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278" r:id="rId7"/>
    <p:sldId id="273" r:id="rId8"/>
    <p:sldId id="286" r:id="rId9"/>
    <p:sldId id="279" r:id="rId10"/>
    <p:sldId id="287" r:id="rId11"/>
    <p:sldId id="283" r:id="rId12"/>
    <p:sldId id="282" r:id="rId13"/>
    <p:sldId id="320" r:id="rId14"/>
    <p:sldId id="285" r:id="rId15"/>
    <p:sldId id="294" r:id="rId16"/>
    <p:sldId id="337" r:id="rId17"/>
    <p:sldId id="288" r:id="rId18"/>
    <p:sldId id="289" r:id="rId19"/>
    <p:sldId id="293" r:id="rId20"/>
    <p:sldId id="280" r:id="rId21"/>
    <p:sldId id="291" r:id="rId22"/>
    <p:sldId id="290" r:id="rId23"/>
    <p:sldId id="292" r:id="rId24"/>
    <p:sldId id="295" r:id="rId25"/>
    <p:sldId id="299" r:id="rId26"/>
    <p:sldId id="303" r:id="rId27"/>
    <p:sldId id="298" r:id="rId28"/>
    <p:sldId id="296" r:id="rId29"/>
    <p:sldId id="300" r:id="rId30"/>
    <p:sldId id="304" r:id="rId31"/>
    <p:sldId id="319" r:id="rId32"/>
    <p:sldId id="301" r:id="rId33"/>
    <p:sldId id="313" r:id="rId34"/>
    <p:sldId id="305" r:id="rId35"/>
    <p:sldId id="306" r:id="rId36"/>
    <p:sldId id="307" r:id="rId37"/>
    <p:sldId id="338" r:id="rId38"/>
    <p:sldId id="310" r:id="rId39"/>
    <p:sldId id="312" r:id="rId40"/>
    <p:sldId id="311" r:id="rId41"/>
    <p:sldId id="309" r:id="rId42"/>
    <p:sldId id="297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5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645EC1-5942-4F0C-AAFF-9E6C447D6C78}"/>
              </a:ext>
            </a:extLst>
          </p:cNvPr>
          <p:cNvGrpSpPr/>
          <p:nvPr userDrawn="1"/>
        </p:nvGrpSpPr>
        <p:grpSpPr>
          <a:xfrm>
            <a:off x="7400354" y="397599"/>
            <a:ext cx="3889069" cy="4757179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F760BF-EFE8-4A0F-ADA8-9FE578B7A0F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44E0D6-60B1-4E3A-ACD5-83BCEE227F8A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975892-7D36-44B9-93EB-5AC884F3D0B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F48723-3E08-4551-BFFB-6CE17602373C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5C3B3-F802-41C3-B695-53B18A7FDE7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1A3C84-780D-4C43-8158-8E3C24B109D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A020E8-6FE2-4836-AC8B-931195904843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8061" y="647251"/>
            <a:ext cx="3527821" cy="30850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65" r:id="rId15"/>
    <p:sldLayoutId id="2147483677" r:id="rId16"/>
    <p:sldLayoutId id="2147483682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796454" y="3659685"/>
            <a:ext cx="53954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796519" y="5414011"/>
            <a:ext cx="53954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000" dirty="0">
                <a:effectLst/>
                <a:latin typeface="+mn-lt"/>
              </a:rPr>
              <a:t>Insert the Sub Title of Your Presentation</a:t>
            </a:r>
            <a:endParaRPr lang="ko-KR" altLang="en-US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A0432B65-A4E8-4F8D-891F-5C46349EFE6F}"/>
              </a:ext>
            </a:extLst>
          </p:cNvPr>
          <p:cNvGrpSpPr/>
          <p:nvPr/>
        </p:nvGrpSpPr>
        <p:grpSpPr>
          <a:xfrm>
            <a:off x="3459701" y="1589055"/>
            <a:ext cx="3157774" cy="3341047"/>
            <a:chOff x="7660892" y="3400808"/>
            <a:chExt cx="299886" cy="317291"/>
          </a:xfrm>
          <a:solidFill>
            <a:schemeClr val="accent3">
              <a:alpha val="10000"/>
            </a:schemeClr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84F0E11-FA60-4F13-BD26-0C0EFC8D942C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0C3EB38-F3F4-449F-9E00-5705014883F5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759CE92-1201-46AC-B9AB-08DA24560930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32DF0B-C684-46CA-A5C0-90B41E591F8E}"/>
              </a:ext>
            </a:extLst>
          </p:cNvPr>
          <p:cNvGrpSpPr/>
          <p:nvPr/>
        </p:nvGrpSpPr>
        <p:grpSpPr>
          <a:xfrm flipH="1">
            <a:off x="5014607" y="2180421"/>
            <a:ext cx="6039065" cy="3936844"/>
            <a:chOff x="4390891" y="2875044"/>
            <a:chExt cx="5072854" cy="3306975"/>
          </a:xfrm>
        </p:grpSpPr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FAB3C77B-55F5-4B8D-96C4-61BB05AF63A1}"/>
                </a:ext>
              </a:extLst>
            </p:cNvPr>
            <p:cNvSpPr/>
            <p:nvPr/>
          </p:nvSpPr>
          <p:spPr>
            <a:xfrm rot="371117">
              <a:off x="4390891" y="2875044"/>
              <a:ext cx="1919886" cy="1014479"/>
            </a:xfrm>
            <a:custGeom>
              <a:avLst/>
              <a:gdLst>
                <a:gd name="connsiteX0" fmla="*/ 1776926 w 4779331"/>
                <a:gd name="connsiteY0" fmla="*/ 79892 h 4779331"/>
                <a:gd name="connsiteX1" fmla="*/ 3915605 w 4779331"/>
                <a:gd name="connsiteY1" fmla="*/ 550640 h 4779331"/>
                <a:gd name="connsiteX2" fmla="*/ 3865401 w 4779331"/>
                <a:gd name="connsiteY2" fmla="*/ 611145 h 4779331"/>
                <a:gd name="connsiteX3" fmla="*/ 1797085 w 4779331"/>
                <a:gd name="connsiteY3" fmla="*/ 155884 h 4779331"/>
                <a:gd name="connsiteX4" fmla="*/ 1776926 w 4779331"/>
                <a:gd name="connsiteY4" fmla="*/ 79892 h 4779331"/>
                <a:gd name="connsiteX0" fmla="*/ 0 w 2138679"/>
                <a:gd name="connsiteY0" fmla="*/ 79920 h 611173"/>
                <a:gd name="connsiteX1" fmla="*/ 2138679 w 2138679"/>
                <a:gd name="connsiteY1" fmla="*/ 550668 h 611173"/>
                <a:gd name="connsiteX2" fmla="*/ 2062837 w 2138679"/>
                <a:gd name="connsiteY2" fmla="*/ 611173 h 611173"/>
                <a:gd name="connsiteX3" fmla="*/ 20159 w 2138679"/>
                <a:gd name="connsiteY3" fmla="*/ 155912 h 611173"/>
                <a:gd name="connsiteX4" fmla="*/ 0 w 2138679"/>
                <a:gd name="connsiteY4" fmla="*/ 79920 h 611173"/>
                <a:gd name="connsiteX0" fmla="*/ 0 w 2287402"/>
                <a:gd name="connsiteY0" fmla="*/ 79920 h 639087"/>
                <a:gd name="connsiteX1" fmla="*/ 2138679 w 2287402"/>
                <a:gd name="connsiteY1" fmla="*/ 550668 h 639087"/>
                <a:gd name="connsiteX2" fmla="*/ 2100144 w 2287402"/>
                <a:gd name="connsiteY2" fmla="*/ 585238 h 639087"/>
                <a:gd name="connsiteX3" fmla="*/ 2062837 w 2287402"/>
                <a:gd name="connsiteY3" fmla="*/ 611173 h 639087"/>
                <a:gd name="connsiteX4" fmla="*/ 20159 w 2287402"/>
                <a:gd name="connsiteY4" fmla="*/ 155912 h 639087"/>
                <a:gd name="connsiteX5" fmla="*/ 0 w 2287402"/>
                <a:gd name="connsiteY5" fmla="*/ 79920 h 639087"/>
                <a:gd name="connsiteX0" fmla="*/ 0 w 2467780"/>
                <a:gd name="connsiteY0" fmla="*/ 79920 h 893007"/>
                <a:gd name="connsiteX1" fmla="*/ 2138679 w 2467780"/>
                <a:gd name="connsiteY1" fmla="*/ 550668 h 893007"/>
                <a:gd name="connsiteX2" fmla="*/ 2463024 w 2467780"/>
                <a:gd name="connsiteY2" fmla="*/ 892672 h 893007"/>
                <a:gd name="connsiteX3" fmla="*/ 2062837 w 2467780"/>
                <a:gd name="connsiteY3" fmla="*/ 611173 h 893007"/>
                <a:gd name="connsiteX4" fmla="*/ 20159 w 2467780"/>
                <a:gd name="connsiteY4" fmla="*/ 155912 h 893007"/>
                <a:gd name="connsiteX5" fmla="*/ 0 w 2467780"/>
                <a:gd name="connsiteY5" fmla="*/ 79920 h 893007"/>
                <a:gd name="connsiteX0" fmla="*/ 0 w 2480028"/>
                <a:gd name="connsiteY0" fmla="*/ 79920 h 902123"/>
                <a:gd name="connsiteX1" fmla="*/ 2138679 w 2480028"/>
                <a:gd name="connsiteY1" fmla="*/ 550668 h 902123"/>
                <a:gd name="connsiteX2" fmla="*/ 2463024 w 2480028"/>
                <a:gd name="connsiteY2" fmla="*/ 892672 h 902123"/>
                <a:gd name="connsiteX3" fmla="*/ 2395434 w 2480028"/>
                <a:gd name="connsiteY3" fmla="*/ 789605 h 902123"/>
                <a:gd name="connsiteX4" fmla="*/ 2062837 w 2480028"/>
                <a:gd name="connsiteY4" fmla="*/ 611173 h 902123"/>
                <a:gd name="connsiteX5" fmla="*/ 20159 w 2480028"/>
                <a:gd name="connsiteY5" fmla="*/ 155912 h 902123"/>
                <a:gd name="connsiteX6" fmla="*/ 0 w 2480028"/>
                <a:gd name="connsiteY6" fmla="*/ 79920 h 902123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38325"/>
                <a:gd name="connsiteY0" fmla="*/ 79920 h 962729"/>
                <a:gd name="connsiteX1" fmla="*/ 2138679 w 2438325"/>
                <a:gd name="connsiteY1" fmla="*/ 550668 h 962729"/>
                <a:gd name="connsiteX2" fmla="*/ 2358079 w 2438325"/>
                <a:gd name="connsiteY2" fmla="*/ 814224 h 962729"/>
                <a:gd name="connsiteX3" fmla="*/ 2412431 w 2438325"/>
                <a:gd name="connsiteY3" fmla="*/ 953561 h 962729"/>
                <a:gd name="connsiteX4" fmla="*/ 2062837 w 2438325"/>
                <a:gd name="connsiteY4" fmla="*/ 611173 h 962729"/>
                <a:gd name="connsiteX5" fmla="*/ 20159 w 2438325"/>
                <a:gd name="connsiteY5" fmla="*/ 155912 h 962729"/>
                <a:gd name="connsiteX6" fmla="*/ 0 w 2438325"/>
                <a:gd name="connsiteY6" fmla="*/ 79920 h 962729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77565"/>
                <a:gd name="connsiteY0" fmla="*/ 79920 h 968447"/>
                <a:gd name="connsiteX1" fmla="*/ 2138679 w 2477565"/>
                <a:gd name="connsiteY1" fmla="*/ 550668 h 968447"/>
                <a:gd name="connsiteX2" fmla="*/ 2454451 w 2477565"/>
                <a:gd name="connsiteY2" fmla="*/ 885219 h 968447"/>
                <a:gd name="connsiteX3" fmla="*/ 2412431 w 2477565"/>
                <a:gd name="connsiteY3" fmla="*/ 953561 h 968447"/>
                <a:gd name="connsiteX4" fmla="*/ 2062837 w 2477565"/>
                <a:gd name="connsiteY4" fmla="*/ 611173 h 968447"/>
                <a:gd name="connsiteX5" fmla="*/ 20159 w 2477565"/>
                <a:gd name="connsiteY5" fmla="*/ 155912 h 968447"/>
                <a:gd name="connsiteX6" fmla="*/ 0 w 2477565"/>
                <a:gd name="connsiteY6" fmla="*/ 79920 h 968447"/>
                <a:gd name="connsiteX0" fmla="*/ 0 w 2486217"/>
                <a:gd name="connsiteY0" fmla="*/ 79920 h 969044"/>
                <a:gd name="connsiteX1" fmla="*/ 2138679 w 2486217"/>
                <a:gd name="connsiteY1" fmla="*/ 550668 h 969044"/>
                <a:gd name="connsiteX2" fmla="*/ 2466309 w 2486217"/>
                <a:gd name="connsiteY2" fmla="*/ 889705 h 969044"/>
                <a:gd name="connsiteX3" fmla="*/ 2412431 w 2486217"/>
                <a:gd name="connsiteY3" fmla="*/ 953561 h 969044"/>
                <a:gd name="connsiteX4" fmla="*/ 2062837 w 2486217"/>
                <a:gd name="connsiteY4" fmla="*/ 611173 h 969044"/>
                <a:gd name="connsiteX5" fmla="*/ 20159 w 2486217"/>
                <a:gd name="connsiteY5" fmla="*/ 155912 h 969044"/>
                <a:gd name="connsiteX6" fmla="*/ 0 w 2486217"/>
                <a:gd name="connsiteY6" fmla="*/ 79920 h 969044"/>
                <a:gd name="connsiteX0" fmla="*/ 0 w 2466309"/>
                <a:gd name="connsiteY0" fmla="*/ 79920 h 967430"/>
                <a:gd name="connsiteX1" fmla="*/ 2138679 w 2466309"/>
                <a:gd name="connsiteY1" fmla="*/ 550668 h 967430"/>
                <a:gd name="connsiteX2" fmla="*/ 2466309 w 2466309"/>
                <a:gd name="connsiteY2" fmla="*/ 889705 h 967430"/>
                <a:gd name="connsiteX3" fmla="*/ 2412431 w 2466309"/>
                <a:gd name="connsiteY3" fmla="*/ 953561 h 967430"/>
                <a:gd name="connsiteX4" fmla="*/ 2062837 w 2466309"/>
                <a:gd name="connsiteY4" fmla="*/ 611173 h 967430"/>
                <a:gd name="connsiteX5" fmla="*/ 20159 w 2466309"/>
                <a:gd name="connsiteY5" fmla="*/ 155912 h 967430"/>
                <a:gd name="connsiteX6" fmla="*/ 0 w 2466309"/>
                <a:gd name="connsiteY6" fmla="*/ 79920 h 967430"/>
                <a:gd name="connsiteX0" fmla="*/ 0 w 2466309"/>
                <a:gd name="connsiteY0" fmla="*/ 79920 h 953561"/>
                <a:gd name="connsiteX1" fmla="*/ 2138679 w 2466309"/>
                <a:gd name="connsiteY1" fmla="*/ 550668 h 953561"/>
                <a:gd name="connsiteX2" fmla="*/ 2466309 w 2466309"/>
                <a:gd name="connsiteY2" fmla="*/ 889705 h 953561"/>
                <a:gd name="connsiteX3" fmla="*/ 2412431 w 2466309"/>
                <a:gd name="connsiteY3" fmla="*/ 953561 h 953561"/>
                <a:gd name="connsiteX4" fmla="*/ 2062837 w 2466309"/>
                <a:gd name="connsiteY4" fmla="*/ 611173 h 953561"/>
                <a:gd name="connsiteX5" fmla="*/ 20159 w 2466309"/>
                <a:gd name="connsiteY5" fmla="*/ 155912 h 953561"/>
                <a:gd name="connsiteX6" fmla="*/ 0 w 2466309"/>
                <a:gd name="connsiteY6" fmla="*/ 79920 h 953561"/>
                <a:gd name="connsiteX0" fmla="*/ 0 w 2483853"/>
                <a:gd name="connsiteY0" fmla="*/ 79920 h 953561"/>
                <a:gd name="connsiteX1" fmla="*/ 2138679 w 2483853"/>
                <a:gd name="connsiteY1" fmla="*/ 550668 h 953561"/>
                <a:gd name="connsiteX2" fmla="*/ 2483852 w 2483853"/>
                <a:gd name="connsiteY2" fmla="*/ 907292 h 953561"/>
                <a:gd name="connsiteX3" fmla="*/ 2412431 w 2483853"/>
                <a:gd name="connsiteY3" fmla="*/ 953561 h 953561"/>
                <a:gd name="connsiteX4" fmla="*/ 2062837 w 2483853"/>
                <a:gd name="connsiteY4" fmla="*/ 611173 h 953561"/>
                <a:gd name="connsiteX5" fmla="*/ 20159 w 2483853"/>
                <a:gd name="connsiteY5" fmla="*/ 155912 h 953561"/>
                <a:gd name="connsiteX6" fmla="*/ 0 w 2483853"/>
                <a:gd name="connsiteY6" fmla="*/ 79920 h 9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853" h="953561">
                  <a:moveTo>
                    <a:pt x="0" y="79920"/>
                  </a:moveTo>
                  <a:cubicBezTo>
                    <a:pt x="747072" y="-118264"/>
                    <a:pt x="1543865" y="57119"/>
                    <a:pt x="2138679" y="550668"/>
                  </a:cubicBezTo>
                  <a:cubicBezTo>
                    <a:pt x="2321346" y="713099"/>
                    <a:pt x="2403896" y="801529"/>
                    <a:pt x="2483852" y="907292"/>
                  </a:cubicBezTo>
                  <a:cubicBezTo>
                    <a:pt x="2464866" y="933012"/>
                    <a:pt x="2465455" y="933811"/>
                    <a:pt x="2412431" y="953561"/>
                  </a:cubicBezTo>
                  <a:cubicBezTo>
                    <a:pt x="2345733" y="906644"/>
                    <a:pt x="2386749" y="909426"/>
                    <a:pt x="2062837" y="611173"/>
                  </a:cubicBezTo>
                  <a:cubicBezTo>
                    <a:pt x="1487593" y="133862"/>
                    <a:pt x="742652" y="-35752"/>
                    <a:pt x="20159" y="155912"/>
                  </a:cubicBezTo>
                  <a:lnTo>
                    <a:pt x="0" y="799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9060B0-F296-42D8-BEC0-649937CA2486}"/>
                </a:ext>
              </a:extLst>
            </p:cNvPr>
            <p:cNvSpPr/>
            <p:nvPr/>
          </p:nvSpPr>
          <p:spPr>
            <a:xfrm>
              <a:off x="6190831" y="3918076"/>
              <a:ext cx="2955074" cy="2263943"/>
            </a:xfrm>
            <a:custGeom>
              <a:avLst/>
              <a:gdLst>
                <a:gd name="connsiteX0" fmla="*/ 576044 w 1844463"/>
                <a:gd name="connsiteY0" fmla="*/ 0 h 1887562"/>
                <a:gd name="connsiteX1" fmla="*/ 664782 w 1844463"/>
                <a:gd name="connsiteY1" fmla="*/ 0 h 1887562"/>
                <a:gd name="connsiteX2" fmla="*/ 664434 w 1844463"/>
                <a:gd name="connsiteY2" fmla="*/ 30808 h 1887562"/>
                <a:gd name="connsiteX3" fmla="*/ 623283 w 1844463"/>
                <a:gd name="connsiteY3" fmla="*/ 282867 h 1887562"/>
                <a:gd name="connsiteX4" fmla="*/ 462236 w 1844463"/>
                <a:gd name="connsiteY4" fmla="*/ 611535 h 1887562"/>
                <a:gd name="connsiteX5" fmla="*/ 282200 w 1844463"/>
                <a:gd name="connsiteY5" fmla="*/ 884328 h 1887562"/>
                <a:gd name="connsiteX6" fmla="*/ 98511 w 1844463"/>
                <a:gd name="connsiteY6" fmla="*/ 1288588 h 1887562"/>
                <a:gd name="connsiteX7" fmla="*/ 112754 w 1844463"/>
                <a:gd name="connsiteY7" fmla="*/ 1598266 h 1887562"/>
                <a:gd name="connsiteX8" fmla="*/ 243490 w 1844463"/>
                <a:gd name="connsiteY8" fmla="*/ 1765885 h 1887562"/>
                <a:gd name="connsiteX9" fmla="*/ 450186 w 1844463"/>
                <a:gd name="connsiteY9" fmla="*/ 1770998 h 1887562"/>
                <a:gd name="connsiteX10" fmla="*/ 584573 w 1844463"/>
                <a:gd name="connsiteY10" fmla="*/ 1652678 h 1887562"/>
                <a:gd name="connsiteX11" fmla="*/ 723709 w 1844463"/>
                <a:gd name="connsiteY11" fmla="*/ 1488710 h 1887562"/>
                <a:gd name="connsiteX12" fmla="*/ 879278 w 1844463"/>
                <a:gd name="connsiteY12" fmla="*/ 1368929 h 1887562"/>
                <a:gd name="connsiteX13" fmla="*/ 1147690 w 1844463"/>
                <a:gd name="connsiteY13" fmla="*/ 1386458 h 1887562"/>
                <a:gd name="connsiteX14" fmla="*/ 1277330 w 1844463"/>
                <a:gd name="connsiteY14" fmla="*/ 1494553 h 1887562"/>
                <a:gd name="connsiteX15" fmla="*/ 1401129 w 1844463"/>
                <a:gd name="connsiteY15" fmla="*/ 1645009 h 1887562"/>
                <a:gd name="connsiteX16" fmla="*/ 1548663 w 1844463"/>
                <a:gd name="connsiteY16" fmla="*/ 1773189 h 1887562"/>
                <a:gd name="connsiteX17" fmla="*/ 1608188 w 1844463"/>
                <a:gd name="connsiteY17" fmla="*/ 1792909 h 1887562"/>
                <a:gd name="connsiteX18" fmla="*/ 1719935 w 1844463"/>
                <a:gd name="connsiteY18" fmla="*/ 1745070 h 1887562"/>
                <a:gd name="connsiteX19" fmla="*/ 1758645 w 1844463"/>
                <a:gd name="connsiteY19" fmla="*/ 1649026 h 1887562"/>
                <a:gd name="connsiteX20" fmla="*/ 1775809 w 1844463"/>
                <a:gd name="connsiteY20" fmla="*/ 1639166 h 1887562"/>
                <a:gd name="connsiteX21" fmla="*/ 1844463 w 1844463"/>
                <a:gd name="connsiteY21" fmla="*/ 1637705 h 1887562"/>
                <a:gd name="connsiteX22" fmla="*/ 1750611 w 1844463"/>
                <a:gd name="connsiteY22" fmla="*/ 1834541 h 1887562"/>
                <a:gd name="connsiteX23" fmla="*/ 1535516 w 1844463"/>
                <a:gd name="connsiteY23" fmla="*/ 1860468 h 1887562"/>
                <a:gd name="connsiteX24" fmla="*/ 1374469 w 1844463"/>
                <a:gd name="connsiteY24" fmla="*/ 1741418 h 1887562"/>
                <a:gd name="connsiteX25" fmla="*/ 1231317 w 1844463"/>
                <a:gd name="connsiteY25" fmla="*/ 1573433 h 1887562"/>
                <a:gd name="connsiteX26" fmla="*/ 1123222 w 1844463"/>
                <a:gd name="connsiteY26" fmla="*/ 1474833 h 1887562"/>
                <a:gd name="connsiteX27" fmla="*/ 864671 w 1844463"/>
                <a:gd name="connsiteY27" fmla="*/ 1486154 h 1887562"/>
                <a:gd name="connsiteX28" fmla="*/ 729187 w 1844463"/>
                <a:gd name="connsiteY28" fmla="*/ 1627845 h 1887562"/>
                <a:gd name="connsiteX29" fmla="*/ 597355 w 1844463"/>
                <a:gd name="connsiteY29" fmla="*/ 1777206 h 1887562"/>
                <a:gd name="connsiteX30" fmla="*/ 375322 w 1844463"/>
                <a:gd name="connsiteY30" fmla="*/ 1885666 h 1887562"/>
                <a:gd name="connsiteX31" fmla="*/ 94130 w 1844463"/>
                <a:gd name="connsiteY31" fmla="*/ 1756391 h 1887562"/>
                <a:gd name="connsiteX32" fmla="*/ 5024 w 1844463"/>
                <a:gd name="connsiteY32" fmla="*/ 1513908 h 1887562"/>
                <a:gd name="connsiteX33" fmla="*/ 57246 w 1844463"/>
                <a:gd name="connsiteY33" fmla="*/ 1155295 h 1887562"/>
                <a:gd name="connsiteX34" fmla="*/ 251889 w 1844463"/>
                <a:gd name="connsiteY34" fmla="*/ 778424 h 1887562"/>
                <a:gd name="connsiteX35" fmla="*/ 437038 w 1844463"/>
                <a:gd name="connsiteY35" fmla="*/ 486276 h 1887562"/>
                <a:gd name="connsiteX36" fmla="*/ 569236 w 1844463"/>
                <a:gd name="connsiteY36" fmla="*/ 168199 h 1887562"/>
                <a:gd name="connsiteX37" fmla="*/ 578320 w 1844463"/>
                <a:gd name="connsiteY37" fmla="*/ 44401 h 1887562"/>
                <a:gd name="connsiteX0" fmla="*/ 576044 w 1844463"/>
                <a:gd name="connsiteY0" fmla="*/ 131003 h 2018565"/>
                <a:gd name="connsiteX1" fmla="*/ 580940 w 1844463"/>
                <a:gd name="connsiteY1" fmla="*/ 0 h 2018565"/>
                <a:gd name="connsiteX2" fmla="*/ 664434 w 1844463"/>
                <a:gd name="connsiteY2" fmla="*/ 161811 h 2018565"/>
                <a:gd name="connsiteX3" fmla="*/ 623283 w 1844463"/>
                <a:gd name="connsiteY3" fmla="*/ 413870 h 2018565"/>
                <a:gd name="connsiteX4" fmla="*/ 462236 w 1844463"/>
                <a:gd name="connsiteY4" fmla="*/ 742538 h 2018565"/>
                <a:gd name="connsiteX5" fmla="*/ 282200 w 1844463"/>
                <a:gd name="connsiteY5" fmla="*/ 1015331 h 2018565"/>
                <a:gd name="connsiteX6" fmla="*/ 98511 w 1844463"/>
                <a:gd name="connsiteY6" fmla="*/ 1419591 h 2018565"/>
                <a:gd name="connsiteX7" fmla="*/ 112754 w 1844463"/>
                <a:gd name="connsiteY7" fmla="*/ 1729269 h 2018565"/>
                <a:gd name="connsiteX8" fmla="*/ 243490 w 1844463"/>
                <a:gd name="connsiteY8" fmla="*/ 1896888 h 2018565"/>
                <a:gd name="connsiteX9" fmla="*/ 450186 w 1844463"/>
                <a:gd name="connsiteY9" fmla="*/ 1902001 h 2018565"/>
                <a:gd name="connsiteX10" fmla="*/ 584573 w 1844463"/>
                <a:gd name="connsiteY10" fmla="*/ 1783681 h 2018565"/>
                <a:gd name="connsiteX11" fmla="*/ 723709 w 1844463"/>
                <a:gd name="connsiteY11" fmla="*/ 1619713 h 2018565"/>
                <a:gd name="connsiteX12" fmla="*/ 879278 w 1844463"/>
                <a:gd name="connsiteY12" fmla="*/ 1499932 h 2018565"/>
                <a:gd name="connsiteX13" fmla="*/ 1147690 w 1844463"/>
                <a:gd name="connsiteY13" fmla="*/ 1517461 h 2018565"/>
                <a:gd name="connsiteX14" fmla="*/ 1277330 w 1844463"/>
                <a:gd name="connsiteY14" fmla="*/ 1625556 h 2018565"/>
                <a:gd name="connsiteX15" fmla="*/ 1401129 w 1844463"/>
                <a:gd name="connsiteY15" fmla="*/ 1776012 h 2018565"/>
                <a:gd name="connsiteX16" fmla="*/ 1548663 w 1844463"/>
                <a:gd name="connsiteY16" fmla="*/ 1904192 h 2018565"/>
                <a:gd name="connsiteX17" fmla="*/ 1608188 w 1844463"/>
                <a:gd name="connsiteY17" fmla="*/ 1923912 h 2018565"/>
                <a:gd name="connsiteX18" fmla="*/ 1719935 w 1844463"/>
                <a:gd name="connsiteY18" fmla="*/ 1876073 h 2018565"/>
                <a:gd name="connsiteX19" fmla="*/ 1758645 w 1844463"/>
                <a:gd name="connsiteY19" fmla="*/ 1780029 h 2018565"/>
                <a:gd name="connsiteX20" fmla="*/ 1775809 w 1844463"/>
                <a:gd name="connsiteY20" fmla="*/ 1770169 h 2018565"/>
                <a:gd name="connsiteX21" fmla="*/ 1844463 w 1844463"/>
                <a:gd name="connsiteY21" fmla="*/ 1768708 h 2018565"/>
                <a:gd name="connsiteX22" fmla="*/ 1750611 w 1844463"/>
                <a:gd name="connsiteY22" fmla="*/ 1965544 h 2018565"/>
                <a:gd name="connsiteX23" fmla="*/ 1535516 w 1844463"/>
                <a:gd name="connsiteY23" fmla="*/ 1991471 h 2018565"/>
                <a:gd name="connsiteX24" fmla="*/ 1374469 w 1844463"/>
                <a:gd name="connsiteY24" fmla="*/ 1872421 h 2018565"/>
                <a:gd name="connsiteX25" fmla="*/ 1231317 w 1844463"/>
                <a:gd name="connsiteY25" fmla="*/ 1704436 h 2018565"/>
                <a:gd name="connsiteX26" fmla="*/ 1123222 w 1844463"/>
                <a:gd name="connsiteY26" fmla="*/ 1605836 h 2018565"/>
                <a:gd name="connsiteX27" fmla="*/ 864671 w 1844463"/>
                <a:gd name="connsiteY27" fmla="*/ 1617157 h 2018565"/>
                <a:gd name="connsiteX28" fmla="*/ 729187 w 1844463"/>
                <a:gd name="connsiteY28" fmla="*/ 1758848 h 2018565"/>
                <a:gd name="connsiteX29" fmla="*/ 597355 w 1844463"/>
                <a:gd name="connsiteY29" fmla="*/ 1908209 h 2018565"/>
                <a:gd name="connsiteX30" fmla="*/ 375322 w 1844463"/>
                <a:gd name="connsiteY30" fmla="*/ 2016669 h 2018565"/>
                <a:gd name="connsiteX31" fmla="*/ 94130 w 1844463"/>
                <a:gd name="connsiteY31" fmla="*/ 1887394 h 2018565"/>
                <a:gd name="connsiteX32" fmla="*/ 5024 w 1844463"/>
                <a:gd name="connsiteY32" fmla="*/ 1644911 h 2018565"/>
                <a:gd name="connsiteX33" fmla="*/ 57246 w 1844463"/>
                <a:gd name="connsiteY33" fmla="*/ 1286298 h 2018565"/>
                <a:gd name="connsiteX34" fmla="*/ 251889 w 1844463"/>
                <a:gd name="connsiteY34" fmla="*/ 909427 h 2018565"/>
                <a:gd name="connsiteX35" fmla="*/ 437038 w 1844463"/>
                <a:gd name="connsiteY35" fmla="*/ 617279 h 2018565"/>
                <a:gd name="connsiteX36" fmla="*/ 569236 w 1844463"/>
                <a:gd name="connsiteY36" fmla="*/ 299202 h 2018565"/>
                <a:gd name="connsiteX37" fmla="*/ 578320 w 1844463"/>
                <a:gd name="connsiteY37" fmla="*/ 175404 h 2018565"/>
                <a:gd name="connsiteX38" fmla="*/ 576044 w 1844463"/>
                <a:gd name="connsiteY38" fmla="*/ 131003 h 2018565"/>
                <a:gd name="connsiteX0" fmla="*/ 576044 w 1844463"/>
                <a:gd name="connsiteY0" fmla="*/ 117902 h 2005464"/>
                <a:gd name="connsiteX1" fmla="*/ 680502 w 1844463"/>
                <a:gd name="connsiteY1" fmla="*/ 0 h 2005464"/>
                <a:gd name="connsiteX2" fmla="*/ 664434 w 1844463"/>
                <a:gd name="connsiteY2" fmla="*/ 148710 h 2005464"/>
                <a:gd name="connsiteX3" fmla="*/ 623283 w 1844463"/>
                <a:gd name="connsiteY3" fmla="*/ 400769 h 2005464"/>
                <a:gd name="connsiteX4" fmla="*/ 462236 w 1844463"/>
                <a:gd name="connsiteY4" fmla="*/ 729437 h 2005464"/>
                <a:gd name="connsiteX5" fmla="*/ 282200 w 1844463"/>
                <a:gd name="connsiteY5" fmla="*/ 1002230 h 2005464"/>
                <a:gd name="connsiteX6" fmla="*/ 98511 w 1844463"/>
                <a:gd name="connsiteY6" fmla="*/ 1406490 h 2005464"/>
                <a:gd name="connsiteX7" fmla="*/ 112754 w 1844463"/>
                <a:gd name="connsiteY7" fmla="*/ 1716168 h 2005464"/>
                <a:gd name="connsiteX8" fmla="*/ 243490 w 1844463"/>
                <a:gd name="connsiteY8" fmla="*/ 1883787 h 2005464"/>
                <a:gd name="connsiteX9" fmla="*/ 450186 w 1844463"/>
                <a:gd name="connsiteY9" fmla="*/ 1888900 h 2005464"/>
                <a:gd name="connsiteX10" fmla="*/ 584573 w 1844463"/>
                <a:gd name="connsiteY10" fmla="*/ 1770580 h 2005464"/>
                <a:gd name="connsiteX11" fmla="*/ 723709 w 1844463"/>
                <a:gd name="connsiteY11" fmla="*/ 1606612 h 2005464"/>
                <a:gd name="connsiteX12" fmla="*/ 879278 w 1844463"/>
                <a:gd name="connsiteY12" fmla="*/ 1486831 h 2005464"/>
                <a:gd name="connsiteX13" fmla="*/ 1147690 w 1844463"/>
                <a:gd name="connsiteY13" fmla="*/ 1504360 h 2005464"/>
                <a:gd name="connsiteX14" fmla="*/ 1277330 w 1844463"/>
                <a:gd name="connsiteY14" fmla="*/ 1612455 h 2005464"/>
                <a:gd name="connsiteX15" fmla="*/ 1401129 w 1844463"/>
                <a:gd name="connsiteY15" fmla="*/ 1762911 h 2005464"/>
                <a:gd name="connsiteX16" fmla="*/ 1548663 w 1844463"/>
                <a:gd name="connsiteY16" fmla="*/ 1891091 h 2005464"/>
                <a:gd name="connsiteX17" fmla="*/ 1608188 w 1844463"/>
                <a:gd name="connsiteY17" fmla="*/ 1910811 h 2005464"/>
                <a:gd name="connsiteX18" fmla="*/ 1719935 w 1844463"/>
                <a:gd name="connsiteY18" fmla="*/ 1862972 h 2005464"/>
                <a:gd name="connsiteX19" fmla="*/ 1758645 w 1844463"/>
                <a:gd name="connsiteY19" fmla="*/ 1766928 h 2005464"/>
                <a:gd name="connsiteX20" fmla="*/ 1775809 w 1844463"/>
                <a:gd name="connsiteY20" fmla="*/ 1757068 h 2005464"/>
                <a:gd name="connsiteX21" fmla="*/ 1844463 w 1844463"/>
                <a:gd name="connsiteY21" fmla="*/ 1755607 h 2005464"/>
                <a:gd name="connsiteX22" fmla="*/ 1750611 w 1844463"/>
                <a:gd name="connsiteY22" fmla="*/ 1952443 h 2005464"/>
                <a:gd name="connsiteX23" fmla="*/ 1535516 w 1844463"/>
                <a:gd name="connsiteY23" fmla="*/ 1978370 h 2005464"/>
                <a:gd name="connsiteX24" fmla="*/ 1374469 w 1844463"/>
                <a:gd name="connsiteY24" fmla="*/ 1859320 h 2005464"/>
                <a:gd name="connsiteX25" fmla="*/ 1231317 w 1844463"/>
                <a:gd name="connsiteY25" fmla="*/ 1691335 h 2005464"/>
                <a:gd name="connsiteX26" fmla="*/ 1123222 w 1844463"/>
                <a:gd name="connsiteY26" fmla="*/ 1592735 h 2005464"/>
                <a:gd name="connsiteX27" fmla="*/ 864671 w 1844463"/>
                <a:gd name="connsiteY27" fmla="*/ 1604056 h 2005464"/>
                <a:gd name="connsiteX28" fmla="*/ 729187 w 1844463"/>
                <a:gd name="connsiteY28" fmla="*/ 1745747 h 2005464"/>
                <a:gd name="connsiteX29" fmla="*/ 597355 w 1844463"/>
                <a:gd name="connsiteY29" fmla="*/ 1895108 h 2005464"/>
                <a:gd name="connsiteX30" fmla="*/ 375322 w 1844463"/>
                <a:gd name="connsiteY30" fmla="*/ 2003568 h 2005464"/>
                <a:gd name="connsiteX31" fmla="*/ 94130 w 1844463"/>
                <a:gd name="connsiteY31" fmla="*/ 1874293 h 2005464"/>
                <a:gd name="connsiteX32" fmla="*/ 5024 w 1844463"/>
                <a:gd name="connsiteY32" fmla="*/ 1631810 h 2005464"/>
                <a:gd name="connsiteX33" fmla="*/ 57246 w 1844463"/>
                <a:gd name="connsiteY33" fmla="*/ 1273197 h 2005464"/>
                <a:gd name="connsiteX34" fmla="*/ 251889 w 1844463"/>
                <a:gd name="connsiteY34" fmla="*/ 896326 h 2005464"/>
                <a:gd name="connsiteX35" fmla="*/ 437038 w 1844463"/>
                <a:gd name="connsiteY35" fmla="*/ 604178 h 2005464"/>
                <a:gd name="connsiteX36" fmla="*/ 569236 w 1844463"/>
                <a:gd name="connsiteY36" fmla="*/ 286101 h 2005464"/>
                <a:gd name="connsiteX37" fmla="*/ 578320 w 1844463"/>
                <a:gd name="connsiteY37" fmla="*/ 162303 h 2005464"/>
                <a:gd name="connsiteX38" fmla="*/ 576044 w 1844463"/>
                <a:gd name="connsiteY38" fmla="*/ 117902 h 200546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61722 h 2049284"/>
                <a:gd name="connsiteX1" fmla="*/ 492766 w 1844463"/>
                <a:gd name="connsiteY1" fmla="*/ 0 h 2049284"/>
                <a:gd name="connsiteX2" fmla="*/ 664434 w 1844463"/>
                <a:gd name="connsiteY2" fmla="*/ 192530 h 2049284"/>
                <a:gd name="connsiteX3" fmla="*/ 623283 w 1844463"/>
                <a:gd name="connsiteY3" fmla="*/ 444589 h 2049284"/>
                <a:gd name="connsiteX4" fmla="*/ 462236 w 1844463"/>
                <a:gd name="connsiteY4" fmla="*/ 773257 h 2049284"/>
                <a:gd name="connsiteX5" fmla="*/ 282200 w 1844463"/>
                <a:gd name="connsiteY5" fmla="*/ 1046050 h 2049284"/>
                <a:gd name="connsiteX6" fmla="*/ 98511 w 1844463"/>
                <a:gd name="connsiteY6" fmla="*/ 1450310 h 2049284"/>
                <a:gd name="connsiteX7" fmla="*/ 112754 w 1844463"/>
                <a:gd name="connsiteY7" fmla="*/ 1759988 h 2049284"/>
                <a:gd name="connsiteX8" fmla="*/ 243490 w 1844463"/>
                <a:gd name="connsiteY8" fmla="*/ 1927607 h 2049284"/>
                <a:gd name="connsiteX9" fmla="*/ 450186 w 1844463"/>
                <a:gd name="connsiteY9" fmla="*/ 1932720 h 2049284"/>
                <a:gd name="connsiteX10" fmla="*/ 584573 w 1844463"/>
                <a:gd name="connsiteY10" fmla="*/ 1814400 h 2049284"/>
                <a:gd name="connsiteX11" fmla="*/ 723709 w 1844463"/>
                <a:gd name="connsiteY11" fmla="*/ 1650432 h 2049284"/>
                <a:gd name="connsiteX12" fmla="*/ 879278 w 1844463"/>
                <a:gd name="connsiteY12" fmla="*/ 1530651 h 2049284"/>
                <a:gd name="connsiteX13" fmla="*/ 1147690 w 1844463"/>
                <a:gd name="connsiteY13" fmla="*/ 1548180 h 2049284"/>
                <a:gd name="connsiteX14" fmla="*/ 1277330 w 1844463"/>
                <a:gd name="connsiteY14" fmla="*/ 1656275 h 2049284"/>
                <a:gd name="connsiteX15" fmla="*/ 1401129 w 1844463"/>
                <a:gd name="connsiteY15" fmla="*/ 1806731 h 2049284"/>
                <a:gd name="connsiteX16" fmla="*/ 1548663 w 1844463"/>
                <a:gd name="connsiteY16" fmla="*/ 1934911 h 2049284"/>
                <a:gd name="connsiteX17" fmla="*/ 1608188 w 1844463"/>
                <a:gd name="connsiteY17" fmla="*/ 1954631 h 2049284"/>
                <a:gd name="connsiteX18" fmla="*/ 1719935 w 1844463"/>
                <a:gd name="connsiteY18" fmla="*/ 1906792 h 2049284"/>
                <a:gd name="connsiteX19" fmla="*/ 1758645 w 1844463"/>
                <a:gd name="connsiteY19" fmla="*/ 1810748 h 2049284"/>
                <a:gd name="connsiteX20" fmla="*/ 1775809 w 1844463"/>
                <a:gd name="connsiteY20" fmla="*/ 1800888 h 2049284"/>
                <a:gd name="connsiteX21" fmla="*/ 1844463 w 1844463"/>
                <a:gd name="connsiteY21" fmla="*/ 1799427 h 2049284"/>
                <a:gd name="connsiteX22" fmla="*/ 1750611 w 1844463"/>
                <a:gd name="connsiteY22" fmla="*/ 1996263 h 2049284"/>
                <a:gd name="connsiteX23" fmla="*/ 1535516 w 1844463"/>
                <a:gd name="connsiteY23" fmla="*/ 2022190 h 2049284"/>
                <a:gd name="connsiteX24" fmla="*/ 1374469 w 1844463"/>
                <a:gd name="connsiteY24" fmla="*/ 1903140 h 2049284"/>
                <a:gd name="connsiteX25" fmla="*/ 1231317 w 1844463"/>
                <a:gd name="connsiteY25" fmla="*/ 1735155 h 2049284"/>
                <a:gd name="connsiteX26" fmla="*/ 1123222 w 1844463"/>
                <a:gd name="connsiteY26" fmla="*/ 1636555 h 2049284"/>
                <a:gd name="connsiteX27" fmla="*/ 864671 w 1844463"/>
                <a:gd name="connsiteY27" fmla="*/ 1647876 h 2049284"/>
                <a:gd name="connsiteX28" fmla="*/ 729187 w 1844463"/>
                <a:gd name="connsiteY28" fmla="*/ 1789567 h 2049284"/>
                <a:gd name="connsiteX29" fmla="*/ 597355 w 1844463"/>
                <a:gd name="connsiteY29" fmla="*/ 1938928 h 2049284"/>
                <a:gd name="connsiteX30" fmla="*/ 375322 w 1844463"/>
                <a:gd name="connsiteY30" fmla="*/ 2047388 h 2049284"/>
                <a:gd name="connsiteX31" fmla="*/ 94130 w 1844463"/>
                <a:gd name="connsiteY31" fmla="*/ 1918113 h 2049284"/>
                <a:gd name="connsiteX32" fmla="*/ 5024 w 1844463"/>
                <a:gd name="connsiteY32" fmla="*/ 1675630 h 2049284"/>
                <a:gd name="connsiteX33" fmla="*/ 57246 w 1844463"/>
                <a:gd name="connsiteY33" fmla="*/ 1317017 h 2049284"/>
                <a:gd name="connsiteX34" fmla="*/ 251889 w 1844463"/>
                <a:gd name="connsiteY34" fmla="*/ 940146 h 2049284"/>
                <a:gd name="connsiteX35" fmla="*/ 437038 w 1844463"/>
                <a:gd name="connsiteY35" fmla="*/ 647998 h 2049284"/>
                <a:gd name="connsiteX36" fmla="*/ 569236 w 1844463"/>
                <a:gd name="connsiteY36" fmla="*/ 329921 h 2049284"/>
                <a:gd name="connsiteX37" fmla="*/ 578320 w 1844463"/>
                <a:gd name="connsiteY37" fmla="*/ 206123 h 2049284"/>
                <a:gd name="connsiteX38" fmla="*/ 576044 w 1844463"/>
                <a:gd name="connsiteY38" fmla="*/ 161722 h 2049284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7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500933 w 1844463"/>
                <a:gd name="connsiteY38" fmla="*/ 99677 h 2049287"/>
                <a:gd name="connsiteX0" fmla="*/ 494402 w 1844463"/>
                <a:gd name="connsiteY0" fmla="*/ 89880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494402 w 1844463"/>
                <a:gd name="connsiteY38" fmla="*/ 89880 h 2049287"/>
                <a:gd name="connsiteX0" fmla="*/ 1124964 w 2475025"/>
                <a:gd name="connsiteY0" fmla="*/ 252679 h 2212086"/>
                <a:gd name="connsiteX1" fmla="*/ 0 w 2475025"/>
                <a:gd name="connsiteY1" fmla="*/ 1 h 2212086"/>
                <a:gd name="connsiteX2" fmla="*/ 1294996 w 2475025"/>
                <a:gd name="connsiteY2" fmla="*/ 355332 h 2212086"/>
                <a:gd name="connsiteX3" fmla="*/ 1253845 w 2475025"/>
                <a:gd name="connsiteY3" fmla="*/ 607391 h 2212086"/>
                <a:gd name="connsiteX4" fmla="*/ 1092798 w 2475025"/>
                <a:gd name="connsiteY4" fmla="*/ 936059 h 2212086"/>
                <a:gd name="connsiteX5" fmla="*/ 912762 w 2475025"/>
                <a:gd name="connsiteY5" fmla="*/ 1208852 h 2212086"/>
                <a:gd name="connsiteX6" fmla="*/ 729073 w 2475025"/>
                <a:gd name="connsiteY6" fmla="*/ 1613112 h 2212086"/>
                <a:gd name="connsiteX7" fmla="*/ 743316 w 2475025"/>
                <a:gd name="connsiteY7" fmla="*/ 1922790 h 2212086"/>
                <a:gd name="connsiteX8" fmla="*/ 874052 w 2475025"/>
                <a:gd name="connsiteY8" fmla="*/ 2090409 h 2212086"/>
                <a:gd name="connsiteX9" fmla="*/ 1080748 w 2475025"/>
                <a:gd name="connsiteY9" fmla="*/ 2095522 h 2212086"/>
                <a:gd name="connsiteX10" fmla="*/ 1215135 w 2475025"/>
                <a:gd name="connsiteY10" fmla="*/ 1977202 h 2212086"/>
                <a:gd name="connsiteX11" fmla="*/ 1354271 w 2475025"/>
                <a:gd name="connsiteY11" fmla="*/ 1813234 h 2212086"/>
                <a:gd name="connsiteX12" fmla="*/ 1509840 w 2475025"/>
                <a:gd name="connsiteY12" fmla="*/ 1693453 h 2212086"/>
                <a:gd name="connsiteX13" fmla="*/ 1778252 w 2475025"/>
                <a:gd name="connsiteY13" fmla="*/ 1710982 h 2212086"/>
                <a:gd name="connsiteX14" fmla="*/ 1907892 w 2475025"/>
                <a:gd name="connsiteY14" fmla="*/ 1819077 h 2212086"/>
                <a:gd name="connsiteX15" fmla="*/ 2031691 w 2475025"/>
                <a:gd name="connsiteY15" fmla="*/ 1969533 h 2212086"/>
                <a:gd name="connsiteX16" fmla="*/ 2179225 w 2475025"/>
                <a:gd name="connsiteY16" fmla="*/ 2097713 h 2212086"/>
                <a:gd name="connsiteX17" fmla="*/ 2238750 w 2475025"/>
                <a:gd name="connsiteY17" fmla="*/ 2117433 h 2212086"/>
                <a:gd name="connsiteX18" fmla="*/ 2350497 w 2475025"/>
                <a:gd name="connsiteY18" fmla="*/ 2069594 h 2212086"/>
                <a:gd name="connsiteX19" fmla="*/ 2389207 w 2475025"/>
                <a:gd name="connsiteY19" fmla="*/ 1973550 h 2212086"/>
                <a:gd name="connsiteX20" fmla="*/ 2406371 w 2475025"/>
                <a:gd name="connsiteY20" fmla="*/ 1963690 h 2212086"/>
                <a:gd name="connsiteX21" fmla="*/ 2475025 w 2475025"/>
                <a:gd name="connsiteY21" fmla="*/ 1962229 h 2212086"/>
                <a:gd name="connsiteX22" fmla="*/ 2381173 w 2475025"/>
                <a:gd name="connsiteY22" fmla="*/ 2159065 h 2212086"/>
                <a:gd name="connsiteX23" fmla="*/ 2166078 w 2475025"/>
                <a:gd name="connsiteY23" fmla="*/ 2184992 h 2212086"/>
                <a:gd name="connsiteX24" fmla="*/ 2005031 w 2475025"/>
                <a:gd name="connsiteY24" fmla="*/ 2065942 h 2212086"/>
                <a:gd name="connsiteX25" fmla="*/ 1861879 w 2475025"/>
                <a:gd name="connsiteY25" fmla="*/ 1897957 h 2212086"/>
                <a:gd name="connsiteX26" fmla="*/ 1753784 w 2475025"/>
                <a:gd name="connsiteY26" fmla="*/ 1799357 h 2212086"/>
                <a:gd name="connsiteX27" fmla="*/ 1495233 w 2475025"/>
                <a:gd name="connsiteY27" fmla="*/ 1810678 h 2212086"/>
                <a:gd name="connsiteX28" fmla="*/ 1359749 w 2475025"/>
                <a:gd name="connsiteY28" fmla="*/ 1952369 h 2212086"/>
                <a:gd name="connsiteX29" fmla="*/ 1227917 w 2475025"/>
                <a:gd name="connsiteY29" fmla="*/ 2101730 h 2212086"/>
                <a:gd name="connsiteX30" fmla="*/ 1005884 w 2475025"/>
                <a:gd name="connsiteY30" fmla="*/ 2210190 h 2212086"/>
                <a:gd name="connsiteX31" fmla="*/ 724692 w 2475025"/>
                <a:gd name="connsiteY31" fmla="*/ 2080915 h 2212086"/>
                <a:gd name="connsiteX32" fmla="*/ 635586 w 2475025"/>
                <a:gd name="connsiteY32" fmla="*/ 1838432 h 2212086"/>
                <a:gd name="connsiteX33" fmla="*/ 687808 w 2475025"/>
                <a:gd name="connsiteY33" fmla="*/ 1479819 h 2212086"/>
                <a:gd name="connsiteX34" fmla="*/ 882451 w 2475025"/>
                <a:gd name="connsiteY34" fmla="*/ 1102948 h 2212086"/>
                <a:gd name="connsiteX35" fmla="*/ 1067600 w 2475025"/>
                <a:gd name="connsiteY35" fmla="*/ 810800 h 2212086"/>
                <a:gd name="connsiteX36" fmla="*/ 1199798 w 2475025"/>
                <a:gd name="connsiteY36" fmla="*/ 492723 h 2212086"/>
                <a:gd name="connsiteX37" fmla="*/ 1208882 w 2475025"/>
                <a:gd name="connsiteY37" fmla="*/ 368925 h 2212086"/>
                <a:gd name="connsiteX38" fmla="*/ 1124964 w 2475025"/>
                <a:gd name="connsiteY38" fmla="*/ 252679 h 2212086"/>
                <a:gd name="connsiteX0" fmla="*/ 298 w 2522528"/>
                <a:gd name="connsiteY0" fmla="*/ 60031 h 2212086"/>
                <a:gd name="connsiteX1" fmla="*/ 47503 w 2522528"/>
                <a:gd name="connsiteY1" fmla="*/ 1 h 2212086"/>
                <a:gd name="connsiteX2" fmla="*/ 1342499 w 2522528"/>
                <a:gd name="connsiteY2" fmla="*/ 355332 h 2212086"/>
                <a:gd name="connsiteX3" fmla="*/ 1301348 w 2522528"/>
                <a:gd name="connsiteY3" fmla="*/ 607391 h 2212086"/>
                <a:gd name="connsiteX4" fmla="*/ 1140301 w 2522528"/>
                <a:gd name="connsiteY4" fmla="*/ 936059 h 2212086"/>
                <a:gd name="connsiteX5" fmla="*/ 960265 w 2522528"/>
                <a:gd name="connsiteY5" fmla="*/ 1208852 h 2212086"/>
                <a:gd name="connsiteX6" fmla="*/ 776576 w 2522528"/>
                <a:gd name="connsiteY6" fmla="*/ 1613112 h 2212086"/>
                <a:gd name="connsiteX7" fmla="*/ 790819 w 2522528"/>
                <a:gd name="connsiteY7" fmla="*/ 1922790 h 2212086"/>
                <a:gd name="connsiteX8" fmla="*/ 921555 w 2522528"/>
                <a:gd name="connsiteY8" fmla="*/ 2090409 h 2212086"/>
                <a:gd name="connsiteX9" fmla="*/ 1128251 w 2522528"/>
                <a:gd name="connsiteY9" fmla="*/ 2095522 h 2212086"/>
                <a:gd name="connsiteX10" fmla="*/ 1262638 w 2522528"/>
                <a:gd name="connsiteY10" fmla="*/ 1977202 h 2212086"/>
                <a:gd name="connsiteX11" fmla="*/ 1401774 w 2522528"/>
                <a:gd name="connsiteY11" fmla="*/ 1813234 h 2212086"/>
                <a:gd name="connsiteX12" fmla="*/ 1557343 w 2522528"/>
                <a:gd name="connsiteY12" fmla="*/ 1693453 h 2212086"/>
                <a:gd name="connsiteX13" fmla="*/ 1825755 w 2522528"/>
                <a:gd name="connsiteY13" fmla="*/ 1710982 h 2212086"/>
                <a:gd name="connsiteX14" fmla="*/ 1955395 w 2522528"/>
                <a:gd name="connsiteY14" fmla="*/ 1819077 h 2212086"/>
                <a:gd name="connsiteX15" fmla="*/ 2079194 w 2522528"/>
                <a:gd name="connsiteY15" fmla="*/ 1969533 h 2212086"/>
                <a:gd name="connsiteX16" fmla="*/ 2226728 w 2522528"/>
                <a:gd name="connsiteY16" fmla="*/ 2097713 h 2212086"/>
                <a:gd name="connsiteX17" fmla="*/ 2286253 w 2522528"/>
                <a:gd name="connsiteY17" fmla="*/ 2117433 h 2212086"/>
                <a:gd name="connsiteX18" fmla="*/ 2398000 w 2522528"/>
                <a:gd name="connsiteY18" fmla="*/ 2069594 h 2212086"/>
                <a:gd name="connsiteX19" fmla="*/ 2436710 w 2522528"/>
                <a:gd name="connsiteY19" fmla="*/ 1973550 h 2212086"/>
                <a:gd name="connsiteX20" fmla="*/ 2453874 w 2522528"/>
                <a:gd name="connsiteY20" fmla="*/ 1963690 h 2212086"/>
                <a:gd name="connsiteX21" fmla="*/ 2522528 w 2522528"/>
                <a:gd name="connsiteY21" fmla="*/ 1962229 h 2212086"/>
                <a:gd name="connsiteX22" fmla="*/ 2428676 w 2522528"/>
                <a:gd name="connsiteY22" fmla="*/ 2159065 h 2212086"/>
                <a:gd name="connsiteX23" fmla="*/ 2213581 w 2522528"/>
                <a:gd name="connsiteY23" fmla="*/ 2184992 h 2212086"/>
                <a:gd name="connsiteX24" fmla="*/ 2052534 w 2522528"/>
                <a:gd name="connsiteY24" fmla="*/ 2065942 h 2212086"/>
                <a:gd name="connsiteX25" fmla="*/ 1909382 w 2522528"/>
                <a:gd name="connsiteY25" fmla="*/ 1897957 h 2212086"/>
                <a:gd name="connsiteX26" fmla="*/ 1801287 w 2522528"/>
                <a:gd name="connsiteY26" fmla="*/ 1799357 h 2212086"/>
                <a:gd name="connsiteX27" fmla="*/ 1542736 w 2522528"/>
                <a:gd name="connsiteY27" fmla="*/ 1810678 h 2212086"/>
                <a:gd name="connsiteX28" fmla="*/ 1407252 w 2522528"/>
                <a:gd name="connsiteY28" fmla="*/ 1952369 h 2212086"/>
                <a:gd name="connsiteX29" fmla="*/ 1275420 w 2522528"/>
                <a:gd name="connsiteY29" fmla="*/ 2101730 h 2212086"/>
                <a:gd name="connsiteX30" fmla="*/ 1053387 w 2522528"/>
                <a:gd name="connsiteY30" fmla="*/ 2210190 h 2212086"/>
                <a:gd name="connsiteX31" fmla="*/ 772195 w 2522528"/>
                <a:gd name="connsiteY31" fmla="*/ 2080915 h 2212086"/>
                <a:gd name="connsiteX32" fmla="*/ 683089 w 2522528"/>
                <a:gd name="connsiteY32" fmla="*/ 1838432 h 2212086"/>
                <a:gd name="connsiteX33" fmla="*/ 735311 w 2522528"/>
                <a:gd name="connsiteY33" fmla="*/ 1479819 h 2212086"/>
                <a:gd name="connsiteX34" fmla="*/ 929954 w 2522528"/>
                <a:gd name="connsiteY34" fmla="*/ 1102948 h 2212086"/>
                <a:gd name="connsiteX35" fmla="*/ 1115103 w 2522528"/>
                <a:gd name="connsiteY35" fmla="*/ 810800 h 2212086"/>
                <a:gd name="connsiteX36" fmla="*/ 1247301 w 2522528"/>
                <a:gd name="connsiteY36" fmla="*/ 492723 h 2212086"/>
                <a:gd name="connsiteX37" fmla="*/ 1256385 w 2522528"/>
                <a:gd name="connsiteY37" fmla="*/ 368925 h 2212086"/>
                <a:gd name="connsiteX38" fmla="*/ 298 w 2522528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1256087 w 2522230"/>
                <a:gd name="connsiteY37" fmla="*/ 368924 h 2212085"/>
                <a:gd name="connsiteX38" fmla="*/ 0 w 2522230"/>
                <a:gd name="connsiteY38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75016 w 2597246"/>
                <a:gd name="connsiteY0" fmla="*/ 154998 h 2307053"/>
                <a:gd name="connsiteX1" fmla="*/ 8260 w 2597246"/>
                <a:gd name="connsiteY1" fmla="*/ 0 h 2307053"/>
                <a:gd name="connsiteX2" fmla="*/ 1417217 w 2597246"/>
                <a:gd name="connsiteY2" fmla="*/ 450299 h 2307053"/>
                <a:gd name="connsiteX3" fmla="*/ 1376066 w 2597246"/>
                <a:gd name="connsiteY3" fmla="*/ 702358 h 2307053"/>
                <a:gd name="connsiteX4" fmla="*/ 1215019 w 2597246"/>
                <a:gd name="connsiteY4" fmla="*/ 1031026 h 2307053"/>
                <a:gd name="connsiteX5" fmla="*/ 1034983 w 2597246"/>
                <a:gd name="connsiteY5" fmla="*/ 1303819 h 2307053"/>
                <a:gd name="connsiteX6" fmla="*/ 851294 w 2597246"/>
                <a:gd name="connsiteY6" fmla="*/ 1708079 h 2307053"/>
                <a:gd name="connsiteX7" fmla="*/ 865537 w 2597246"/>
                <a:gd name="connsiteY7" fmla="*/ 2017757 h 2307053"/>
                <a:gd name="connsiteX8" fmla="*/ 996273 w 2597246"/>
                <a:gd name="connsiteY8" fmla="*/ 2185376 h 2307053"/>
                <a:gd name="connsiteX9" fmla="*/ 1202969 w 2597246"/>
                <a:gd name="connsiteY9" fmla="*/ 2190489 h 2307053"/>
                <a:gd name="connsiteX10" fmla="*/ 1337356 w 2597246"/>
                <a:gd name="connsiteY10" fmla="*/ 2072169 h 2307053"/>
                <a:gd name="connsiteX11" fmla="*/ 1476492 w 2597246"/>
                <a:gd name="connsiteY11" fmla="*/ 1908201 h 2307053"/>
                <a:gd name="connsiteX12" fmla="*/ 1632061 w 2597246"/>
                <a:gd name="connsiteY12" fmla="*/ 1788420 h 2307053"/>
                <a:gd name="connsiteX13" fmla="*/ 1900473 w 2597246"/>
                <a:gd name="connsiteY13" fmla="*/ 1805949 h 2307053"/>
                <a:gd name="connsiteX14" fmla="*/ 2030113 w 2597246"/>
                <a:gd name="connsiteY14" fmla="*/ 1914044 h 2307053"/>
                <a:gd name="connsiteX15" fmla="*/ 2153912 w 2597246"/>
                <a:gd name="connsiteY15" fmla="*/ 2064500 h 2307053"/>
                <a:gd name="connsiteX16" fmla="*/ 2301446 w 2597246"/>
                <a:gd name="connsiteY16" fmla="*/ 2192680 h 2307053"/>
                <a:gd name="connsiteX17" fmla="*/ 2360971 w 2597246"/>
                <a:gd name="connsiteY17" fmla="*/ 2212400 h 2307053"/>
                <a:gd name="connsiteX18" fmla="*/ 2472718 w 2597246"/>
                <a:gd name="connsiteY18" fmla="*/ 2164561 h 2307053"/>
                <a:gd name="connsiteX19" fmla="*/ 2511428 w 2597246"/>
                <a:gd name="connsiteY19" fmla="*/ 2068517 h 2307053"/>
                <a:gd name="connsiteX20" fmla="*/ 2528592 w 2597246"/>
                <a:gd name="connsiteY20" fmla="*/ 2058657 h 2307053"/>
                <a:gd name="connsiteX21" fmla="*/ 2597246 w 2597246"/>
                <a:gd name="connsiteY21" fmla="*/ 2057196 h 2307053"/>
                <a:gd name="connsiteX22" fmla="*/ 2503394 w 2597246"/>
                <a:gd name="connsiteY22" fmla="*/ 2254032 h 2307053"/>
                <a:gd name="connsiteX23" fmla="*/ 2288299 w 2597246"/>
                <a:gd name="connsiteY23" fmla="*/ 2279959 h 2307053"/>
                <a:gd name="connsiteX24" fmla="*/ 2127252 w 2597246"/>
                <a:gd name="connsiteY24" fmla="*/ 2160909 h 2307053"/>
                <a:gd name="connsiteX25" fmla="*/ 1984100 w 2597246"/>
                <a:gd name="connsiteY25" fmla="*/ 1992924 h 2307053"/>
                <a:gd name="connsiteX26" fmla="*/ 1876005 w 2597246"/>
                <a:gd name="connsiteY26" fmla="*/ 1894324 h 2307053"/>
                <a:gd name="connsiteX27" fmla="*/ 1617454 w 2597246"/>
                <a:gd name="connsiteY27" fmla="*/ 1905645 h 2307053"/>
                <a:gd name="connsiteX28" fmla="*/ 1481970 w 2597246"/>
                <a:gd name="connsiteY28" fmla="*/ 2047336 h 2307053"/>
                <a:gd name="connsiteX29" fmla="*/ 1350138 w 2597246"/>
                <a:gd name="connsiteY29" fmla="*/ 2196697 h 2307053"/>
                <a:gd name="connsiteX30" fmla="*/ 1128105 w 2597246"/>
                <a:gd name="connsiteY30" fmla="*/ 2305157 h 2307053"/>
                <a:gd name="connsiteX31" fmla="*/ 846913 w 2597246"/>
                <a:gd name="connsiteY31" fmla="*/ 2175882 h 2307053"/>
                <a:gd name="connsiteX32" fmla="*/ 757807 w 2597246"/>
                <a:gd name="connsiteY32" fmla="*/ 1933399 h 2307053"/>
                <a:gd name="connsiteX33" fmla="*/ 810029 w 2597246"/>
                <a:gd name="connsiteY33" fmla="*/ 1574786 h 2307053"/>
                <a:gd name="connsiteX34" fmla="*/ 1004672 w 2597246"/>
                <a:gd name="connsiteY34" fmla="*/ 1197915 h 2307053"/>
                <a:gd name="connsiteX35" fmla="*/ 1189821 w 2597246"/>
                <a:gd name="connsiteY35" fmla="*/ 905767 h 2307053"/>
                <a:gd name="connsiteX36" fmla="*/ 1322019 w 2597246"/>
                <a:gd name="connsiteY36" fmla="*/ 587690 h 2307053"/>
                <a:gd name="connsiteX37" fmla="*/ 75016 w 2597246"/>
                <a:gd name="connsiteY37" fmla="*/ 154998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5534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88722 w 2649757"/>
                <a:gd name="connsiteY2" fmla="*/ 4204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8557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6929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4303 w 2649757"/>
                <a:gd name="connsiteY2" fmla="*/ 4611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7243 w 2649757"/>
                <a:gd name="connsiteY36" fmla="*/ 582263 h 2307053"/>
                <a:gd name="connsiteX37" fmla="*/ 0 w 2649757"/>
                <a:gd name="connsiteY37" fmla="*/ 46464 h 2307053"/>
                <a:gd name="connsiteX0" fmla="*/ 0 w 2838601"/>
                <a:gd name="connsiteY0" fmla="*/ 255541 h 2307053"/>
                <a:gd name="connsiteX1" fmla="*/ 257755 w 2838601"/>
                <a:gd name="connsiteY1" fmla="*/ 0 h 2307053"/>
                <a:gd name="connsiteX2" fmla="*/ 1661287 w 2838601"/>
                <a:gd name="connsiteY2" fmla="*/ 463865 h 2307053"/>
                <a:gd name="connsiteX3" fmla="*/ 1617421 w 2838601"/>
                <a:gd name="connsiteY3" fmla="*/ 702358 h 2307053"/>
                <a:gd name="connsiteX4" fmla="*/ 1456374 w 2838601"/>
                <a:gd name="connsiteY4" fmla="*/ 1031026 h 2307053"/>
                <a:gd name="connsiteX5" fmla="*/ 1276338 w 2838601"/>
                <a:gd name="connsiteY5" fmla="*/ 1303819 h 2307053"/>
                <a:gd name="connsiteX6" fmla="*/ 1092649 w 2838601"/>
                <a:gd name="connsiteY6" fmla="*/ 1708079 h 2307053"/>
                <a:gd name="connsiteX7" fmla="*/ 1106892 w 2838601"/>
                <a:gd name="connsiteY7" fmla="*/ 2017757 h 2307053"/>
                <a:gd name="connsiteX8" fmla="*/ 1237628 w 2838601"/>
                <a:gd name="connsiteY8" fmla="*/ 2185376 h 2307053"/>
                <a:gd name="connsiteX9" fmla="*/ 1444324 w 2838601"/>
                <a:gd name="connsiteY9" fmla="*/ 2190489 h 2307053"/>
                <a:gd name="connsiteX10" fmla="*/ 1578711 w 2838601"/>
                <a:gd name="connsiteY10" fmla="*/ 2072169 h 2307053"/>
                <a:gd name="connsiteX11" fmla="*/ 1717847 w 2838601"/>
                <a:gd name="connsiteY11" fmla="*/ 1908201 h 2307053"/>
                <a:gd name="connsiteX12" fmla="*/ 1873416 w 2838601"/>
                <a:gd name="connsiteY12" fmla="*/ 1788420 h 2307053"/>
                <a:gd name="connsiteX13" fmla="*/ 2141828 w 2838601"/>
                <a:gd name="connsiteY13" fmla="*/ 1805949 h 2307053"/>
                <a:gd name="connsiteX14" fmla="*/ 2271468 w 2838601"/>
                <a:gd name="connsiteY14" fmla="*/ 1914044 h 2307053"/>
                <a:gd name="connsiteX15" fmla="*/ 2395267 w 2838601"/>
                <a:gd name="connsiteY15" fmla="*/ 2064500 h 2307053"/>
                <a:gd name="connsiteX16" fmla="*/ 2542801 w 2838601"/>
                <a:gd name="connsiteY16" fmla="*/ 2192680 h 2307053"/>
                <a:gd name="connsiteX17" fmla="*/ 2602326 w 2838601"/>
                <a:gd name="connsiteY17" fmla="*/ 2212400 h 2307053"/>
                <a:gd name="connsiteX18" fmla="*/ 2714073 w 2838601"/>
                <a:gd name="connsiteY18" fmla="*/ 2164561 h 2307053"/>
                <a:gd name="connsiteX19" fmla="*/ 2752783 w 2838601"/>
                <a:gd name="connsiteY19" fmla="*/ 2068517 h 2307053"/>
                <a:gd name="connsiteX20" fmla="*/ 2769947 w 2838601"/>
                <a:gd name="connsiteY20" fmla="*/ 2058657 h 2307053"/>
                <a:gd name="connsiteX21" fmla="*/ 2838601 w 2838601"/>
                <a:gd name="connsiteY21" fmla="*/ 2057196 h 2307053"/>
                <a:gd name="connsiteX22" fmla="*/ 2744749 w 2838601"/>
                <a:gd name="connsiteY22" fmla="*/ 2254032 h 2307053"/>
                <a:gd name="connsiteX23" fmla="*/ 2529654 w 2838601"/>
                <a:gd name="connsiteY23" fmla="*/ 2279959 h 2307053"/>
                <a:gd name="connsiteX24" fmla="*/ 2368607 w 2838601"/>
                <a:gd name="connsiteY24" fmla="*/ 2160909 h 2307053"/>
                <a:gd name="connsiteX25" fmla="*/ 2225455 w 2838601"/>
                <a:gd name="connsiteY25" fmla="*/ 1992924 h 2307053"/>
                <a:gd name="connsiteX26" fmla="*/ 2117360 w 2838601"/>
                <a:gd name="connsiteY26" fmla="*/ 1894324 h 2307053"/>
                <a:gd name="connsiteX27" fmla="*/ 1858809 w 2838601"/>
                <a:gd name="connsiteY27" fmla="*/ 1905645 h 2307053"/>
                <a:gd name="connsiteX28" fmla="*/ 1723325 w 2838601"/>
                <a:gd name="connsiteY28" fmla="*/ 2047336 h 2307053"/>
                <a:gd name="connsiteX29" fmla="*/ 1591493 w 2838601"/>
                <a:gd name="connsiteY29" fmla="*/ 2196697 h 2307053"/>
                <a:gd name="connsiteX30" fmla="*/ 1369460 w 2838601"/>
                <a:gd name="connsiteY30" fmla="*/ 2305157 h 2307053"/>
                <a:gd name="connsiteX31" fmla="*/ 1088268 w 2838601"/>
                <a:gd name="connsiteY31" fmla="*/ 2175882 h 2307053"/>
                <a:gd name="connsiteX32" fmla="*/ 999162 w 2838601"/>
                <a:gd name="connsiteY32" fmla="*/ 1933399 h 2307053"/>
                <a:gd name="connsiteX33" fmla="*/ 1051384 w 2838601"/>
                <a:gd name="connsiteY33" fmla="*/ 1574786 h 2307053"/>
                <a:gd name="connsiteX34" fmla="*/ 1246027 w 2838601"/>
                <a:gd name="connsiteY34" fmla="*/ 1197915 h 2307053"/>
                <a:gd name="connsiteX35" fmla="*/ 1431176 w 2838601"/>
                <a:gd name="connsiteY35" fmla="*/ 905767 h 2307053"/>
                <a:gd name="connsiteX36" fmla="*/ 1566087 w 2838601"/>
                <a:gd name="connsiteY36" fmla="*/ 582263 h 2307053"/>
                <a:gd name="connsiteX37" fmla="*/ 0 w 2838601"/>
                <a:gd name="connsiteY37" fmla="*/ 255541 h 2307053"/>
                <a:gd name="connsiteX0" fmla="*/ 0 w 2838601"/>
                <a:gd name="connsiteY0" fmla="*/ 86930 h 2138442"/>
                <a:gd name="connsiteX1" fmla="*/ 82400 w 2838601"/>
                <a:gd name="connsiteY1" fmla="*/ 0 h 2138442"/>
                <a:gd name="connsiteX2" fmla="*/ 1661287 w 2838601"/>
                <a:gd name="connsiteY2" fmla="*/ 295254 h 2138442"/>
                <a:gd name="connsiteX3" fmla="*/ 1617421 w 2838601"/>
                <a:gd name="connsiteY3" fmla="*/ 533747 h 2138442"/>
                <a:gd name="connsiteX4" fmla="*/ 1456374 w 2838601"/>
                <a:gd name="connsiteY4" fmla="*/ 862415 h 2138442"/>
                <a:gd name="connsiteX5" fmla="*/ 1276338 w 2838601"/>
                <a:gd name="connsiteY5" fmla="*/ 1135208 h 2138442"/>
                <a:gd name="connsiteX6" fmla="*/ 1092649 w 2838601"/>
                <a:gd name="connsiteY6" fmla="*/ 1539468 h 2138442"/>
                <a:gd name="connsiteX7" fmla="*/ 1106892 w 2838601"/>
                <a:gd name="connsiteY7" fmla="*/ 1849146 h 2138442"/>
                <a:gd name="connsiteX8" fmla="*/ 1237628 w 2838601"/>
                <a:gd name="connsiteY8" fmla="*/ 2016765 h 2138442"/>
                <a:gd name="connsiteX9" fmla="*/ 1444324 w 2838601"/>
                <a:gd name="connsiteY9" fmla="*/ 2021878 h 2138442"/>
                <a:gd name="connsiteX10" fmla="*/ 1578711 w 2838601"/>
                <a:gd name="connsiteY10" fmla="*/ 1903558 h 2138442"/>
                <a:gd name="connsiteX11" fmla="*/ 1717847 w 2838601"/>
                <a:gd name="connsiteY11" fmla="*/ 1739590 h 2138442"/>
                <a:gd name="connsiteX12" fmla="*/ 1873416 w 2838601"/>
                <a:gd name="connsiteY12" fmla="*/ 1619809 h 2138442"/>
                <a:gd name="connsiteX13" fmla="*/ 2141828 w 2838601"/>
                <a:gd name="connsiteY13" fmla="*/ 1637338 h 2138442"/>
                <a:gd name="connsiteX14" fmla="*/ 2271468 w 2838601"/>
                <a:gd name="connsiteY14" fmla="*/ 1745433 h 2138442"/>
                <a:gd name="connsiteX15" fmla="*/ 2395267 w 2838601"/>
                <a:gd name="connsiteY15" fmla="*/ 1895889 h 2138442"/>
                <a:gd name="connsiteX16" fmla="*/ 2542801 w 2838601"/>
                <a:gd name="connsiteY16" fmla="*/ 2024069 h 2138442"/>
                <a:gd name="connsiteX17" fmla="*/ 2602326 w 2838601"/>
                <a:gd name="connsiteY17" fmla="*/ 2043789 h 2138442"/>
                <a:gd name="connsiteX18" fmla="*/ 2714073 w 2838601"/>
                <a:gd name="connsiteY18" fmla="*/ 1995950 h 2138442"/>
                <a:gd name="connsiteX19" fmla="*/ 2752783 w 2838601"/>
                <a:gd name="connsiteY19" fmla="*/ 1899906 h 2138442"/>
                <a:gd name="connsiteX20" fmla="*/ 2769947 w 2838601"/>
                <a:gd name="connsiteY20" fmla="*/ 1890046 h 2138442"/>
                <a:gd name="connsiteX21" fmla="*/ 2838601 w 2838601"/>
                <a:gd name="connsiteY21" fmla="*/ 1888585 h 2138442"/>
                <a:gd name="connsiteX22" fmla="*/ 2744749 w 2838601"/>
                <a:gd name="connsiteY22" fmla="*/ 2085421 h 2138442"/>
                <a:gd name="connsiteX23" fmla="*/ 2529654 w 2838601"/>
                <a:gd name="connsiteY23" fmla="*/ 2111348 h 2138442"/>
                <a:gd name="connsiteX24" fmla="*/ 2368607 w 2838601"/>
                <a:gd name="connsiteY24" fmla="*/ 1992298 h 2138442"/>
                <a:gd name="connsiteX25" fmla="*/ 2225455 w 2838601"/>
                <a:gd name="connsiteY25" fmla="*/ 1824313 h 2138442"/>
                <a:gd name="connsiteX26" fmla="*/ 2117360 w 2838601"/>
                <a:gd name="connsiteY26" fmla="*/ 1725713 h 2138442"/>
                <a:gd name="connsiteX27" fmla="*/ 1858809 w 2838601"/>
                <a:gd name="connsiteY27" fmla="*/ 1737034 h 2138442"/>
                <a:gd name="connsiteX28" fmla="*/ 1723325 w 2838601"/>
                <a:gd name="connsiteY28" fmla="*/ 1878725 h 2138442"/>
                <a:gd name="connsiteX29" fmla="*/ 1591493 w 2838601"/>
                <a:gd name="connsiteY29" fmla="*/ 2028086 h 2138442"/>
                <a:gd name="connsiteX30" fmla="*/ 1369460 w 2838601"/>
                <a:gd name="connsiteY30" fmla="*/ 2136546 h 2138442"/>
                <a:gd name="connsiteX31" fmla="*/ 1088268 w 2838601"/>
                <a:gd name="connsiteY31" fmla="*/ 2007271 h 2138442"/>
                <a:gd name="connsiteX32" fmla="*/ 999162 w 2838601"/>
                <a:gd name="connsiteY32" fmla="*/ 1764788 h 2138442"/>
                <a:gd name="connsiteX33" fmla="*/ 1051384 w 2838601"/>
                <a:gd name="connsiteY33" fmla="*/ 1406175 h 2138442"/>
                <a:gd name="connsiteX34" fmla="*/ 1246027 w 2838601"/>
                <a:gd name="connsiteY34" fmla="*/ 1029304 h 2138442"/>
                <a:gd name="connsiteX35" fmla="*/ 1431176 w 2838601"/>
                <a:gd name="connsiteY35" fmla="*/ 737156 h 2138442"/>
                <a:gd name="connsiteX36" fmla="*/ 1566087 w 2838601"/>
                <a:gd name="connsiteY36" fmla="*/ 413652 h 2138442"/>
                <a:gd name="connsiteX37" fmla="*/ 0 w 2838601"/>
                <a:gd name="connsiteY37" fmla="*/ 86930 h 2138442"/>
                <a:gd name="connsiteX0" fmla="*/ 0 w 2838601"/>
                <a:gd name="connsiteY0" fmla="*/ 73441 h 2124953"/>
                <a:gd name="connsiteX1" fmla="*/ 62166 w 2838601"/>
                <a:gd name="connsiteY1" fmla="*/ 0 h 2124953"/>
                <a:gd name="connsiteX2" fmla="*/ 1661287 w 2838601"/>
                <a:gd name="connsiteY2" fmla="*/ 281765 h 2124953"/>
                <a:gd name="connsiteX3" fmla="*/ 1617421 w 2838601"/>
                <a:gd name="connsiteY3" fmla="*/ 520258 h 2124953"/>
                <a:gd name="connsiteX4" fmla="*/ 1456374 w 2838601"/>
                <a:gd name="connsiteY4" fmla="*/ 848926 h 2124953"/>
                <a:gd name="connsiteX5" fmla="*/ 1276338 w 2838601"/>
                <a:gd name="connsiteY5" fmla="*/ 1121719 h 2124953"/>
                <a:gd name="connsiteX6" fmla="*/ 1092649 w 2838601"/>
                <a:gd name="connsiteY6" fmla="*/ 1525979 h 2124953"/>
                <a:gd name="connsiteX7" fmla="*/ 1106892 w 2838601"/>
                <a:gd name="connsiteY7" fmla="*/ 1835657 h 2124953"/>
                <a:gd name="connsiteX8" fmla="*/ 1237628 w 2838601"/>
                <a:gd name="connsiteY8" fmla="*/ 2003276 h 2124953"/>
                <a:gd name="connsiteX9" fmla="*/ 1444324 w 2838601"/>
                <a:gd name="connsiteY9" fmla="*/ 2008389 h 2124953"/>
                <a:gd name="connsiteX10" fmla="*/ 1578711 w 2838601"/>
                <a:gd name="connsiteY10" fmla="*/ 1890069 h 2124953"/>
                <a:gd name="connsiteX11" fmla="*/ 1717847 w 2838601"/>
                <a:gd name="connsiteY11" fmla="*/ 1726101 h 2124953"/>
                <a:gd name="connsiteX12" fmla="*/ 1873416 w 2838601"/>
                <a:gd name="connsiteY12" fmla="*/ 1606320 h 2124953"/>
                <a:gd name="connsiteX13" fmla="*/ 2141828 w 2838601"/>
                <a:gd name="connsiteY13" fmla="*/ 1623849 h 2124953"/>
                <a:gd name="connsiteX14" fmla="*/ 2271468 w 2838601"/>
                <a:gd name="connsiteY14" fmla="*/ 1731944 h 2124953"/>
                <a:gd name="connsiteX15" fmla="*/ 2395267 w 2838601"/>
                <a:gd name="connsiteY15" fmla="*/ 1882400 h 2124953"/>
                <a:gd name="connsiteX16" fmla="*/ 2542801 w 2838601"/>
                <a:gd name="connsiteY16" fmla="*/ 2010580 h 2124953"/>
                <a:gd name="connsiteX17" fmla="*/ 2602326 w 2838601"/>
                <a:gd name="connsiteY17" fmla="*/ 2030300 h 2124953"/>
                <a:gd name="connsiteX18" fmla="*/ 2714073 w 2838601"/>
                <a:gd name="connsiteY18" fmla="*/ 1982461 h 2124953"/>
                <a:gd name="connsiteX19" fmla="*/ 2752783 w 2838601"/>
                <a:gd name="connsiteY19" fmla="*/ 1886417 h 2124953"/>
                <a:gd name="connsiteX20" fmla="*/ 2769947 w 2838601"/>
                <a:gd name="connsiteY20" fmla="*/ 1876557 h 2124953"/>
                <a:gd name="connsiteX21" fmla="*/ 2838601 w 2838601"/>
                <a:gd name="connsiteY21" fmla="*/ 1875096 h 2124953"/>
                <a:gd name="connsiteX22" fmla="*/ 2744749 w 2838601"/>
                <a:gd name="connsiteY22" fmla="*/ 2071932 h 2124953"/>
                <a:gd name="connsiteX23" fmla="*/ 2529654 w 2838601"/>
                <a:gd name="connsiteY23" fmla="*/ 2097859 h 2124953"/>
                <a:gd name="connsiteX24" fmla="*/ 2368607 w 2838601"/>
                <a:gd name="connsiteY24" fmla="*/ 1978809 h 2124953"/>
                <a:gd name="connsiteX25" fmla="*/ 2225455 w 2838601"/>
                <a:gd name="connsiteY25" fmla="*/ 1810824 h 2124953"/>
                <a:gd name="connsiteX26" fmla="*/ 2117360 w 2838601"/>
                <a:gd name="connsiteY26" fmla="*/ 1712224 h 2124953"/>
                <a:gd name="connsiteX27" fmla="*/ 1858809 w 2838601"/>
                <a:gd name="connsiteY27" fmla="*/ 1723545 h 2124953"/>
                <a:gd name="connsiteX28" fmla="*/ 1723325 w 2838601"/>
                <a:gd name="connsiteY28" fmla="*/ 1865236 h 2124953"/>
                <a:gd name="connsiteX29" fmla="*/ 1591493 w 2838601"/>
                <a:gd name="connsiteY29" fmla="*/ 2014597 h 2124953"/>
                <a:gd name="connsiteX30" fmla="*/ 1369460 w 2838601"/>
                <a:gd name="connsiteY30" fmla="*/ 2123057 h 2124953"/>
                <a:gd name="connsiteX31" fmla="*/ 1088268 w 2838601"/>
                <a:gd name="connsiteY31" fmla="*/ 1993782 h 2124953"/>
                <a:gd name="connsiteX32" fmla="*/ 999162 w 2838601"/>
                <a:gd name="connsiteY32" fmla="*/ 1751299 h 2124953"/>
                <a:gd name="connsiteX33" fmla="*/ 1051384 w 2838601"/>
                <a:gd name="connsiteY33" fmla="*/ 1392686 h 2124953"/>
                <a:gd name="connsiteX34" fmla="*/ 1246027 w 2838601"/>
                <a:gd name="connsiteY34" fmla="*/ 1015815 h 2124953"/>
                <a:gd name="connsiteX35" fmla="*/ 1431176 w 2838601"/>
                <a:gd name="connsiteY35" fmla="*/ 723667 h 2124953"/>
                <a:gd name="connsiteX36" fmla="*/ 1566087 w 2838601"/>
                <a:gd name="connsiteY36" fmla="*/ 400163 h 2124953"/>
                <a:gd name="connsiteX37" fmla="*/ 0 w 2838601"/>
                <a:gd name="connsiteY37" fmla="*/ 73441 h 2124953"/>
                <a:gd name="connsiteX0" fmla="*/ 0 w 2825112"/>
                <a:gd name="connsiteY0" fmla="*/ 53208 h 2124953"/>
                <a:gd name="connsiteX1" fmla="*/ 48677 w 2825112"/>
                <a:gd name="connsiteY1" fmla="*/ 0 h 2124953"/>
                <a:gd name="connsiteX2" fmla="*/ 1647798 w 2825112"/>
                <a:gd name="connsiteY2" fmla="*/ 281765 h 2124953"/>
                <a:gd name="connsiteX3" fmla="*/ 1603932 w 2825112"/>
                <a:gd name="connsiteY3" fmla="*/ 520258 h 2124953"/>
                <a:gd name="connsiteX4" fmla="*/ 1442885 w 2825112"/>
                <a:gd name="connsiteY4" fmla="*/ 848926 h 2124953"/>
                <a:gd name="connsiteX5" fmla="*/ 1262849 w 2825112"/>
                <a:gd name="connsiteY5" fmla="*/ 1121719 h 2124953"/>
                <a:gd name="connsiteX6" fmla="*/ 1079160 w 2825112"/>
                <a:gd name="connsiteY6" fmla="*/ 1525979 h 2124953"/>
                <a:gd name="connsiteX7" fmla="*/ 1093403 w 2825112"/>
                <a:gd name="connsiteY7" fmla="*/ 1835657 h 2124953"/>
                <a:gd name="connsiteX8" fmla="*/ 1224139 w 2825112"/>
                <a:gd name="connsiteY8" fmla="*/ 2003276 h 2124953"/>
                <a:gd name="connsiteX9" fmla="*/ 1430835 w 2825112"/>
                <a:gd name="connsiteY9" fmla="*/ 2008389 h 2124953"/>
                <a:gd name="connsiteX10" fmla="*/ 1565222 w 2825112"/>
                <a:gd name="connsiteY10" fmla="*/ 1890069 h 2124953"/>
                <a:gd name="connsiteX11" fmla="*/ 1704358 w 2825112"/>
                <a:gd name="connsiteY11" fmla="*/ 1726101 h 2124953"/>
                <a:gd name="connsiteX12" fmla="*/ 1859927 w 2825112"/>
                <a:gd name="connsiteY12" fmla="*/ 1606320 h 2124953"/>
                <a:gd name="connsiteX13" fmla="*/ 2128339 w 2825112"/>
                <a:gd name="connsiteY13" fmla="*/ 1623849 h 2124953"/>
                <a:gd name="connsiteX14" fmla="*/ 2257979 w 2825112"/>
                <a:gd name="connsiteY14" fmla="*/ 1731944 h 2124953"/>
                <a:gd name="connsiteX15" fmla="*/ 2381778 w 2825112"/>
                <a:gd name="connsiteY15" fmla="*/ 1882400 h 2124953"/>
                <a:gd name="connsiteX16" fmla="*/ 2529312 w 2825112"/>
                <a:gd name="connsiteY16" fmla="*/ 2010580 h 2124953"/>
                <a:gd name="connsiteX17" fmla="*/ 2588837 w 2825112"/>
                <a:gd name="connsiteY17" fmla="*/ 2030300 h 2124953"/>
                <a:gd name="connsiteX18" fmla="*/ 2700584 w 2825112"/>
                <a:gd name="connsiteY18" fmla="*/ 1982461 h 2124953"/>
                <a:gd name="connsiteX19" fmla="*/ 2739294 w 2825112"/>
                <a:gd name="connsiteY19" fmla="*/ 1886417 h 2124953"/>
                <a:gd name="connsiteX20" fmla="*/ 2756458 w 2825112"/>
                <a:gd name="connsiteY20" fmla="*/ 1876557 h 2124953"/>
                <a:gd name="connsiteX21" fmla="*/ 2825112 w 2825112"/>
                <a:gd name="connsiteY21" fmla="*/ 1875096 h 2124953"/>
                <a:gd name="connsiteX22" fmla="*/ 2731260 w 2825112"/>
                <a:gd name="connsiteY22" fmla="*/ 2071932 h 2124953"/>
                <a:gd name="connsiteX23" fmla="*/ 2516165 w 2825112"/>
                <a:gd name="connsiteY23" fmla="*/ 2097859 h 2124953"/>
                <a:gd name="connsiteX24" fmla="*/ 2355118 w 2825112"/>
                <a:gd name="connsiteY24" fmla="*/ 1978809 h 2124953"/>
                <a:gd name="connsiteX25" fmla="*/ 2211966 w 2825112"/>
                <a:gd name="connsiteY25" fmla="*/ 1810824 h 2124953"/>
                <a:gd name="connsiteX26" fmla="*/ 2103871 w 2825112"/>
                <a:gd name="connsiteY26" fmla="*/ 1712224 h 2124953"/>
                <a:gd name="connsiteX27" fmla="*/ 1845320 w 2825112"/>
                <a:gd name="connsiteY27" fmla="*/ 1723545 h 2124953"/>
                <a:gd name="connsiteX28" fmla="*/ 1709836 w 2825112"/>
                <a:gd name="connsiteY28" fmla="*/ 1865236 h 2124953"/>
                <a:gd name="connsiteX29" fmla="*/ 1578004 w 2825112"/>
                <a:gd name="connsiteY29" fmla="*/ 2014597 h 2124953"/>
                <a:gd name="connsiteX30" fmla="*/ 1355971 w 2825112"/>
                <a:gd name="connsiteY30" fmla="*/ 2123057 h 2124953"/>
                <a:gd name="connsiteX31" fmla="*/ 1074779 w 2825112"/>
                <a:gd name="connsiteY31" fmla="*/ 1993782 h 2124953"/>
                <a:gd name="connsiteX32" fmla="*/ 985673 w 2825112"/>
                <a:gd name="connsiteY32" fmla="*/ 1751299 h 2124953"/>
                <a:gd name="connsiteX33" fmla="*/ 1037895 w 2825112"/>
                <a:gd name="connsiteY33" fmla="*/ 1392686 h 2124953"/>
                <a:gd name="connsiteX34" fmla="*/ 1232538 w 2825112"/>
                <a:gd name="connsiteY34" fmla="*/ 1015815 h 2124953"/>
                <a:gd name="connsiteX35" fmla="*/ 1417687 w 2825112"/>
                <a:gd name="connsiteY35" fmla="*/ 723667 h 2124953"/>
                <a:gd name="connsiteX36" fmla="*/ 1552598 w 2825112"/>
                <a:gd name="connsiteY36" fmla="*/ 400163 h 2124953"/>
                <a:gd name="connsiteX37" fmla="*/ 0 w 2825112"/>
                <a:gd name="connsiteY37" fmla="*/ 53208 h 2124953"/>
                <a:gd name="connsiteX0" fmla="*/ 0 w 2845345"/>
                <a:gd name="connsiteY0" fmla="*/ 59952 h 2124953"/>
                <a:gd name="connsiteX1" fmla="*/ 68910 w 2845345"/>
                <a:gd name="connsiteY1" fmla="*/ 0 h 2124953"/>
                <a:gd name="connsiteX2" fmla="*/ 1668031 w 2845345"/>
                <a:gd name="connsiteY2" fmla="*/ 281765 h 2124953"/>
                <a:gd name="connsiteX3" fmla="*/ 1624165 w 2845345"/>
                <a:gd name="connsiteY3" fmla="*/ 520258 h 2124953"/>
                <a:gd name="connsiteX4" fmla="*/ 1463118 w 2845345"/>
                <a:gd name="connsiteY4" fmla="*/ 848926 h 2124953"/>
                <a:gd name="connsiteX5" fmla="*/ 1283082 w 2845345"/>
                <a:gd name="connsiteY5" fmla="*/ 1121719 h 2124953"/>
                <a:gd name="connsiteX6" fmla="*/ 1099393 w 2845345"/>
                <a:gd name="connsiteY6" fmla="*/ 1525979 h 2124953"/>
                <a:gd name="connsiteX7" fmla="*/ 1113636 w 2845345"/>
                <a:gd name="connsiteY7" fmla="*/ 1835657 h 2124953"/>
                <a:gd name="connsiteX8" fmla="*/ 1244372 w 2845345"/>
                <a:gd name="connsiteY8" fmla="*/ 2003276 h 2124953"/>
                <a:gd name="connsiteX9" fmla="*/ 1451068 w 2845345"/>
                <a:gd name="connsiteY9" fmla="*/ 2008389 h 2124953"/>
                <a:gd name="connsiteX10" fmla="*/ 1585455 w 2845345"/>
                <a:gd name="connsiteY10" fmla="*/ 1890069 h 2124953"/>
                <a:gd name="connsiteX11" fmla="*/ 1724591 w 2845345"/>
                <a:gd name="connsiteY11" fmla="*/ 1726101 h 2124953"/>
                <a:gd name="connsiteX12" fmla="*/ 1880160 w 2845345"/>
                <a:gd name="connsiteY12" fmla="*/ 1606320 h 2124953"/>
                <a:gd name="connsiteX13" fmla="*/ 2148572 w 2845345"/>
                <a:gd name="connsiteY13" fmla="*/ 1623849 h 2124953"/>
                <a:gd name="connsiteX14" fmla="*/ 2278212 w 2845345"/>
                <a:gd name="connsiteY14" fmla="*/ 1731944 h 2124953"/>
                <a:gd name="connsiteX15" fmla="*/ 2402011 w 2845345"/>
                <a:gd name="connsiteY15" fmla="*/ 1882400 h 2124953"/>
                <a:gd name="connsiteX16" fmla="*/ 2549545 w 2845345"/>
                <a:gd name="connsiteY16" fmla="*/ 2010580 h 2124953"/>
                <a:gd name="connsiteX17" fmla="*/ 2609070 w 2845345"/>
                <a:gd name="connsiteY17" fmla="*/ 2030300 h 2124953"/>
                <a:gd name="connsiteX18" fmla="*/ 2720817 w 2845345"/>
                <a:gd name="connsiteY18" fmla="*/ 1982461 h 2124953"/>
                <a:gd name="connsiteX19" fmla="*/ 2759527 w 2845345"/>
                <a:gd name="connsiteY19" fmla="*/ 1886417 h 2124953"/>
                <a:gd name="connsiteX20" fmla="*/ 2776691 w 2845345"/>
                <a:gd name="connsiteY20" fmla="*/ 1876557 h 2124953"/>
                <a:gd name="connsiteX21" fmla="*/ 2845345 w 2845345"/>
                <a:gd name="connsiteY21" fmla="*/ 1875096 h 2124953"/>
                <a:gd name="connsiteX22" fmla="*/ 2751493 w 2845345"/>
                <a:gd name="connsiteY22" fmla="*/ 2071932 h 2124953"/>
                <a:gd name="connsiteX23" fmla="*/ 2536398 w 2845345"/>
                <a:gd name="connsiteY23" fmla="*/ 2097859 h 2124953"/>
                <a:gd name="connsiteX24" fmla="*/ 2375351 w 2845345"/>
                <a:gd name="connsiteY24" fmla="*/ 1978809 h 2124953"/>
                <a:gd name="connsiteX25" fmla="*/ 2232199 w 2845345"/>
                <a:gd name="connsiteY25" fmla="*/ 1810824 h 2124953"/>
                <a:gd name="connsiteX26" fmla="*/ 2124104 w 2845345"/>
                <a:gd name="connsiteY26" fmla="*/ 1712224 h 2124953"/>
                <a:gd name="connsiteX27" fmla="*/ 1865553 w 2845345"/>
                <a:gd name="connsiteY27" fmla="*/ 1723545 h 2124953"/>
                <a:gd name="connsiteX28" fmla="*/ 1730069 w 2845345"/>
                <a:gd name="connsiteY28" fmla="*/ 1865236 h 2124953"/>
                <a:gd name="connsiteX29" fmla="*/ 1598237 w 2845345"/>
                <a:gd name="connsiteY29" fmla="*/ 2014597 h 2124953"/>
                <a:gd name="connsiteX30" fmla="*/ 1376204 w 2845345"/>
                <a:gd name="connsiteY30" fmla="*/ 2123057 h 2124953"/>
                <a:gd name="connsiteX31" fmla="*/ 1095012 w 2845345"/>
                <a:gd name="connsiteY31" fmla="*/ 1993782 h 2124953"/>
                <a:gd name="connsiteX32" fmla="*/ 1005906 w 2845345"/>
                <a:gd name="connsiteY32" fmla="*/ 1751299 h 2124953"/>
                <a:gd name="connsiteX33" fmla="*/ 1058128 w 2845345"/>
                <a:gd name="connsiteY33" fmla="*/ 1392686 h 2124953"/>
                <a:gd name="connsiteX34" fmla="*/ 1252771 w 2845345"/>
                <a:gd name="connsiteY34" fmla="*/ 1015815 h 2124953"/>
                <a:gd name="connsiteX35" fmla="*/ 1437920 w 2845345"/>
                <a:gd name="connsiteY35" fmla="*/ 723667 h 2124953"/>
                <a:gd name="connsiteX36" fmla="*/ 1572831 w 2845345"/>
                <a:gd name="connsiteY36" fmla="*/ 400163 h 2124953"/>
                <a:gd name="connsiteX37" fmla="*/ 0 w 2845345"/>
                <a:gd name="connsiteY37" fmla="*/ 59952 h 2124953"/>
                <a:gd name="connsiteX0" fmla="*/ 0 w 2955074"/>
                <a:gd name="connsiteY0" fmla="*/ 5763 h 2202439"/>
                <a:gd name="connsiteX1" fmla="*/ 178639 w 2955074"/>
                <a:gd name="connsiteY1" fmla="*/ 77486 h 2202439"/>
                <a:gd name="connsiteX2" fmla="*/ 1777760 w 2955074"/>
                <a:gd name="connsiteY2" fmla="*/ 359251 h 2202439"/>
                <a:gd name="connsiteX3" fmla="*/ 1733894 w 2955074"/>
                <a:gd name="connsiteY3" fmla="*/ 597744 h 2202439"/>
                <a:gd name="connsiteX4" fmla="*/ 1572847 w 2955074"/>
                <a:gd name="connsiteY4" fmla="*/ 926412 h 2202439"/>
                <a:gd name="connsiteX5" fmla="*/ 1392811 w 2955074"/>
                <a:gd name="connsiteY5" fmla="*/ 1199205 h 2202439"/>
                <a:gd name="connsiteX6" fmla="*/ 1209122 w 2955074"/>
                <a:gd name="connsiteY6" fmla="*/ 1603465 h 2202439"/>
                <a:gd name="connsiteX7" fmla="*/ 1223365 w 2955074"/>
                <a:gd name="connsiteY7" fmla="*/ 1913143 h 2202439"/>
                <a:gd name="connsiteX8" fmla="*/ 1354101 w 2955074"/>
                <a:gd name="connsiteY8" fmla="*/ 2080762 h 2202439"/>
                <a:gd name="connsiteX9" fmla="*/ 1560797 w 2955074"/>
                <a:gd name="connsiteY9" fmla="*/ 2085875 h 2202439"/>
                <a:gd name="connsiteX10" fmla="*/ 1695184 w 2955074"/>
                <a:gd name="connsiteY10" fmla="*/ 1967555 h 2202439"/>
                <a:gd name="connsiteX11" fmla="*/ 1834320 w 2955074"/>
                <a:gd name="connsiteY11" fmla="*/ 1803587 h 2202439"/>
                <a:gd name="connsiteX12" fmla="*/ 1989889 w 2955074"/>
                <a:gd name="connsiteY12" fmla="*/ 1683806 h 2202439"/>
                <a:gd name="connsiteX13" fmla="*/ 2258301 w 2955074"/>
                <a:gd name="connsiteY13" fmla="*/ 1701335 h 2202439"/>
                <a:gd name="connsiteX14" fmla="*/ 2387941 w 2955074"/>
                <a:gd name="connsiteY14" fmla="*/ 1809430 h 2202439"/>
                <a:gd name="connsiteX15" fmla="*/ 2511740 w 2955074"/>
                <a:gd name="connsiteY15" fmla="*/ 1959886 h 2202439"/>
                <a:gd name="connsiteX16" fmla="*/ 2659274 w 2955074"/>
                <a:gd name="connsiteY16" fmla="*/ 2088066 h 2202439"/>
                <a:gd name="connsiteX17" fmla="*/ 2718799 w 2955074"/>
                <a:gd name="connsiteY17" fmla="*/ 2107786 h 2202439"/>
                <a:gd name="connsiteX18" fmla="*/ 2830546 w 2955074"/>
                <a:gd name="connsiteY18" fmla="*/ 2059947 h 2202439"/>
                <a:gd name="connsiteX19" fmla="*/ 2869256 w 2955074"/>
                <a:gd name="connsiteY19" fmla="*/ 1963903 h 2202439"/>
                <a:gd name="connsiteX20" fmla="*/ 2886420 w 2955074"/>
                <a:gd name="connsiteY20" fmla="*/ 1954043 h 2202439"/>
                <a:gd name="connsiteX21" fmla="*/ 2955074 w 2955074"/>
                <a:gd name="connsiteY21" fmla="*/ 1952582 h 2202439"/>
                <a:gd name="connsiteX22" fmla="*/ 2861222 w 2955074"/>
                <a:gd name="connsiteY22" fmla="*/ 2149418 h 2202439"/>
                <a:gd name="connsiteX23" fmla="*/ 2646127 w 2955074"/>
                <a:gd name="connsiteY23" fmla="*/ 2175345 h 2202439"/>
                <a:gd name="connsiteX24" fmla="*/ 2485080 w 2955074"/>
                <a:gd name="connsiteY24" fmla="*/ 2056295 h 2202439"/>
                <a:gd name="connsiteX25" fmla="*/ 2341928 w 2955074"/>
                <a:gd name="connsiteY25" fmla="*/ 1888310 h 2202439"/>
                <a:gd name="connsiteX26" fmla="*/ 2233833 w 2955074"/>
                <a:gd name="connsiteY26" fmla="*/ 1789710 h 2202439"/>
                <a:gd name="connsiteX27" fmla="*/ 1975282 w 2955074"/>
                <a:gd name="connsiteY27" fmla="*/ 1801031 h 2202439"/>
                <a:gd name="connsiteX28" fmla="*/ 1839798 w 2955074"/>
                <a:gd name="connsiteY28" fmla="*/ 1942722 h 2202439"/>
                <a:gd name="connsiteX29" fmla="*/ 1707966 w 2955074"/>
                <a:gd name="connsiteY29" fmla="*/ 2092083 h 2202439"/>
                <a:gd name="connsiteX30" fmla="*/ 1485933 w 2955074"/>
                <a:gd name="connsiteY30" fmla="*/ 2200543 h 2202439"/>
                <a:gd name="connsiteX31" fmla="*/ 1204741 w 2955074"/>
                <a:gd name="connsiteY31" fmla="*/ 2071268 h 2202439"/>
                <a:gd name="connsiteX32" fmla="*/ 1115635 w 2955074"/>
                <a:gd name="connsiteY32" fmla="*/ 1828785 h 2202439"/>
                <a:gd name="connsiteX33" fmla="*/ 1167857 w 2955074"/>
                <a:gd name="connsiteY33" fmla="*/ 1470172 h 2202439"/>
                <a:gd name="connsiteX34" fmla="*/ 1362500 w 2955074"/>
                <a:gd name="connsiteY34" fmla="*/ 1093301 h 2202439"/>
                <a:gd name="connsiteX35" fmla="*/ 1547649 w 2955074"/>
                <a:gd name="connsiteY35" fmla="*/ 801153 h 2202439"/>
                <a:gd name="connsiteX36" fmla="*/ 1682560 w 2955074"/>
                <a:gd name="connsiteY36" fmla="*/ 477649 h 2202439"/>
                <a:gd name="connsiteX37" fmla="*/ 0 w 2955074"/>
                <a:gd name="connsiteY37" fmla="*/ 5763 h 2202439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A6F2F7-2C93-4444-9402-A72224787C22}"/>
                </a:ext>
              </a:extLst>
            </p:cNvPr>
            <p:cNvSpPr/>
            <p:nvPr/>
          </p:nvSpPr>
          <p:spPr>
            <a:xfrm rot="838999">
              <a:off x="8898300" y="5302519"/>
              <a:ext cx="565445" cy="676133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2AB4A0-E7C8-423F-A9AD-E9E6B5693C4A}"/>
              </a:ext>
            </a:extLst>
          </p:cNvPr>
          <p:cNvGrpSpPr/>
          <p:nvPr/>
        </p:nvGrpSpPr>
        <p:grpSpPr>
          <a:xfrm flipH="1">
            <a:off x="6798969" y="2116842"/>
            <a:ext cx="4602690" cy="1771658"/>
            <a:chOff x="6827378" y="2457115"/>
            <a:chExt cx="1161309" cy="44700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2813D95-0EB1-468F-B068-9659587B86F0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7A20CE6-F555-4503-AD1B-33F1F765A0C2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D12E2E8-3950-4EEF-B174-DC0F6B848C2A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1110F85-06A7-40A1-8BB0-029E9BEF6F91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C6FEB78-68D4-459B-8E77-9B608080C6E1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841ABF8F-4EBA-4F47-9E09-E2E9B57BFD55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9306632" y="2751402"/>
            <a:ext cx="575398" cy="62048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45">
            <a:extLst>
              <a:ext uri="{FF2B5EF4-FFF2-40B4-BE49-F238E27FC236}">
                <a16:creationId xmlns:a16="http://schemas.microsoft.com/office/drawing/2014/main" id="{CF9083D9-63E2-4499-9941-E2FC404868BA}"/>
              </a:ext>
            </a:extLst>
          </p:cNvPr>
          <p:cNvSpPr/>
          <p:nvPr/>
        </p:nvSpPr>
        <p:spPr>
          <a:xfrm rot="16200000" flipH="1">
            <a:off x="9563667" y="2095226"/>
            <a:ext cx="2226313" cy="2269550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4BEDFA-CE97-43FE-8B35-257A3EE60E7B}"/>
              </a:ext>
            </a:extLst>
          </p:cNvPr>
          <p:cNvSpPr txBox="1"/>
          <p:nvPr/>
        </p:nvSpPr>
        <p:spPr>
          <a:xfrm>
            <a:off x="7670974" y="4589933"/>
            <a:ext cx="37347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6672" y="48529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BE54F9-9143-4B89-8EDC-8F4861D494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F0B21C-D842-490C-8778-A3F3A1940E59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630B5BCA-E73F-4AAC-AE06-DE196073780D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87F2A412-71BC-4B34-A18D-572BF960F998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9A63B2-DA15-4CC1-B197-8EBFEF685525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A153C003-51C4-49BA-9F07-6152E9C7383B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EC0ABF92-19C4-498F-995C-3174D7751367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CC5ED22E-4936-4233-A606-472DEE2C53EA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73B6C651-C575-4C52-8BCB-E6AEBEAC258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F439A26F-38A3-45F0-BEC4-70177434BC9A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AE9D88D-868D-42B0-A961-FAD162EC9377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0C5AB0CC-11FF-4FE2-86AD-9D49577AB3C9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A17DB3E6-4E81-4205-8547-F15F1A7798C3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9EE2C357-8C99-4199-853A-400E362BB361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13789-9EC8-4198-B32C-13B20B42B9F3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3FED68C3-8C67-4F24-9458-89540AEE06F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A6BF951B-0DBA-4A59-8B70-878D81F74938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C8537D-2C88-426F-90B1-38189DBB0434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7CF59303-E7C4-4D24-BDD4-69EFF71B1D8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B2427BAA-E6B3-4D55-B1CF-039FA756D957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D27C9D64-687F-4E04-B95A-3CA28FD522B8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DC0CF749-FA82-41AF-B015-7B55557C9B05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97DA9439-BACF-4F62-8BE6-2EB1A7994AD4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92D83-9433-40BD-9E97-E197515EB6E0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CB91E1CB-9CF3-4A5F-86A0-7E4AF97BC8F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E31A0BD9-663C-4484-AE70-DC8C8A51473B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C0A946F-5C9E-4A08-8E55-BB85FDC6CE00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8D99F73D-B9DD-4EDB-AC81-83BD69B43CF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ECC3EF29-27CA-4F0B-AA06-EE3981CD4CB5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EFD38536-BB27-4FFB-8CA6-B23E99829863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A9BAA80E-9AE4-48BE-AD29-E696EE391BFA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F7F7A1FD-5966-4D21-934E-D8714D1C687E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9A7B7FA0-CD38-4139-B099-D5CC7AAE35F7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FDCE184F-267F-4E54-ACCF-D0A184DCADC9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75AFA149-5533-4923-A419-9E538D1FB7F3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A189408B-0532-4560-AF9F-B0DFA4882A2D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77E0FD16-7491-4415-B6C1-8C8A31740B34}"/>
              </a:ext>
            </a:extLst>
          </p:cNvPr>
          <p:cNvSpPr>
            <a:spLocks noChangeAspect="1"/>
          </p:cNvSpPr>
          <p:nvPr/>
        </p:nvSpPr>
        <p:spPr>
          <a:xfrm>
            <a:off x="633232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Donut 8">
            <a:extLst>
              <a:ext uri="{FF2B5EF4-FFF2-40B4-BE49-F238E27FC236}">
                <a16:creationId xmlns:a16="http://schemas.microsoft.com/office/drawing/2014/main" id="{68CE1479-C3CC-4EAA-80E0-747D5A0F29A7}"/>
              </a:ext>
            </a:extLst>
          </p:cNvPr>
          <p:cNvSpPr/>
          <p:nvPr/>
        </p:nvSpPr>
        <p:spPr>
          <a:xfrm>
            <a:off x="8902978" y="1870951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ed Rectangle 6">
            <a:extLst>
              <a:ext uri="{FF2B5EF4-FFF2-40B4-BE49-F238E27FC236}">
                <a16:creationId xmlns:a16="http://schemas.microsoft.com/office/drawing/2014/main" id="{50F20BAD-40C1-4B5E-A9B4-65EC22B1D617}"/>
              </a:ext>
            </a:extLst>
          </p:cNvPr>
          <p:cNvSpPr/>
          <p:nvPr/>
        </p:nvSpPr>
        <p:spPr>
          <a:xfrm>
            <a:off x="6306048" y="1874710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813649" y="4317056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B5963-AC4E-46AA-8D6D-3FD1A714501A}"/>
              </a:ext>
            </a:extLst>
          </p:cNvPr>
          <p:cNvGrpSpPr/>
          <p:nvPr/>
        </p:nvGrpSpPr>
        <p:grpSpPr>
          <a:xfrm flipH="1">
            <a:off x="7059463" y="2298620"/>
            <a:ext cx="4284791" cy="4029967"/>
            <a:chOff x="4870179" y="1806250"/>
            <a:chExt cx="4284791" cy="4029967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B29728CD-D83E-46C3-9E49-343897580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connsiteX0" fmla="*/ 3175848 w 6187971"/>
                <a:gd name="connsiteY0" fmla="*/ 5544922 h 5955635"/>
                <a:gd name="connsiteX1" fmla="*/ 3184857 w 6187971"/>
                <a:gd name="connsiteY1" fmla="*/ 5542997 h 5955635"/>
                <a:gd name="connsiteX2" fmla="*/ 3185794 w 6187971"/>
                <a:gd name="connsiteY2" fmla="*/ 5544792 h 5955635"/>
                <a:gd name="connsiteX3" fmla="*/ 3509992 w 6187971"/>
                <a:gd name="connsiteY3" fmla="*/ 5452506 h 5955635"/>
                <a:gd name="connsiteX4" fmla="*/ 3560810 w 6187971"/>
                <a:gd name="connsiteY4" fmla="*/ 5445094 h 5955635"/>
                <a:gd name="connsiteX5" fmla="*/ 3523318 w 6187971"/>
                <a:gd name="connsiteY5" fmla="*/ 5451849 h 5955635"/>
                <a:gd name="connsiteX6" fmla="*/ 3518813 w 6187971"/>
                <a:gd name="connsiteY6" fmla="*/ 5452811 h 5955635"/>
                <a:gd name="connsiteX7" fmla="*/ 3472811 w 6187971"/>
                <a:gd name="connsiteY7" fmla="*/ 5457929 h 5955635"/>
                <a:gd name="connsiteX8" fmla="*/ 3477314 w 6187971"/>
                <a:gd name="connsiteY8" fmla="*/ 5456967 h 5955635"/>
                <a:gd name="connsiteX9" fmla="*/ 3481818 w 6187971"/>
                <a:gd name="connsiteY9" fmla="*/ 5456005 h 5955635"/>
                <a:gd name="connsiteX10" fmla="*/ 3499835 w 6187971"/>
                <a:gd name="connsiteY10" fmla="*/ 5452156 h 5955635"/>
                <a:gd name="connsiteX11" fmla="*/ 3509992 w 6187971"/>
                <a:gd name="connsiteY11" fmla="*/ 5452506 h 5955635"/>
                <a:gd name="connsiteX12" fmla="*/ 4648965 w 6187971"/>
                <a:gd name="connsiteY12" fmla="*/ 5205864 h 5955635"/>
                <a:gd name="connsiteX13" fmla="*/ 4648375 w 6187971"/>
                <a:gd name="connsiteY13" fmla="*/ 5206776 h 5955635"/>
                <a:gd name="connsiteX14" fmla="*/ 4643871 w 6187971"/>
                <a:gd name="connsiteY14" fmla="*/ 5207738 h 5955635"/>
                <a:gd name="connsiteX15" fmla="*/ 3439358 w 6187971"/>
                <a:gd name="connsiteY15" fmla="*/ 5455658 h 5955635"/>
                <a:gd name="connsiteX16" fmla="*/ 3443861 w 6187971"/>
                <a:gd name="connsiteY16" fmla="*/ 5454695 h 5955635"/>
                <a:gd name="connsiteX17" fmla="*/ 3462839 w 6187971"/>
                <a:gd name="connsiteY17" fmla="*/ 5455350 h 5955635"/>
                <a:gd name="connsiteX18" fmla="*/ 3463802 w 6187971"/>
                <a:gd name="connsiteY18" fmla="*/ 5459854 h 5955635"/>
                <a:gd name="connsiteX19" fmla="*/ 3464764 w 6187971"/>
                <a:gd name="connsiteY19" fmla="*/ 5464358 h 5955635"/>
                <a:gd name="connsiteX20" fmla="*/ 3386270 w 6187971"/>
                <a:gd name="connsiteY20" fmla="*/ 5471708 h 5955635"/>
                <a:gd name="connsiteX21" fmla="*/ 3439358 w 6187971"/>
                <a:gd name="connsiteY21" fmla="*/ 5455658 h 5955635"/>
                <a:gd name="connsiteX22" fmla="*/ 4926827 w 6187971"/>
                <a:gd name="connsiteY22" fmla="*/ 4878836 h 5955635"/>
                <a:gd name="connsiteX23" fmla="*/ 4931331 w 6187971"/>
                <a:gd name="connsiteY23" fmla="*/ 4877874 h 5955635"/>
                <a:gd name="connsiteX24" fmla="*/ 4927253 w 6187971"/>
                <a:gd name="connsiteY24" fmla="*/ 4880833 h 5955635"/>
                <a:gd name="connsiteX25" fmla="*/ 1616921 w 6187971"/>
                <a:gd name="connsiteY25" fmla="*/ 5147987 h 5955635"/>
                <a:gd name="connsiteX26" fmla="*/ 1621158 w 6187971"/>
                <a:gd name="connsiteY26" fmla="*/ 5151791 h 5955635"/>
                <a:gd name="connsiteX27" fmla="*/ 1617883 w 6187971"/>
                <a:gd name="connsiteY27" fmla="*/ 5152491 h 5955635"/>
                <a:gd name="connsiteX28" fmla="*/ 1616921 w 6187971"/>
                <a:gd name="connsiteY28" fmla="*/ 5147987 h 5955635"/>
                <a:gd name="connsiteX29" fmla="*/ 6029280 w 6187971"/>
                <a:gd name="connsiteY29" fmla="*/ 4202957 h 5955635"/>
                <a:gd name="connsiteX30" fmla="*/ 6033742 w 6187971"/>
                <a:gd name="connsiteY30" fmla="*/ 4205846 h 5955635"/>
                <a:gd name="connsiteX31" fmla="*/ 6030850 w 6187971"/>
                <a:gd name="connsiteY31" fmla="*/ 4210306 h 5955635"/>
                <a:gd name="connsiteX32" fmla="*/ 6030065 w 6187971"/>
                <a:gd name="connsiteY32" fmla="*/ 4206631 h 5955635"/>
                <a:gd name="connsiteX33" fmla="*/ 6029280 w 6187971"/>
                <a:gd name="connsiteY33" fmla="*/ 4202957 h 5955635"/>
                <a:gd name="connsiteX34" fmla="*/ 5195431 w 6187971"/>
                <a:gd name="connsiteY34" fmla="*/ 4350487 h 5955635"/>
                <a:gd name="connsiteX35" fmla="*/ 5195619 w 6187971"/>
                <a:gd name="connsiteY35" fmla="*/ 4350447 h 5955635"/>
                <a:gd name="connsiteX36" fmla="*/ 5191889 w 6187971"/>
                <a:gd name="connsiteY36" fmla="*/ 4355954 h 5955635"/>
                <a:gd name="connsiteX37" fmla="*/ 5195431 w 6187971"/>
                <a:gd name="connsiteY37" fmla="*/ 4350487 h 5955635"/>
                <a:gd name="connsiteX38" fmla="*/ 5135887 w 6187971"/>
                <a:gd name="connsiteY38" fmla="*/ 4358358 h 5955635"/>
                <a:gd name="connsiteX39" fmla="*/ 5135916 w 6187971"/>
                <a:gd name="connsiteY39" fmla="*/ 4358493 h 5955635"/>
                <a:gd name="connsiteX40" fmla="*/ 5132374 w 6187971"/>
                <a:gd name="connsiteY40" fmla="*/ 4363959 h 5955635"/>
                <a:gd name="connsiteX41" fmla="*/ 1535232 w 6187971"/>
                <a:gd name="connsiteY41" fmla="*/ 5118342 h 5955635"/>
                <a:gd name="connsiteX42" fmla="*/ 1540699 w 6187971"/>
                <a:gd name="connsiteY42" fmla="*/ 5121884 h 5955635"/>
                <a:gd name="connsiteX43" fmla="*/ 1546166 w 6187971"/>
                <a:gd name="connsiteY43" fmla="*/ 5125426 h 5955635"/>
                <a:gd name="connsiteX44" fmla="*/ 1541661 w 6187971"/>
                <a:gd name="connsiteY44" fmla="*/ 5126389 h 5955635"/>
                <a:gd name="connsiteX45" fmla="*/ 1535232 w 6187971"/>
                <a:gd name="connsiteY45" fmla="*/ 5118342 h 5955635"/>
                <a:gd name="connsiteX46" fmla="*/ 1296561 w 6187971"/>
                <a:gd name="connsiteY46" fmla="*/ 4951097 h 5955635"/>
                <a:gd name="connsiteX47" fmla="*/ 1298982 w 6187971"/>
                <a:gd name="connsiteY47" fmla="*/ 4952173 h 5955635"/>
                <a:gd name="connsiteX48" fmla="*/ 1302760 w 6187971"/>
                <a:gd name="connsiteY48" fmla="*/ 4956076 h 5955635"/>
                <a:gd name="connsiteX49" fmla="*/ 1297293 w 6187971"/>
                <a:gd name="connsiteY49" fmla="*/ 4952534 h 5955635"/>
                <a:gd name="connsiteX50" fmla="*/ 1299553 w 6187971"/>
                <a:gd name="connsiteY50" fmla="*/ 4938864 h 5955635"/>
                <a:gd name="connsiteX51" fmla="*/ 1305339 w 6187971"/>
                <a:gd name="connsiteY51" fmla="*/ 4946105 h 5955635"/>
                <a:gd name="connsiteX52" fmla="*/ 1299715 w 6187971"/>
                <a:gd name="connsiteY52" fmla="*/ 4939066 h 5955635"/>
                <a:gd name="connsiteX53" fmla="*/ 6187039 w 6187971"/>
                <a:gd name="connsiteY53" fmla="*/ 3627519 h 5955635"/>
                <a:gd name="connsiteX54" fmla="*/ 6185137 w 6187971"/>
                <a:gd name="connsiteY54" fmla="*/ 3708609 h 5955635"/>
                <a:gd name="connsiteX55" fmla="*/ 6163816 w 6187971"/>
                <a:gd name="connsiteY55" fmla="*/ 3770795 h 5955635"/>
                <a:gd name="connsiteX56" fmla="*/ 6168279 w 6187971"/>
                <a:gd name="connsiteY56" fmla="*/ 3773684 h 5955635"/>
                <a:gd name="connsiteX57" fmla="*/ 6163279 w 6187971"/>
                <a:gd name="connsiteY57" fmla="*/ 3786278 h 5955635"/>
                <a:gd name="connsiteX58" fmla="*/ 6160387 w 6187971"/>
                <a:gd name="connsiteY58" fmla="*/ 3790738 h 5955635"/>
                <a:gd name="connsiteX59" fmla="*/ 6164064 w 6187971"/>
                <a:gd name="connsiteY59" fmla="*/ 3789953 h 5955635"/>
                <a:gd name="connsiteX60" fmla="*/ 6153775 w 6187971"/>
                <a:gd name="connsiteY60" fmla="*/ 3849782 h 5955635"/>
                <a:gd name="connsiteX61" fmla="*/ 6154561 w 6187971"/>
                <a:gd name="connsiteY61" fmla="*/ 3853456 h 5955635"/>
                <a:gd name="connsiteX62" fmla="*/ 6155346 w 6187971"/>
                <a:gd name="connsiteY62" fmla="*/ 3857131 h 5955635"/>
                <a:gd name="connsiteX63" fmla="*/ 6156131 w 6187971"/>
                <a:gd name="connsiteY63" fmla="*/ 3860805 h 5955635"/>
                <a:gd name="connsiteX64" fmla="*/ 6152454 w 6187971"/>
                <a:gd name="connsiteY64" fmla="*/ 3861591 h 5955635"/>
                <a:gd name="connsiteX65" fmla="*/ 6156916 w 6187971"/>
                <a:gd name="connsiteY65" fmla="*/ 3864480 h 5955635"/>
                <a:gd name="connsiteX66" fmla="*/ 6155841 w 6187971"/>
                <a:gd name="connsiteY66" fmla="*/ 3895446 h 5955635"/>
                <a:gd name="connsiteX67" fmla="*/ 6171873 w 6187971"/>
                <a:gd name="connsiteY67" fmla="*/ 3880495 h 5955635"/>
                <a:gd name="connsiteX68" fmla="*/ 6171604 w 6187971"/>
                <a:gd name="connsiteY68" fmla="*/ 3888236 h 5955635"/>
                <a:gd name="connsiteX69" fmla="*/ 6171470 w 6187971"/>
                <a:gd name="connsiteY69" fmla="*/ 3892106 h 5955635"/>
                <a:gd name="connsiteX70" fmla="*/ 6170551 w 6187971"/>
                <a:gd name="connsiteY70" fmla="*/ 3892303 h 5955635"/>
                <a:gd name="connsiteX71" fmla="*/ 6171336 w 6187971"/>
                <a:gd name="connsiteY71" fmla="*/ 3895977 h 5955635"/>
                <a:gd name="connsiteX72" fmla="*/ 6171470 w 6187971"/>
                <a:gd name="connsiteY72" fmla="*/ 3892106 h 5955635"/>
                <a:gd name="connsiteX73" fmla="*/ 6174228 w 6187971"/>
                <a:gd name="connsiteY73" fmla="*/ 3891517 h 5955635"/>
                <a:gd name="connsiteX74" fmla="*/ 6175013 w 6187971"/>
                <a:gd name="connsiteY74" fmla="*/ 3895192 h 5955635"/>
                <a:gd name="connsiteX75" fmla="*/ 6175798 w 6187971"/>
                <a:gd name="connsiteY75" fmla="*/ 3898866 h 5955635"/>
                <a:gd name="connsiteX76" fmla="*/ 6168691 w 6187971"/>
                <a:gd name="connsiteY76" fmla="*/ 3919595 h 5955635"/>
                <a:gd name="connsiteX77" fmla="*/ 6165799 w 6187971"/>
                <a:gd name="connsiteY77" fmla="*/ 3924055 h 5955635"/>
                <a:gd name="connsiteX78" fmla="*/ 6163691 w 6187971"/>
                <a:gd name="connsiteY78" fmla="*/ 3932189 h 5955635"/>
                <a:gd name="connsiteX79" fmla="*/ 6160799 w 6187971"/>
                <a:gd name="connsiteY79" fmla="*/ 3936650 h 5955635"/>
                <a:gd name="connsiteX80" fmla="*/ 6162906 w 6187971"/>
                <a:gd name="connsiteY80" fmla="*/ 3928515 h 5955635"/>
                <a:gd name="connsiteX81" fmla="*/ 6165014 w 6187971"/>
                <a:gd name="connsiteY81" fmla="*/ 3920380 h 5955635"/>
                <a:gd name="connsiteX82" fmla="*/ 6150552 w 6187971"/>
                <a:gd name="connsiteY82" fmla="*/ 3942681 h 5955635"/>
                <a:gd name="connsiteX83" fmla="*/ 6137165 w 6187971"/>
                <a:gd name="connsiteY83" fmla="*/ 3934015 h 5955635"/>
                <a:gd name="connsiteX84" fmla="*/ 6088449 w 6187971"/>
                <a:gd name="connsiteY84" fmla="*/ 4101948 h 5955635"/>
                <a:gd name="connsiteX85" fmla="*/ 6086341 w 6187971"/>
                <a:gd name="connsiteY85" fmla="*/ 4110083 h 5955635"/>
                <a:gd name="connsiteX86" fmla="*/ 6083449 w 6187971"/>
                <a:gd name="connsiteY86" fmla="*/ 4114542 h 5955635"/>
                <a:gd name="connsiteX87" fmla="*/ 6059236 w 6187971"/>
                <a:gd name="connsiteY87" fmla="*/ 4181188 h 5955635"/>
                <a:gd name="connsiteX88" fmla="*/ 6030808 w 6187971"/>
                <a:gd name="connsiteY88" fmla="*/ 4264104 h 5955635"/>
                <a:gd name="connsiteX89" fmla="*/ 5990563 w 6187971"/>
                <a:gd name="connsiteY89" fmla="*/ 4345702 h 5955635"/>
                <a:gd name="connsiteX90" fmla="*/ 5931641 w 6187971"/>
                <a:gd name="connsiteY90" fmla="*/ 4465868 h 5955635"/>
                <a:gd name="connsiteX91" fmla="*/ 5868547 w 6187971"/>
                <a:gd name="connsiteY91" fmla="*/ 4548506 h 5955635"/>
                <a:gd name="connsiteX92" fmla="*/ 5877224 w 6187971"/>
                <a:gd name="connsiteY92" fmla="*/ 4535125 h 5955635"/>
                <a:gd name="connsiteX93" fmla="*/ 5870655 w 6187971"/>
                <a:gd name="connsiteY93" fmla="*/ 4540371 h 5955635"/>
                <a:gd name="connsiteX94" fmla="*/ 5867762 w 6187971"/>
                <a:gd name="connsiteY94" fmla="*/ 4544831 h 5955635"/>
                <a:gd name="connsiteX95" fmla="*/ 5869870 w 6187971"/>
                <a:gd name="connsiteY95" fmla="*/ 4536697 h 5955635"/>
                <a:gd name="connsiteX96" fmla="*/ 5869085 w 6187971"/>
                <a:gd name="connsiteY96" fmla="*/ 4533022 h 5955635"/>
                <a:gd name="connsiteX97" fmla="*/ 5809916 w 6187971"/>
                <a:gd name="connsiteY97" fmla="*/ 4634032 h 5955635"/>
                <a:gd name="connsiteX98" fmla="*/ 5732112 w 6187971"/>
                <a:gd name="connsiteY98" fmla="*/ 4719811 h 5955635"/>
                <a:gd name="connsiteX99" fmla="*/ 5839913 w 6187971"/>
                <a:gd name="connsiteY99" fmla="*/ 4558465 h 5955635"/>
                <a:gd name="connsiteX100" fmla="*/ 5846236 w 6187971"/>
                <a:gd name="connsiteY100" fmla="*/ 4534062 h 5955635"/>
                <a:gd name="connsiteX101" fmla="*/ 5879621 w 6187971"/>
                <a:gd name="connsiteY101" fmla="*/ 4492350 h 5955635"/>
                <a:gd name="connsiteX102" fmla="*/ 5893835 w 6187971"/>
                <a:gd name="connsiteY102" fmla="*/ 4450893 h 5955635"/>
                <a:gd name="connsiteX103" fmla="*/ 5930898 w 6187971"/>
                <a:gd name="connsiteY103" fmla="*/ 4408396 h 5955635"/>
                <a:gd name="connsiteX104" fmla="*/ 5939823 w 6187971"/>
                <a:gd name="connsiteY104" fmla="*/ 4414173 h 5955635"/>
                <a:gd name="connsiteX105" fmla="*/ 5959284 w 6187971"/>
                <a:gd name="connsiteY105" fmla="*/ 4379279 h 5955635"/>
                <a:gd name="connsiteX106" fmla="*/ 5955607 w 6187971"/>
                <a:gd name="connsiteY106" fmla="*/ 4380064 h 5955635"/>
                <a:gd name="connsiteX107" fmla="*/ 5952715 w 6187971"/>
                <a:gd name="connsiteY107" fmla="*/ 4384525 h 5955635"/>
                <a:gd name="connsiteX108" fmla="*/ 5951930 w 6187971"/>
                <a:gd name="connsiteY108" fmla="*/ 4380850 h 5955635"/>
                <a:gd name="connsiteX109" fmla="*/ 5941683 w 6187971"/>
                <a:gd name="connsiteY109" fmla="*/ 4386882 h 5955635"/>
                <a:gd name="connsiteX110" fmla="*/ 5955359 w 6187971"/>
                <a:gd name="connsiteY110" fmla="*/ 4360907 h 5955635"/>
                <a:gd name="connsiteX111" fmla="*/ 5954574 w 6187971"/>
                <a:gd name="connsiteY111" fmla="*/ 4357232 h 5955635"/>
                <a:gd name="connsiteX112" fmla="*/ 5958251 w 6187971"/>
                <a:gd name="connsiteY112" fmla="*/ 4356446 h 5955635"/>
                <a:gd name="connsiteX113" fmla="*/ 5960359 w 6187971"/>
                <a:gd name="connsiteY113" fmla="*/ 4348312 h 5955635"/>
                <a:gd name="connsiteX114" fmla="*/ 5964036 w 6187971"/>
                <a:gd name="connsiteY114" fmla="*/ 4347527 h 5955635"/>
                <a:gd name="connsiteX115" fmla="*/ 5980357 w 6187971"/>
                <a:gd name="connsiteY115" fmla="*/ 4297935 h 5955635"/>
                <a:gd name="connsiteX116" fmla="*/ 6007959 w 6187971"/>
                <a:gd name="connsiteY116" fmla="*/ 4265143 h 5955635"/>
                <a:gd name="connsiteX117" fmla="*/ 6010851 w 6187971"/>
                <a:gd name="connsiteY117" fmla="*/ 4260683 h 5955635"/>
                <a:gd name="connsiteX118" fmla="*/ 6016636 w 6187971"/>
                <a:gd name="connsiteY118" fmla="*/ 4251763 h 5955635"/>
                <a:gd name="connsiteX119" fmla="*/ 6017421 w 6187971"/>
                <a:gd name="connsiteY119" fmla="*/ 4255437 h 5955635"/>
                <a:gd name="connsiteX120" fmla="*/ 6014528 w 6187971"/>
                <a:gd name="connsiteY120" fmla="*/ 4259898 h 5955635"/>
                <a:gd name="connsiteX121" fmla="*/ 6015313 w 6187971"/>
                <a:gd name="connsiteY121" fmla="*/ 4263572 h 5955635"/>
                <a:gd name="connsiteX122" fmla="*/ 6024528 w 6187971"/>
                <a:gd name="connsiteY122" fmla="*/ 4234709 h 5955635"/>
                <a:gd name="connsiteX123" fmla="*/ 6021635 w 6187971"/>
                <a:gd name="connsiteY123" fmla="*/ 4239169 h 5955635"/>
                <a:gd name="connsiteX124" fmla="*/ 6020850 w 6187971"/>
                <a:gd name="connsiteY124" fmla="*/ 4235494 h 5955635"/>
                <a:gd name="connsiteX125" fmla="*/ 6020065 w 6187971"/>
                <a:gd name="connsiteY125" fmla="*/ 4231820 h 5955635"/>
                <a:gd name="connsiteX126" fmla="*/ 6013496 w 6187971"/>
                <a:gd name="connsiteY126" fmla="*/ 4237066 h 5955635"/>
                <a:gd name="connsiteX127" fmla="*/ 6027957 w 6187971"/>
                <a:gd name="connsiteY127" fmla="*/ 4214766 h 5955635"/>
                <a:gd name="connsiteX128" fmla="*/ 6030850 w 6187971"/>
                <a:gd name="connsiteY128" fmla="*/ 4210306 h 5955635"/>
                <a:gd name="connsiteX129" fmla="*/ 6078987 w 6187971"/>
                <a:gd name="connsiteY129" fmla="*/ 4111654 h 5955635"/>
                <a:gd name="connsiteX130" fmla="*/ 6081879 w 6187971"/>
                <a:gd name="connsiteY130" fmla="*/ 4107194 h 5955635"/>
                <a:gd name="connsiteX131" fmla="*/ 6083986 w 6187971"/>
                <a:gd name="connsiteY131" fmla="*/ 4099059 h 5955635"/>
                <a:gd name="connsiteX132" fmla="*/ 6084771 w 6187971"/>
                <a:gd name="connsiteY132" fmla="*/ 4102733 h 5955635"/>
                <a:gd name="connsiteX133" fmla="*/ 6087953 w 6187971"/>
                <a:gd name="connsiteY133" fmla="*/ 4063633 h 5955635"/>
                <a:gd name="connsiteX134" fmla="*/ 6085846 w 6187971"/>
                <a:gd name="connsiteY134" fmla="*/ 4071767 h 5955635"/>
                <a:gd name="connsiteX135" fmla="*/ 6082169 w 6187971"/>
                <a:gd name="connsiteY135" fmla="*/ 4072553 h 5955635"/>
                <a:gd name="connsiteX136" fmla="*/ 6084276 w 6187971"/>
                <a:gd name="connsiteY136" fmla="*/ 4064419 h 5955635"/>
                <a:gd name="connsiteX137" fmla="*/ 6083990 w 6187971"/>
                <a:gd name="connsiteY137" fmla="*/ 4063082 h 5955635"/>
                <a:gd name="connsiteX138" fmla="*/ 6084968 w 6187971"/>
                <a:gd name="connsiteY138" fmla="*/ 4060909 h 5955635"/>
                <a:gd name="connsiteX139" fmla="*/ 6086383 w 6187971"/>
                <a:gd name="connsiteY139" fmla="*/ 4056284 h 5955635"/>
                <a:gd name="connsiteX140" fmla="*/ 6083491 w 6187971"/>
                <a:gd name="connsiteY140" fmla="*/ 4060744 h 5955635"/>
                <a:gd name="connsiteX141" fmla="*/ 6083990 w 6187971"/>
                <a:gd name="connsiteY141" fmla="*/ 4063082 h 5955635"/>
                <a:gd name="connsiteX142" fmla="*/ 6081384 w 6187971"/>
                <a:gd name="connsiteY142" fmla="*/ 4068878 h 5955635"/>
                <a:gd name="connsiteX143" fmla="*/ 6123530 w 6187971"/>
                <a:gd name="connsiteY143" fmla="*/ 3906191 h 5955635"/>
                <a:gd name="connsiteX144" fmla="*/ 6134315 w 6187971"/>
                <a:gd name="connsiteY144" fmla="*/ 3884676 h 5955635"/>
                <a:gd name="connsiteX145" fmla="*/ 6129067 w 6187971"/>
                <a:gd name="connsiteY145" fmla="*/ 3878113 h 5955635"/>
                <a:gd name="connsiteX146" fmla="*/ 6131959 w 6187971"/>
                <a:gd name="connsiteY146" fmla="*/ 3873653 h 5955635"/>
                <a:gd name="connsiteX147" fmla="*/ 6134066 w 6187971"/>
                <a:gd name="connsiteY147" fmla="*/ 3865519 h 5955635"/>
                <a:gd name="connsiteX148" fmla="*/ 6157494 w 6187971"/>
                <a:gd name="connsiteY148" fmla="*/ 3795198 h 5955635"/>
                <a:gd name="connsiteX149" fmla="*/ 6154602 w 6187971"/>
                <a:gd name="connsiteY149" fmla="*/ 3799658 h 5955635"/>
                <a:gd name="connsiteX150" fmla="*/ 6150140 w 6187971"/>
                <a:gd name="connsiteY150" fmla="*/ 3796769 h 5955635"/>
                <a:gd name="connsiteX151" fmla="*/ 6153032 w 6187971"/>
                <a:gd name="connsiteY151" fmla="*/ 3792310 h 5955635"/>
                <a:gd name="connsiteX152" fmla="*/ 6152247 w 6187971"/>
                <a:gd name="connsiteY152" fmla="*/ 3788635 h 5955635"/>
                <a:gd name="connsiteX153" fmla="*/ 6172783 w 6187971"/>
                <a:gd name="connsiteY153" fmla="*/ 3722774 h 5955635"/>
                <a:gd name="connsiteX154" fmla="*/ 6187039 w 6187971"/>
                <a:gd name="connsiteY154" fmla="*/ 3627519 h 5955635"/>
                <a:gd name="connsiteX155" fmla="*/ 5453639 w 6187971"/>
                <a:gd name="connsiteY155" fmla="*/ 3702176 h 5955635"/>
                <a:gd name="connsiteX156" fmla="*/ 5453774 w 6187971"/>
                <a:gd name="connsiteY156" fmla="*/ 3702469 h 5955635"/>
                <a:gd name="connsiteX157" fmla="*/ 5449948 w 6187971"/>
                <a:gd name="connsiteY157" fmla="*/ 3712116 h 5955635"/>
                <a:gd name="connsiteX158" fmla="*/ 5548423 w 6187971"/>
                <a:gd name="connsiteY158" fmla="*/ 3643981 h 5955635"/>
                <a:gd name="connsiteX159" fmla="*/ 5544882 w 6187971"/>
                <a:gd name="connsiteY159" fmla="*/ 3649448 h 5955635"/>
                <a:gd name="connsiteX160" fmla="*/ 5548423 w 6187971"/>
                <a:gd name="connsiteY160" fmla="*/ 3643981 h 5955635"/>
                <a:gd name="connsiteX161" fmla="*/ 5501782 w 6187971"/>
                <a:gd name="connsiteY161" fmla="*/ 3594005 h 5955635"/>
                <a:gd name="connsiteX162" fmla="*/ 5500844 w 6187971"/>
                <a:gd name="connsiteY162" fmla="*/ 3597631 h 5955635"/>
                <a:gd name="connsiteX163" fmla="*/ 5501806 w 6187971"/>
                <a:gd name="connsiteY163" fmla="*/ 3602135 h 5955635"/>
                <a:gd name="connsiteX164" fmla="*/ 5498264 w 6187971"/>
                <a:gd name="connsiteY164" fmla="*/ 3607601 h 5955635"/>
                <a:gd name="connsiteX165" fmla="*/ 5496339 w 6187971"/>
                <a:gd name="connsiteY165" fmla="*/ 3598593 h 5955635"/>
                <a:gd name="connsiteX166" fmla="*/ 5505531 w 6187971"/>
                <a:gd name="connsiteY166" fmla="*/ 3584407 h 5955635"/>
                <a:gd name="connsiteX167" fmla="*/ 5502887 w 6187971"/>
                <a:gd name="connsiteY167" fmla="*/ 3593074 h 5955635"/>
                <a:gd name="connsiteX168" fmla="*/ 5501782 w 6187971"/>
                <a:gd name="connsiteY168" fmla="*/ 3594005 h 5955635"/>
                <a:gd name="connsiteX169" fmla="*/ 5503423 w 6187971"/>
                <a:gd name="connsiteY169" fmla="*/ 3587661 h 5955635"/>
                <a:gd name="connsiteX170" fmla="*/ 5509363 w 6187971"/>
                <a:gd name="connsiteY170" fmla="*/ 3567553 h 5955635"/>
                <a:gd name="connsiteX171" fmla="*/ 5513086 w 6187971"/>
                <a:gd name="connsiteY171" fmla="*/ 3566758 h 5955635"/>
                <a:gd name="connsiteX172" fmla="*/ 5506965 w 6187971"/>
                <a:gd name="connsiteY172" fmla="*/ 3582195 h 5955635"/>
                <a:gd name="connsiteX173" fmla="*/ 5505531 w 6187971"/>
                <a:gd name="connsiteY173" fmla="*/ 3584407 h 5955635"/>
                <a:gd name="connsiteX174" fmla="*/ 5507691 w 6187971"/>
                <a:gd name="connsiteY174" fmla="*/ 3577329 h 5955635"/>
                <a:gd name="connsiteX175" fmla="*/ 5510688 w 6187971"/>
                <a:gd name="connsiteY175" fmla="*/ 3559800 h 5955635"/>
                <a:gd name="connsiteX176" fmla="*/ 5509363 w 6187971"/>
                <a:gd name="connsiteY176" fmla="*/ 3567553 h 5955635"/>
                <a:gd name="connsiteX177" fmla="*/ 5508582 w 6187971"/>
                <a:gd name="connsiteY177" fmla="*/ 3567720 h 5955635"/>
                <a:gd name="connsiteX178" fmla="*/ 5161932 w 6187971"/>
                <a:gd name="connsiteY178" fmla="*/ 3575847 h 5955635"/>
                <a:gd name="connsiteX179" fmla="*/ 5160517 w 6187971"/>
                <a:gd name="connsiteY179" fmla="*/ 3580472 h 5955635"/>
                <a:gd name="connsiteX180" fmla="*/ 5159539 w 6187971"/>
                <a:gd name="connsiteY180" fmla="*/ 3582645 h 5955635"/>
                <a:gd name="connsiteX181" fmla="*/ 5159040 w 6187971"/>
                <a:gd name="connsiteY181" fmla="*/ 3580307 h 5955635"/>
                <a:gd name="connsiteX182" fmla="*/ 5161932 w 6187971"/>
                <a:gd name="connsiteY182" fmla="*/ 3575847 h 5955635"/>
                <a:gd name="connsiteX183" fmla="*/ 1120688 w 6187971"/>
                <a:gd name="connsiteY183" fmla="*/ 4434529 h 5955635"/>
                <a:gd name="connsiteX184" fmla="*/ 1126155 w 6187971"/>
                <a:gd name="connsiteY184" fmla="*/ 4438070 h 5955635"/>
                <a:gd name="connsiteX185" fmla="*/ 1121651 w 6187971"/>
                <a:gd name="connsiteY185" fmla="*/ 4439032 h 5955635"/>
                <a:gd name="connsiteX186" fmla="*/ 5592057 w 6187971"/>
                <a:gd name="connsiteY186" fmla="*/ 3360201 h 5955635"/>
                <a:gd name="connsiteX187" fmla="*/ 5593625 w 6187971"/>
                <a:gd name="connsiteY187" fmla="*/ 3370584 h 5955635"/>
                <a:gd name="connsiteX188" fmla="*/ 5592663 w 6187971"/>
                <a:gd name="connsiteY188" fmla="*/ 3366081 h 5955635"/>
                <a:gd name="connsiteX189" fmla="*/ 5591701 w 6187971"/>
                <a:gd name="connsiteY189" fmla="*/ 3361577 h 5955635"/>
                <a:gd name="connsiteX190" fmla="*/ 818034 w 6187971"/>
                <a:gd name="connsiteY190" fmla="*/ 4362609 h 5955635"/>
                <a:gd name="connsiteX191" fmla="*/ 820283 w 6187971"/>
                <a:gd name="connsiteY191" fmla="*/ 4366839 h 5955635"/>
                <a:gd name="connsiteX192" fmla="*/ 818996 w 6187971"/>
                <a:gd name="connsiteY192" fmla="*/ 4367114 h 5955635"/>
                <a:gd name="connsiteX193" fmla="*/ 818034 w 6187971"/>
                <a:gd name="connsiteY193" fmla="*/ 4362609 h 5955635"/>
                <a:gd name="connsiteX194" fmla="*/ 5246100 w 6187971"/>
                <a:gd name="connsiteY194" fmla="*/ 3411866 h 5955635"/>
                <a:gd name="connsiteX195" fmla="*/ 5247019 w 6187971"/>
                <a:gd name="connsiteY195" fmla="*/ 3411670 h 5955635"/>
                <a:gd name="connsiteX196" fmla="*/ 5246885 w 6187971"/>
                <a:gd name="connsiteY196" fmla="*/ 3415540 h 5955635"/>
                <a:gd name="connsiteX197" fmla="*/ 5246100 w 6187971"/>
                <a:gd name="connsiteY197" fmla="*/ 3411866 h 5955635"/>
                <a:gd name="connsiteX198" fmla="*/ 5262588 w 6187971"/>
                <a:gd name="connsiteY198" fmla="*/ 3147082 h 5955635"/>
                <a:gd name="connsiteX199" fmla="*/ 5248332 w 6187971"/>
                <a:gd name="connsiteY199" fmla="*/ 3242337 h 5955635"/>
                <a:gd name="connsiteX200" fmla="*/ 5227796 w 6187971"/>
                <a:gd name="connsiteY200" fmla="*/ 3308198 h 5955635"/>
                <a:gd name="connsiteX201" fmla="*/ 5228581 w 6187971"/>
                <a:gd name="connsiteY201" fmla="*/ 3311872 h 5955635"/>
                <a:gd name="connsiteX202" fmla="*/ 5225689 w 6187971"/>
                <a:gd name="connsiteY202" fmla="*/ 3316332 h 5955635"/>
                <a:gd name="connsiteX203" fmla="*/ 5230152 w 6187971"/>
                <a:gd name="connsiteY203" fmla="*/ 3319222 h 5955635"/>
                <a:gd name="connsiteX204" fmla="*/ 5233044 w 6187971"/>
                <a:gd name="connsiteY204" fmla="*/ 3314761 h 5955635"/>
                <a:gd name="connsiteX205" fmla="*/ 5209615 w 6187971"/>
                <a:gd name="connsiteY205" fmla="*/ 3385082 h 5955635"/>
                <a:gd name="connsiteX206" fmla="*/ 5207509 w 6187971"/>
                <a:gd name="connsiteY206" fmla="*/ 3393216 h 5955635"/>
                <a:gd name="connsiteX207" fmla="*/ 5204616 w 6187971"/>
                <a:gd name="connsiteY207" fmla="*/ 3397676 h 5955635"/>
                <a:gd name="connsiteX208" fmla="*/ 5209864 w 6187971"/>
                <a:gd name="connsiteY208" fmla="*/ 3404240 h 5955635"/>
                <a:gd name="connsiteX209" fmla="*/ 5199079 w 6187971"/>
                <a:gd name="connsiteY209" fmla="*/ 3425754 h 5955635"/>
                <a:gd name="connsiteX210" fmla="*/ 5156933 w 6187971"/>
                <a:gd name="connsiteY210" fmla="*/ 3588442 h 5955635"/>
                <a:gd name="connsiteX211" fmla="*/ 5159539 w 6187971"/>
                <a:gd name="connsiteY211" fmla="*/ 3582645 h 5955635"/>
                <a:gd name="connsiteX212" fmla="*/ 5159825 w 6187971"/>
                <a:gd name="connsiteY212" fmla="*/ 3583982 h 5955635"/>
                <a:gd name="connsiteX213" fmla="*/ 5157718 w 6187971"/>
                <a:gd name="connsiteY213" fmla="*/ 3592116 h 5955635"/>
                <a:gd name="connsiteX214" fmla="*/ 5161395 w 6187971"/>
                <a:gd name="connsiteY214" fmla="*/ 3591330 h 5955635"/>
                <a:gd name="connsiteX215" fmla="*/ 5163502 w 6187971"/>
                <a:gd name="connsiteY215" fmla="*/ 3583196 h 5955635"/>
                <a:gd name="connsiteX216" fmla="*/ 5160320 w 6187971"/>
                <a:gd name="connsiteY216" fmla="*/ 3622296 h 5955635"/>
                <a:gd name="connsiteX217" fmla="*/ 5159535 w 6187971"/>
                <a:gd name="connsiteY217" fmla="*/ 3618622 h 5955635"/>
                <a:gd name="connsiteX218" fmla="*/ 5157428 w 6187971"/>
                <a:gd name="connsiteY218" fmla="*/ 3626757 h 5955635"/>
                <a:gd name="connsiteX219" fmla="*/ 5154536 w 6187971"/>
                <a:gd name="connsiteY219" fmla="*/ 3631216 h 5955635"/>
                <a:gd name="connsiteX220" fmla="*/ 5106399 w 6187971"/>
                <a:gd name="connsiteY220" fmla="*/ 3729869 h 5955635"/>
                <a:gd name="connsiteX221" fmla="*/ 5109291 w 6187971"/>
                <a:gd name="connsiteY221" fmla="*/ 3725408 h 5955635"/>
                <a:gd name="connsiteX222" fmla="*/ 5104829 w 6187971"/>
                <a:gd name="connsiteY222" fmla="*/ 3722520 h 5955635"/>
                <a:gd name="connsiteX223" fmla="*/ 5105614 w 6187971"/>
                <a:gd name="connsiteY223" fmla="*/ 3726194 h 5955635"/>
                <a:gd name="connsiteX224" fmla="*/ 5106399 w 6187971"/>
                <a:gd name="connsiteY224" fmla="*/ 3729869 h 5955635"/>
                <a:gd name="connsiteX225" fmla="*/ 5103506 w 6187971"/>
                <a:gd name="connsiteY225" fmla="*/ 3734329 h 5955635"/>
                <a:gd name="connsiteX226" fmla="*/ 5089045 w 6187971"/>
                <a:gd name="connsiteY226" fmla="*/ 3756628 h 5955635"/>
                <a:gd name="connsiteX227" fmla="*/ 5095614 w 6187971"/>
                <a:gd name="connsiteY227" fmla="*/ 3751383 h 5955635"/>
                <a:gd name="connsiteX228" fmla="*/ 5096399 w 6187971"/>
                <a:gd name="connsiteY228" fmla="*/ 3755057 h 5955635"/>
                <a:gd name="connsiteX229" fmla="*/ 5097184 w 6187971"/>
                <a:gd name="connsiteY229" fmla="*/ 3758732 h 5955635"/>
                <a:gd name="connsiteX230" fmla="*/ 5100077 w 6187971"/>
                <a:gd name="connsiteY230" fmla="*/ 3754271 h 5955635"/>
                <a:gd name="connsiteX231" fmla="*/ 5090862 w 6187971"/>
                <a:gd name="connsiteY231" fmla="*/ 3783135 h 5955635"/>
                <a:gd name="connsiteX232" fmla="*/ 5090077 w 6187971"/>
                <a:gd name="connsiteY232" fmla="*/ 3779461 h 5955635"/>
                <a:gd name="connsiteX233" fmla="*/ 5092970 w 6187971"/>
                <a:gd name="connsiteY233" fmla="*/ 3775001 h 5955635"/>
                <a:gd name="connsiteX234" fmla="*/ 5092185 w 6187971"/>
                <a:gd name="connsiteY234" fmla="*/ 3771327 h 5955635"/>
                <a:gd name="connsiteX235" fmla="*/ 5086400 w 6187971"/>
                <a:gd name="connsiteY235" fmla="*/ 3780246 h 5955635"/>
                <a:gd name="connsiteX236" fmla="*/ 5083508 w 6187971"/>
                <a:gd name="connsiteY236" fmla="*/ 3784706 h 5955635"/>
                <a:gd name="connsiteX237" fmla="*/ 5055907 w 6187971"/>
                <a:gd name="connsiteY237" fmla="*/ 3817497 h 5955635"/>
                <a:gd name="connsiteX238" fmla="*/ 5039585 w 6187971"/>
                <a:gd name="connsiteY238" fmla="*/ 3867090 h 5955635"/>
                <a:gd name="connsiteX239" fmla="*/ 5035908 w 6187971"/>
                <a:gd name="connsiteY239" fmla="*/ 3867875 h 5955635"/>
                <a:gd name="connsiteX240" fmla="*/ 5033801 w 6187971"/>
                <a:gd name="connsiteY240" fmla="*/ 3876009 h 5955635"/>
                <a:gd name="connsiteX241" fmla="*/ 5030123 w 6187971"/>
                <a:gd name="connsiteY241" fmla="*/ 3876795 h 5955635"/>
                <a:gd name="connsiteX242" fmla="*/ 5030908 w 6187971"/>
                <a:gd name="connsiteY242" fmla="*/ 3880470 h 5955635"/>
                <a:gd name="connsiteX243" fmla="*/ 5017232 w 6187971"/>
                <a:gd name="connsiteY243" fmla="*/ 3906445 h 5955635"/>
                <a:gd name="connsiteX244" fmla="*/ 5027479 w 6187971"/>
                <a:gd name="connsiteY244" fmla="*/ 3900413 h 5955635"/>
                <a:gd name="connsiteX245" fmla="*/ 5028264 w 6187971"/>
                <a:gd name="connsiteY245" fmla="*/ 3904088 h 5955635"/>
                <a:gd name="connsiteX246" fmla="*/ 5031156 w 6187971"/>
                <a:gd name="connsiteY246" fmla="*/ 3899627 h 5955635"/>
                <a:gd name="connsiteX247" fmla="*/ 5034833 w 6187971"/>
                <a:gd name="connsiteY247" fmla="*/ 3898841 h 5955635"/>
                <a:gd name="connsiteX248" fmla="*/ 5015372 w 6187971"/>
                <a:gd name="connsiteY248" fmla="*/ 3933736 h 5955635"/>
                <a:gd name="connsiteX249" fmla="*/ 5006447 w 6187971"/>
                <a:gd name="connsiteY249" fmla="*/ 3927959 h 5955635"/>
                <a:gd name="connsiteX250" fmla="*/ 4969384 w 6187971"/>
                <a:gd name="connsiteY250" fmla="*/ 3970456 h 5955635"/>
                <a:gd name="connsiteX251" fmla="*/ 4955170 w 6187971"/>
                <a:gd name="connsiteY251" fmla="*/ 4011913 h 5955635"/>
                <a:gd name="connsiteX252" fmla="*/ 4921785 w 6187971"/>
                <a:gd name="connsiteY252" fmla="*/ 4053624 h 5955635"/>
                <a:gd name="connsiteX253" fmla="*/ 4915463 w 6187971"/>
                <a:gd name="connsiteY253" fmla="*/ 4078028 h 5955635"/>
                <a:gd name="connsiteX254" fmla="*/ 4807661 w 6187971"/>
                <a:gd name="connsiteY254" fmla="*/ 4239374 h 5955635"/>
                <a:gd name="connsiteX255" fmla="*/ 4885465 w 6187971"/>
                <a:gd name="connsiteY255" fmla="*/ 4153594 h 5955635"/>
                <a:gd name="connsiteX256" fmla="*/ 4944634 w 6187971"/>
                <a:gd name="connsiteY256" fmla="*/ 4052585 h 5955635"/>
                <a:gd name="connsiteX257" fmla="*/ 4945419 w 6187971"/>
                <a:gd name="connsiteY257" fmla="*/ 4056260 h 5955635"/>
                <a:gd name="connsiteX258" fmla="*/ 4943311 w 6187971"/>
                <a:gd name="connsiteY258" fmla="*/ 4064394 h 5955635"/>
                <a:gd name="connsiteX259" fmla="*/ 4946204 w 6187971"/>
                <a:gd name="connsiteY259" fmla="*/ 4059934 h 5955635"/>
                <a:gd name="connsiteX260" fmla="*/ 4952773 w 6187971"/>
                <a:gd name="connsiteY260" fmla="*/ 4054689 h 5955635"/>
                <a:gd name="connsiteX261" fmla="*/ 4944096 w 6187971"/>
                <a:gd name="connsiteY261" fmla="*/ 4068069 h 5955635"/>
                <a:gd name="connsiteX262" fmla="*/ 5007190 w 6187971"/>
                <a:gd name="connsiteY262" fmla="*/ 3985431 h 5955635"/>
                <a:gd name="connsiteX263" fmla="*/ 5066112 w 6187971"/>
                <a:gd name="connsiteY263" fmla="*/ 3865264 h 5955635"/>
                <a:gd name="connsiteX264" fmla="*/ 5106357 w 6187971"/>
                <a:gd name="connsiteY264" fmla="*/ 3783667 h 5955635"/>
                <a:gd name="connsiteX265" fmla="*/ 5134785 w 6187971"/>
                <a:gd name="connsiteY265" fmla="*/ 3700752 h 5955635"/>
                <a:gd name="connsiteX266" fmla="*/ 5158998 w 6187971"/>
                <a:gd name="connsiteY266" fmla="*/ 3634105 h 5955635"/>
                <a:gd name="connsiteX267" fmla="*/ 5161890 w 6187971"/>
                <a:gd name="connsiteY267" fmla="*/ 3629645 h 5955635"/>
                <a:gd name="connsiteX268" fmla="*/ 5163998 w 6187971"/>
                <a:gd name="connsiteY268" fmla="*/ 3621510 h 5955635"/>
                <a:gd name="connsiteX269" fmla="*/ 5212714 w 6187971"/>
                <a:gd name="connsiteY269" fmla="*/ 3453577 h 5955635"/>
                <a:gd name="connsiteX270" fmla="*/ 5226101 w 6187971"/>
                <a:gd name="connsiteY270" fmla="*/ 3462243 h 5955635"/>
                <a:gd name="connsiteX271" fmla="*/ 5240563 w 6187971"/>
                <a:gd name="connsiteY271" fmla="*/ 3439944 h 5955635"/>
                <a:gd name="connsiteX272" fmla="*/ 5238456 w 6187971"/>
                <a:gd name="connsiteY272" fmla="*/ 3448077 h 5955635"/>
                <a:gd name="connsiteX273" fmla="*/ 5236348 w 6187971"/>
                <a:gd name="connsiteY273" fmla="*/ 3456212 h 5955635"/>
                <a:gd name="connsiteX274" fmla="*/ 5239241 w 6187971"/>
                <a:gd name="connsiteY274" fmla="*/ 3451752 h 5955635"/>
                <a:gd name="connsiteX275" fmla="*/ 5241348 w 6187971"/>
                <a:gd name="connsiteY275" fmla="*/ 3443618 h 5955635"/>
                <a:gd name="connsiteX276" fmla="*/ 5244240 w 6187971"/>
                <a:gd name="connsiteY276" fmla="*/ 3439158 h 5955635"/>
                <a:gd name="connsiteX277" fmla="*/ 5251347 w 6187971"/>
                <a:gd name="connsiteY277" fmla="*/ 3418429 h 5955635"/>
                <a:gd name="connsiteX278" fmla="*/ 5250562 w 6187971"/>
                <a:gd name="connsiteY278" fmla="*/ 3414755 h 5955635"/>
                <a:gd name="connsiteX279" fmla="*/ 5249777 w 6187971"/>
                <a:gd name="connsiteY279" fmla="*/ 3411081 h 5955635"/>
                <a:gd name="connsiteX280" fmla="*/ 5247019 w 6187971"/>
                <a:gd name="connsiteY280" fmla="*/ 3411670 h 5955635"/>
                <a:gd name="connsiteX281" fmla="*/ 5247153 w 6187971"/>
                <a:gd name="connsiteY281" fmla="*/ 3407799 h 5955635"/>
                <a:gd name="connsiteX282" fmla="*/ 5247422 w 6187971"/>
                <a:gd name="connsiteY282" fmla="*/ 3400057 h 5955635"/>
                <a:gd name="connsiteX283" fmla="*/ 5231391 w 6187971"/>
                <a:gd name="connsiteY283" fmla="*/ 3415009 h 5955635"/>
                <a:gd name="connsiteX284" fmla="*/ 5232465 w 6187971"/>
                <a:gd name="connsiteY284" fmla="*/ 3384043 h 5955635"/>
                <a:gd name="connsiteX285" fmla="*/ 5228003 w 6187971"/>
                <a:gd name="connsiteY285" fmla="*/ 3381153 h 5955635"/>
                <a:gd name="connsiteX286" fmla="*/ 5231680 w 6187971"/>
                <a:gd name="connsiteY286" fmla="*/ 3380368 h 5955635"/>
                <a:gd name="connsiteX287" fmla="*/ 5230895 w 6187971"/>
                <a:gd name="connsiteY287" fmla="*/ 3376694 h 5955635"/>
                <a:gd name="connsiteX288" fmla="*/ 5230110 w 6187971"/>
                <a:gd name="connsiteY288" fmla="*/ 3373020 h 5955635"/>
                <a:gd name="connsiteX289" fmla="*/ 5229324 w 6187971"/>
                <a:gd name="connsiteY289" fmla="*/ 3369345 h 5955635"/>
                <a:gd name="connsiteX290" fmla="*/ 5239613 w 6187971"/>
                <a:gd name="connsiteY290" fmla="*/ 3309515 h 5955635"/>
                <a:gd name="connsiteX291" fmla="*/ 5235936 w 6187971"/>
                <a:gd name="connsiteY291" fmla="*/ 3310301 h 5955635"/>
                <a:gd name="connsiteX292" fmla="*/ 5238828 w 6187971"/>
                <a:gd name="connsiteY292" fmla="*/ 3305841 h 5955635"/>
                <a:gd name="connsiteX293" fmla="*/ 5243828 w 6187971"/>
                <a:gd name="connsiteY293" fmla="*/ 3293247 h 5955635"/>
                <a:gd name="connsiteX294" fmla="*/ 5239366 w 6187971"/>
                <a:gd name="connsiteY294" fmla="*/ 3290358 h 5955635"/>
                <a:gd name="connsiteX295" fmla="*/ 5260687 w 6187971"/>
                <a:gd name="connsiteY295" fmla="*/ 3228171 h 5955635"/>
                <a:gd name="connsiteX296" fmla="*/ 5262588 w 6187971"/>
                <a:gd name="connsiteY296" fmla="*/ 3147082 h 5955635"/>
                <a:gd name="connsiteX297" fmla="*/ 869439 w 6187971"/>
                <a:gd name="connsiteY297" fmla="*/ 3941889 h 5955635"/>
                <a:gd name="connsiteX298" fmla="*/ 870401 w 6187971"/>
                <a:gd name="connsiteY298" fmla="*/ 3946393 h 5955635"/>
                <a:gd name="connsiteX299" fmla="*/ 869247 w 6187971"/>
                <a:gd name="connsiteY299" fmla="*/ 3944432 h 5955635"/>
                <a:gd name="connsiteX300" fmla="*/ 5600071 w 6187971"/>
                <a:gd name="connsiteY300" fmla="*/ 2827600 h 5955635"/>
                <a:gd name="connsiteX301" fmla="*/ 5601033 w 6187971"/>
                <a:gd name="connsiteY301" fmla="*/ 2832105 h 5955635"/>
                <a:gd name="connsiteX302" fmla="*/ 5600701 w 6187971"/>
                <a:gd name="connsiteY302" fmla="*/ 2831889 h 5955635"/>
                <a:gd name="connsiteX303" fmla="*/ 5594604 w 6187971"/>
                <a:gd name="connsiteY303" fmla="*/ 2824058 h 5955635"/>
                <a:gd name="connsiteX304" fmla="*/ 5594817 w 6187971"/>
                <a:gd name="connsiteY304" fmla="*/ 2824013 h 5955635"/>
                <a:gd name="connsiteX305" fmla="*/ 5595567 w 6187971"/>
                <a:gd name="connsiteY305" fmla="*/ 2828563 h 5955635"/>
                <a:gd name="connsiteX306" fmla="*/ 5594604 w 6187971"/>
                <a:gd name="connsiteY306" fmla="*/ 2824058 h 5955635"/>
                <a:gd name="connsiteX307" fmla="*/ 756958 w 6187971"/>
                <a:gd name="connsiteY307" fmla="*/ 3768116 h 5955635"/>
                <a:gd name="connsiteX308" fmla="*/ 764349 w 6187971"/>
                <a:gd name="connsiteY308" fmla="*/ 3780665 h 5955635"/>
                <a:gd name="connsiteX309" fmla="*/ 759845 w 6187971"/>
                <a:gd name="connsiteY309" fmla="*/ 3781628 h 5955635"/>
                <a:gd name="connsiteX310" fmla="*/ 5540370 w 6187971"/>
                <a:gd name="connsiteY310" fmla="*/ 2614293 h 5955635"/>
                <a:gd name="connsiteX311" fmla="*/ 5545837 w 6187971"/>
                <a:gd name="connsiteY311" fmla="*/ 2617834 h 5955635"/>
                <a:gd name="connsiteX312" fmla="*/ 5541332 w 6187971"/>
                <a:gd name="connsiteY312" fmla="*/ 2618797 h 5955635"/>
                <a:gd name="connsiteX313" fmla="*/ 5540370 w 6187971"/>
                <a:gd name="connsiteY313" fmla="*/ 2614293 h 5955635"/>
                <a:gd name="connsiteX314" fmla="*/ 5744362 w 6187971"/>
                <a:gd name="connsiteY314" fmla="*/ 2533034 h 5955635"/>
                <a:gd name="connsiteX315" fmla="*/ 5751754 w 6187971"/>
                <a:gd name="connsiteY315" fmla="*/ 2545583 h 5955635"/>
                <a:gd name="connsiteX316" fmla="*/ 5770344 w 6187971"/>
                <a:gd name="connsiteY316" fmla="*/ 2654643 h 5955635"/>
                <a:gd name="connsiteX317" fmla="*/ 5792210 w 6187971"/>
                <a:gd name="connsiteY317" fmla="*/ 2668810 h 5955635"/>
                <a:gd name="connsiteX318" fmla="*/ 5800215 w 6187971"/>
                <a:gd name="connsiteY318" fmla="*/ 2728325 h 5955635"/>
                <a:gd name="connsiteX319" fmla="*/ 5803450 w 6187971"/>
                <a:gd name="connsiteY319" fmla="*/ 2699375 h 5955635"/>
                <a:gd name="connsiteX320" fmla="*/ 5811149 w 6187971"/>
                <a:gd name="connsiteY320" fmla="*/ 2735408 h 5955635"/>
                <a:gd name="connsiteX321" fmla="*/ 5820811 w 6187971"/>
                <a:gd name="connsiteY321" fmla="*/ 2714505 h 5955635"/>
                <a:gd name="connsiteX322" fmla="*/ 5838358 w 6187971"/>
                <a:gd name="connsiteY322" fmla="*/ 2950947 h 5955635"/>
                <a:gd name="connsiteX323" fmla="*/ 5838665 w 6187971"/>
                <a:gd name="connsiteY323" fmla="*/ 2974430 h 5955635"/>
                <a:gd name="connsiteX324" fmla="*/ 4638016 w 6187971"/>
                <a:gd name="connsiteY324" fmla="*/ 5312600 h 5955635"/>
                <a:gd name="connsiteX325" fmla="*/ 4633512 w 6187971"/>
                <a:gd name="connsiteY325" fmla="*/ 5313563 h 5955635"/>
                <a:gd name="connsiteX326" fmla="*/ 4629008 w 6187971"/>
                <a:gd name="connsiteY326" fmla="*/ 5314525 h 5955635"/>
                <a:gd name="connsiteX327" fmla="*/ 4623541 w 6187971"/>
                <a:gd name="connsiteY327" fmla="*/ 5310984 h 5955635"/>
                <a:gd name="connsiteX328" fmla="*/ 4631588 w 6187971"/>
                <a:gd name="connsiteY328" fmla="*/ 5304555 h 5955635"/>
                <a:gd name="connsiteX329" fmla="*/ 4629663 w 6187971"/>
                <a:gd name="connsiteY329" fmla="*/ 5295546 h 5955635"/>
                <a:gd name="connsiteX330" fmla="*/ 4621617 w 6187971"/>
                <a:gd name="connsiteY330" fmla="*/ 5301975 h 5955635"/>
                <a:gd name="connsiteX331" fmla="*/ 4618076 w 6187971"/>
                <a:gd name="connsiteY331" fmla="*/ 5307442 h 5955635"/>
                <a:gd name="connsiteX332" fmla="*/ 4613571 w 6187971"/>
                <a:gd name="connsiteY332" fmla="*/ 5308404 h 5955635"/>
                <a:gd name="connsiteX333" fmla="*/ 4599097 w 6187971"/>
                <a:gd name="connsiteY333" fmla="*/ 5306787 h 5955635"/>
                <a:gd name="connsiteX334" fmla="*/ 4597479 w 6187971"/>
                <a:gd name="connsiteY334" fmla="*/ 5321261 h 5955635"/>
                <a:gd name="connsiteX335" fmla="*/ 4605526 w 6187971"/>
                <a:gd name="connsiteY335" fmla="*/ 5314833 h 5955635"/>
                <a:gd name="connsiteX336" fmla="*/ 4602946 w 6187971"/>
                <a:gd name="connsiteY336" fmla="*/ 5324803 h 5955635"/>
                <a:gd name="connsiteX337" fmla="*/ 4615496 w 6187971"/>
                <a:gd name="connsiteY337" fmla="*/ 5317412 h 5955635"/>
                <a:gd name="connsiteX338" fmla="*/ 4619038 w 6187971"/>
                <a:gd name="connsiteY338" fmla="*/ 5311946 h 5955635"/>
                <a:gd name="connsiteX339" fmla="*/ 4616458 w 6187971"/>
                <a:gd name="connsiteY339" fmla="*/ 5321916 h 5955635"/>
                <a:gd name="connsiteX340" fmla="*/ 4611954 w 6187971"/>
                <a:gd name="connsiteY340" fmla="*/ 5322878 h 5955635"/>
                <a:gd name="connsiteX341" fmla="*/ 4608413 w 6187971"/>
                <a:gd name="connsiteY341" fmla="*/ 5328345 h 5955635"/>
                <a:gd name="connsiteX342" fmla="*/ 4609375 w 6187971"/>
                <a:gd name="connsiteY342" fmla="*/ 5332848 h 5955635"/>
                <a:gd name="connsiteX343" fmla="*/ 4413078 w 6187971"/>
                <a:gd name="connsiteY343" fmla="*/ 5450140 h 5955635"/>
                <a:gd name="connsiteX344" fmla="*/ 4398604 w 6187971"/>
                <a:gd name="connsiteY344" fmla="*/ 5448524 h 5955635"/>
                <a:gd name="connsiteX345" fmla="*/ 4399566 w 6187971"/>
                <a:gd name="connsiteY345" fmla="*/ 5453027 h 5955635"/>
                <a:gd name="connsiteX346" fmla="*/ 3692038 w 6187971"/>
                <a:gd name="connsiteY346" fmla="*/ 5712509 h 5955635"/>
                <a:gd name="connsiteX347" fmla="*/ 1989514 w 6187971"/>
                <a:gd name="connsiteY347" fmla="*/ 5525218 h 5955635"/>
                <a:gd name="connsiteX348" fmla="*/ 2003026 w 6187971"/>
                <a:gd name="connsiteY348" fmla="*/ 5522331 h 5955635"/>
                <a:gd name="connsiteX349" fmla="*/ 1925842 w 6187971"/>
                <a:gd name="connsiteY349" fmla="*/ 5491725 h 5955635"/>
                <a:gd name="connsiteX350" fmla="*/ 1926804 w 6187971"/>
                <a:gd name="connsiteY350" fmla="*/ 5496229 h 5955635"/>
                <a:gd name="connsiteX351" fmla="*/ 1836763 w 6187971"/>
                <a:gd name="connsiteY351" fmla="*/ 5449531 h 5955635"/>
                <a:gd name="connsiteX352" fmla="*/ 1783061 w 6187971"/>
                <a:gd name="connsiteY352" fmla="*/ 5418617 h 5955635"/>
                <a:gd name="connsiteX353" fmla="*/ 1777595 w 6187971"/>
                <a:gd name="connsiteY353" fmla="*/ 5415075 h 5955635"/>
                <a:gd name="connsiteX354" fmla="*/ 1773091 w 6187971"/>
                <a:gd name="connsiteY354" fmla="*/ 5416038 h 5955635"/>
                <a:gd name="connsiteX355" fmla="*/ 1766662 w 6187971"/>
                <a:gd name="connsiteY355" fmla="*/ 5407992 h 5955635"/>
                <a:gd name="connsiteX356" fmla="*/ 1740293 w 6187971"/>
                <a:gd name="connsiteY356" fmla="*/ 5394787 h 5955635"/>
                <a:gd name="connsiteX357" fmla="*/ 1664727 w 6187971"/>
                <a:gd name="connsiteY357" fmla="*/ 5349706 h 5955635"/>
                <a:gd name="connsiteX358" fmla="*/ 1631929 w 6187971"/>
                <a:gd name="connsiteY358" fmla="*/ 5328456 h 5955635"/>
                <a:gd name="connsiteX359" fmla="*/ 1565371 w 6187971"/>
                <a:gd name="connsiteY359" fmla="*/ 5281450 h 5955635"/>
                <a:gd name="connsiteX360" fmla="*/ 1569874 w 6187971"/>
                <a:gd name="connsiteY360" fmla="*/ 5280488 h 5955635"/>
                <a:gd name="connsiteX361" fmla="*/ 1554437 w 6187971"/>
                <a:gd name="connsiteY361" fmla="*/ 5274367 h 5955635"/>
                <a:gd name="connsiteX362" fmla="*/ 1044223 w 6187971"/>
                <a:gd name="connsiteY362" fmla="*/ 4804087 h 5955635"/>
                <a:gd name="connsiteX363" fmla="*/ 631951 w 6187971"/>
                <a:gd name="connsiteY363" fmla="*/ 4086820 h 5955635"/>
                <a:gd name="connsiteX364" fmla="*/ 635493 w 6187971"/>
                <a:gd name="connsiteY364" fmla="*/ 4081353 h 5955635"/>
                <a:gd name="connsiteX365" fmla="*/ 700742 w 6187971"/>
                <a:gd name="connsiteY365" fmla="*/ 4166316 h 5955635"/>
                <a:gd name="connsiteX366" fmla="*/ 711982 w 6187971"/>
                <a:gd name="connsiteY366" fmla="*/ 4196882 h 5955635"/>
                <a:gd name="connsiteX367" fmla="*/ 706515 w 6187971"/>
                <a:gd name="connsiteY367" fmla="*/ 4193340 h 5955635"/>
                <a:gd name="connsiteX368" fmla="*/ 702011 w 6187971"/>
                <a:gd name="connsiteY368" fmla="*/ 4194302 h 5955635"/>
                <a:gd name="connsiteX369" fmla="*/ 707478 w 6187971"/>
                <a:gd name="connsiteY369" fmla="*/ 4197844 h 5955635"/>
                <a:gd name="connsiteX370" fmla="*/ 708440 w 6187971"/>
                <a:gd name="connsiteY370" fmla="*/ 4202348 h 5955635"/>
                <a:gd name="connsiteX371" fmla="*/ 713906 w 6187971"/>
                <a:gd name="connsiteY371" fmla="*/ 4205890 h 5955635"/>
                <a:gd name="connsiteX372" fmla="*/ 732229 w 6187971"/>
                <a:gd name="connsiteY372" fmla="*/ 4225523 h 5955635"/>
                <a:gd name="connsiteX373" fmla="*/ 750861 w 6187971"/>
                <a:gd name="connsiteY373" fmla="*/ 4268639 h 5955635"/>
                <a:gd name="connsiteX374" fmla="*/ 759869 w 6187971"/>
                <a:gd name="connsiteY374" fmla="*/ 4266714 h 5955635"/>
                <a:gd name="connsiteX375" fmla="*/ 761138 w 6187971"/>
                <a:gd name="connsiteY375" fmla="*/ 4294702 h 5955635"/>
                <a:gd name="connsiteX376" fmla="*/ 770454 w 6187971"/>
                <a:gd name="connsiteY376" fmla="*/ 4316259 h 5955635"/>
                <a:gd name="connsiteX377" fmla="*/ 788122 w 6187971"/>
                <a:gd name="connsiteY377" fmla="*/ 4354871 h 5955635"/>
                <a:gd name="connsiteX378" fmla="*/ 816723 w 6187971"/>
                <a:gd name="connsiteY378" fmla="*/ 4400567 h 5955635"/>
                <a:gd name="connsiteX379" fmla="*/ 845324 w 6187971"/>
                <a:gd name="connsiteY379" fmla="*/ 4446262 h 5955635"/>
                <a:gd name="connsiteX380" fmla="*/ 848211 w 6187971"/>
                <a:gd name="connsiteY380" fmla="*/ 4459775 h 5955635"/>
                <a:gd name="connsiteX381" fmla="*/ 865572 w 6187971"/>
                <a:gd name="connsiteY381" fmla="*/ 4474903 h 5955635"/>
                <a:gd name="connsiteX382" fmla="*/ 883599 w 6187971"/>
                <a:gd name="connsiteY382" fmla="*/ 4512777 h 5955635"/>
                <a:gd name="connsiteX383" fmla="*/ 885976 w 6187971"/>
                <a:gd name="connsiteY383" fmla="*/ 4526170 h 5955635"/>
                <a:gd name="connsiteX384" fmla="*/ 885567 w 6187971"/>
                <a:gd name="connsiteY384" fmla="*/ 4525764 h 5955635"/>
                <a:gd name="connsiteX385" fmla="*/ 881591 w 6187971"/>
                <a:gd name="connsiteY385" fmla="*/ 4516811 h 5955635"/>
                <a:gd name="connsiteX386" fmla="*/ 877775 w 6187971"/>
                <a:gd name="connsiteY386" fmla="*/ 4509974 h 5955635"/>
                <a:gd name="connsiteX387" fmla="*/ 877625 w 6187971"/>
                <a:gd name="connsiteY387" fmla="*/ 4517880 h 5955635"/>
                <a:gd name="connsiteX388" fmla="*/ 885567 w 6187971"/>
                <a:gd name="connsiteY388" fmla="*/ 4525764 h 5955635"/>
                <a:gd name="connsiteX389" fmla="*/ 886128 w 6187971"/>
                <a:gd name="connsiteY389" fmla="*/ 4527028 h 5955635"/>
                <a:gd name="connsiteX390" fmla="*/ 885976 w 6187971"/>
                <a:gd name="connsiteY390" fmla="*/ 4526170 h 5955635"/>
                <a:gd name="connsiteX391" fmla="*/ 888178 w 6187971"/>
                <a:gd name="connsiteY391" fmla="*/ 4528356 h 5955635"/>
                <a:gd name="connsiteX392" fmla="*/ 894482 w 6187971"/>
                <a:gd name="connsiteY392" fmla="*/ 4544081 h 5955635"/>
                <a:gd name="connsiteX393" fmla="*/ 933053 w 6187971"/>
                <a:gd name="connsiteY393" fmla="*/ 4592357 h 5955635"/>
                <a:gd name="connsiteX394" fmla="*/ 934015 w 6187971"/>
                <a:gd name="connsiteY394" fmla="*/ 4596860 h 5955635"/>
                <a:gd name="connsiteX395" fmla="*/ 934978 w 6187971"/>
                <a:gd name="connsiteY395" fmla="*/ 4601364 h 5955635"/>
                <a:gd name="connsiteX396" fmla="*/ 939482 w 6187971"/>
                <a:gd name="connsiteY396" fmla="*/ 4600402 h 5955635"/>
                <a:gd name="connsiteX397" fmla="*/ 946872 w 6187971"/>
                <a:gd name="connsiteY397" fmla="*/ 4612952 h 5955635"/>
                <a:gd name="connsiteX398" fmla="*/ 955226 w 6187971"/>
                <a:gd name="connsiteY398" fmla="*/ 4630006 h 5955635"/>
                <a:gd name="connsiteX399" fmla="*/ 998301 w 6187971"/>
                <a:gd name="connsiteY399" fmla="*/ 4677318 h 5955635"/>
                <a:gd name="connsiteX400" fmla="*/ 1008272 w 6187971"/>
                <a:gd name="connsiteY400" fmla="*/ 4679898 h 5955635"/>
                <a:gd name="connsiteX401" fmla="*/ 1003768 w 6187971"/>
                <a:gd name="connsiteY401" fmla="*/ 4680860 h 5955635"/>
                <a:gd name="connsiteX402" fmla="*/ 999264 w 6187971"/>
                <a:gd name="connsiteY402" fmla="*/ 4681823 h 5955635"/>
                <a:gd name="connsiteX403" fmla="*/ 1005693 w 6187971"/>
                <a:gd name="connsiteY403" fmla="*/ 4689868 h 5955635"/>
                <a:gd name="connsiteX404" fmla="*/ 1010197 w 6187971"/>
                <a:gd name="connsiteY404" fmla="*/ 4688906 h 5955635"/>
                <a:gd name="connsiteX405" fmla="*/ 1011159 w 6187971"/>
                <a:gd name="connsiteY405" fmla="*/ 4693410 h 5955635"/>
                <a:gd name="connsiteX406" fmla="*/ 1068054 w 6187971"/>
                <a:gd name="connsiteY406" fmla="*/ 4761319 h 5955635"/>
                <a:gd name="connsiteX407" fmla="*/ 1070941 w 6187971"/>
                <a:gd name="connsiteY407" fmla="*/ 4774831 h 5955635"/>
                <a:gd name="connsiteX408" fmla="*/ 1088302 w 6187971"/>
                <a:gd name="connsiteY408" fmla="*/ 4789960 h 5955635"/>
                <a:gd name="connsiteX409" fmla="*/ 1082836 w 6187971"/>
                <a:gd name="connsiteY409" fmla="*/ 4786418 h 5955635"/>
                <a:gd name="connsiteX410" fmla="*/ 1084761 w 6187971"/>
                <a:gd name="connsiteY410" fmla="*/ 4795426 h 5955635"/>
                <a:gd name="connsiteX411" fmla="*/ 1089264 w 6187971"/>
                <a:gd name="connsiteY411" fmla="*/ 4794464 h 5955635"/>
                <a:gd name="connsiteX412" fmla="*/ 1090227 w 6187971"/>
                <a:gd name="connsiteY412" fmla="*/ 4798968 h 5955635"/>
                <a:gd name="connsiteX413" fmla="*/ 1121407 w 6187971"/>
                <a:gd name="connsiteY413" fmla="*/ 4834693 h 5955635"/>
                <a:gd name="connsiteX414" fmla="*/ 1169950 w 6187971"/>
                <a:gd name="connsiteY414" fmla="*/ 4885547 h 5955635"/>
                <a:gd name="connsiteX415" fmla="*/ 1230080 w 6187971"/>
                <a:gd name="connsiteY415" fmla="*/ 4924507 h 5955635"/>
                <a:gd name="connsiteX416" fmla="*/ 1183462 w 6187971"/>
                <a:gd name="connsiteY416" fmla="*/ 4882661 h 5955635"/>
                <a:gd name="connsiteX417" fmla="*/ 1187004 w 6187971"/>
                <a:gd name="connsiteY417" fmla="*/ 4877195 h 5955635"/>
                <a:gd name="connsiteX418" fmla="*/ 1176071 w 6187971"/>
                <a:gd name="connsiteY418" fmla="*/ 4870111 h 5955635"/>
                <a:gd name="connsiteX419" fmla="*/ 1103738 w 6187971"/>
                <a:gd name="connsiteY419" fmla="*/ 4796081 h 5955635"/>
                <a:gd name="connsiteX420" fmla="*/ 1102776 w 6187971"/>
                <a:gd name="connsiteY420" fmla="*/ 4791577 h 5955635"/>
                <a:gd name="connsiteX421" fmla="*/ 1101814 w 6187971"/>
                <a:gd name="connsiteY421" fmla="*/ 4787074 h 5955635"/>
                <a:gd name="connsiteX422" fmla="*/ 1097311 w 6187971"/>
                <a:gd name="connsiteY422" fmla="*/ 4788036 h 5955635"/>
                <a:gd name="connsiteX423" fmla="*/ 1052310 w 6187971"/>
                <a:gd name="connsiteY423" fmla="*/ 4731715 h 5955635"/>
                <a:gd name="connsiteX424" fmla="*/ 1062280 w 6187971"/>
                <a:gd name="connsiteY424" fmla="*/ 4734295 h 5955635"/>
                <a:gd name="connsiteX425" fmla="*/ 1044919 w 6187971"/>
                <a:gd name="connsiteY425" fmla="*/ 4719165 h 5955635"/>
                <a:gd name="connsiteX426" fmla="*/ 1049423 w 6187971"/>
                <a:gd name="connsiteY426" fmla="*/ 4718203 h 5955635"/>
                <a:gd name="connsiteX427" fmla="*/ 1048461 w 6187971"/>
                <a:gd name="connsiteY427" fmla="*/ 4713698 h 5955635"/>
                <a:gd name="connsiteX428" fmla="*/ 1042995 w 6187971"/>
                <a:gd name="connsiteY428" fmla="*/ 4710157 h 5955635"/>
                <a:gd name="connsiteX429" fmla="*/ 1038491 w 6187971"/>
                <a:gd name="connsiteY429" fmla="*/ 4711120 h 5955635"/>
                <a:gd name="connsiteX430" fmla="*/ 952032 w 6187971"/>
                <a:gd name="connsiteY430" fmla="*/ 4593011 h 5955635"/>
                <a:gd name="connsiteX431" fmla="*/ 951070 w 6187971"/>
                <a:gd name="connsiteY431" fmla="*/ 4588508 h 5955635"/>
                <a:gd name="connsiteX432" fmla="*/ 945603 w 6187971"/>
                <a:gd name="connsiteY432" fmla="*/ 4584966 h 5955635"/>
                <a:gd name="connsiteX433" fmla="*/ 923430 w 6187971"/>
                <a:gd name="connsiteY433" fmla="*/ 4547316 h 5955635"/>
                <a:gd name="connsiteX434" fmla="*/ 922468 w 6187971"/>
                <a:gd name="connsiteY434" fmla="*/ 4542812 h 5955635"/>
                <a:gd name="connsiteX435" fmla="*/ 921506 w 6187971"/>
                <a:gd name="connsiteY435" fmla="*/ 4538307 h 5955635"/>
                <a:gd name="connsiteX436" fmla="*/ 917002 w 6187971"/>
                <a:gd name="connsiteY436" fmla="*/ 4539270 h 5955635"/>
                <a:gd name="connsiteX437" fmla="*/ 903182 w 6187971"/>
                <a:gd name="connsiteY437" fmla="*/ 4518674 h 5955635"/>
                <a:gd name="connsiteX438" fmla="*/ 906724 w 6187971"/>
                <a:gd name="connsiteY438" fmla="*/ 4513208 h 5955635"/>
                <a:gd name="connsiteX439" fmla="*/ 835702 w 6187971"/>
                <a:gd name="connsiteY439" fmla="*/ 4401222 h 5955635"/>
                <a:gd name="connsiteX440" fmla="*/ 840206 w 6187971"/>
                <a:gd name="connsiteY440" fmla="*/ 4400260 h 5955635"/>
                <a:gd name="connsiteX441" fmla="*/ 839244 w 6187971"/>
                <a:gd name="connsiteY441" fmla="*/ 4395755 h 5955635"/>
                <a:gd name="connsiteX442" fmla="*/ 833777 w 6187971"/>
                <a:gd name="connsiteY442" fmla="*/ 4392213 h 5955635"/>
                <a:gd name="connsiteX443" fmla="*/ 822708 w 6187971"/>
                <a:gd name="connsiteY443" fmla="*/ 4371399 h 5955635"/>
                <a:gd name="connsiteX444" fmla="*/ 820283 w 6187971"/>
                <a:gd name="connsiteY444" fmla="*/ 4366839 h 5955635"/>
                <a:gd name="connsiteX445" fmla="*/ 823500 w 6187971"/>
                <a:gd name="connsiteY445" fmla="*/ 4366151 h 5955635"/>
                <a:gd name="connsiteX446" fmla="*/ 822538 w 6187971"/>
                <a:gd name="connsiteY446" fmla="*/ 4361647 h 5955635"/>
                <a:gd name="connsiteX447" fmla="*/ 817071 w 6187971"/>
                <a:gd name="connsiteY447" fmla="*/ 4358106 h 5955635"/>
                <a:gd name="connsiteX448" fmla="*/ 811605 w 6187971"/>
                <a:gd name="connsiteY448" fmla="*/ 4354564 h 5955635"/>
                <a:gd name="connsiteX449" fmla="*/ 801327 w 6187971"/>
                <a:gd name="connsiteY449" fmla="*/ 4328502 h 5955635"/>
                <a:gd name="connsiteX450" fmla="*/ 756982 w 6187971"/>
                <a:gd name="connsiteY450" fmla="*/ 4253202 h 5955635"/>
                <a:gd name="connsiteX451" fmla="*/ 761486 w 6187971"/>
                <a:gd name="connsiteY451" fmla="*/ 4252240 h 5955635"/>
                <a:gd name="connsiteX452" fmla="*/ 762448 w 6187971"/>
                <a:gd name="connsiteY452" fmla="*/ 4256744 h 5955635"/>
                <a:gd name="connsiteX453" fmla="*/ 767914 w 6187971"/>
                <a:gd name="connsiteY453" fmla="*/ 4260286 h 5955635"/>
                <a:gd name="connsiteX454" fmla="*/ 765989 w 6187971"/>
                <a:gd name="connsiteY454" fmla="*/ 4251278 h 5955635"/>
                <a:gd name="connsiteX455" fmla="*/ 759562 w 6187971"/>
                <a:gd name="connsiteY455" fmla="*/ 4243232 h 5955635"/>
                <a:gd name="connsiteX456" fmla="*/ 751208 w 6187971"/>
                <a:gd name="connsiteY456" fmla="*/ 4226178 h 5955635"/>
                <a:gd name="connsiteX457" fmla="*/ 745742 w 6187971"/>
                <a:gd name="connsiteY457" fmla="*/ 4222636 h 5955635"/>
                <a:gd name="connsiteX458" fmla="*/ 747666 w 6187971"/>
                <a:gd name="connsiteY458" fmla="*/ 4231645 h 5955635"/>
                <a:gd name="connsiteX459" fmla="*/ 734810 w 6187971"/>
                <a:gd name="connsiteY459" fmla="*/ 4215553 h 5955635"/>
                <a:gd name="connsiteX460" fmla="*/ 730960 w 6187971"/>
                <a:gd name="connsiteY460" fmla="*/ 4197536 h 5955635"/>
                <a:gd name="connsiteX461" fmla="*/ 724531 w 6187971"/>
                <a:gd name="connsiteY461" fmla="*/ 4189491 h 5955635"/>
                <a:gd name="connsiteX462" fmla="*/ 729998 w 6187971"/>
                <a:gd name="connsiteY462" fmla="*/ 4193033 h 5955635"/>
                <a:gd name="connsiteX463" fmla="*/ 729691 w 6187971"/>
                <a:gd name="connsiteY463" fmla="*/ 4169550 h 5955635"/>
                <a:gd name="connsiteX464" fmla="*/ 769532 w 6187971"/>
                <a:gd name="connsiteY464" fmla="*/ 4245812 h 5955635"/>
                <a:gd name="connsiteX465" fmla="*/ 808104 w 6187971"/>
                <a:gd name="connsiteY465" fmla="*/ 4294087 h 5955635"/>
                <a:gd name="connsiteX466" fmla="*/ 804909 w 6187971"/>
                <a:gd name="connsiteY466" fmla="*/ 4257092 h 5955635"/>
                <a:gd name="connsiteX467" fmla="*/ 954652 w 6187971"/>
                <a:gd name="connsiteY467" fmla="*/ 4517097 h 5955635"/>
                <a:gd name="connsiteX468" fmla="*/ 951110 w 6187971"/>
                <a:gd name="connsiteY468" fmla="*/ 4522564 h 5955635"/>
                <a:gd name="connsiteX469" fmla="*/ 950148 w 6187971"/>
                <a:gd name="connsiteY469" fmla="*/ 4518059 h 5955635"/>
                <a:gd name="connsiteX470" fmla="*/ 945643 w 6187971"/>
                <a:gd name="connsiteY470" fmla="*/ 4519022 h 5955635"/>
                <a:gd name="connsiteX471" fmla="*/ 947568 w 6187971"/>
                <a:gd name="connsiteY471" fmla="*/ 4528030 h 5955635"/>
                <a:gd name="connsiteX472" fmla="*/ 950455 w 6187971"/>
                <a:gd name="connsiteY472" fmla="*/ 4541543 h 5955635"/>
                <a:gd name="connsiteX473" fmla="*/ 971358 w 6187971"/>
                <a:gd name="connsiteY473" fmla="*/ 4551205 h 5955635"/>
                <a:gd name="connsiteX474" fmla="*/ 972320 w 6187971"/>
                <a:gd name="connsiteY474" fmla="*/ 4555710 h 5955635"/>
                <a:gd name="connsiteX475" fmla="*/ 973282 w 6187971"/>
                <a:gd name="connsiteY475" fmla="*/ 4560213 h 5955635"/>
                <a:gd name="connsiteX476" fmla="*/ 979711 w 6187971"/>
                <a:gd name="connsiteY476" fmla="*/ 4568259 h 5955635"/>
                <a:gd name="connsiteX477" fmla="*/ 986140 w 6187971"/>
                <a:gd name="connsiteY477" fmla="*/ 4576305 h 5955635"/>
                <a:gd name="connsiteX478" fmla="*/ 996417 w 6187971"/>
                <a:gd name="connsiteY478" fmla="*/ 4602367 h 5955635"/>
                <a:gd name="connsiteX479" fmla="*/ 990952 w 6187971"/>
                <a:gd name="connsiteY479" fmla="*/ 4598826 h 5955635"/>
                <a:gd name="connsiteX480" fmla="*/ 991914 w 6187971"/>
                <a:gd name="connsiteY480" fmla="*/ 4603329 h 5955635"/>
                <a:gd name="connsiteX481" fmla="*/ 997379 w 6187971"/>
                <a:gd name="connsiteY481" fmla="*/ 4606871 h 5955635"/>
                <a:gd name="connsiteX482" fmla="*/ 1010237 w 6187971"/>
                <a:gd name="connsiteY482" fmla="*/ 4622963 h 5955635"/>
                <a:gd name="connsiteX483" fmla="*/ 1011200 w 6187971"/>
                <a:gd name="connsiteY483" fmla="*/ 4627466 h 5955635"/>
                <a:gd name="connsiteX484" fmla="*/ 1017628 w 6187971"/>
                <a:gd name="connsiteY484" fmla="*/ 4635513 h 5955635"/>
                <a:gd name="connsiteX485" fmla="*/ 1023094 w 6187971"/>
                <a:gd name="connsiteY485" fmla="*/ 4639054 h 5955635"/>
                <a:gd name="connsiteX486" fmla="*/ 1022132 w 6187971"/>
                <a:gd name="connsiteY486" fmla="*/ 4634551 h 5955635"/>
                <a:gd name="connsiteX487" fmla="*/ 1029523 w 6187971"/>
                <a:gd name="connsiteY487" fmla="*/ 4647100 h 5955635"/>
                <a:gd name="connsiteX488" fmla="*/ 1034027 w 6187971"/>
                <a:gd name="connsiteY488" fmla="*/ 4646138 h 5955635"/>
                <a:gd name="connsiteX489" fmla="*/ 1040455 w 6187971"/>
                <a:gd name="connsiteY489" fmla="*/ 4654184 h 5955635"/>
                <a:gd name="connsiteX490" fmla="*/ 1041417 w 6187971"/>
                <a:gd name="connsiteY490" fmla="*/ 4658688 h 5955635"/>
                <a:gd name="connsiteX491" fmla="*/ 1042380 w 6187971"/>
                <a:gd name="connsiteY491" fmla="*/ 4663192 h 5955635"/>
                <a:gd name="connsiteX492" fmla="*/ 1047846 w 6187971"/>
                <a:gd name="connsiteY492" fmla="*/ 4666733 h 5955635"/>
                <a:gd name="connsiteX493" fmla="*/ 1046884 w 6187971"/>
                <a:gd name="connsiteY493" fmla="*/ 4662230 h 5955635"/>
                <a:gd name="connsiteX494" fmla="*/ 1089960 w 6187971"/>
                <a:gd name="connsiteY494" fmla="*/ 4709542 h 5955635"/>
                <a:gd name="connsiteX495" fmla="*/ 1096388 w 6187971"/>
                <a:gd name="connsiteY495" fmla="*/ 4717588 h 5955635"/>
                <a:gd name="connsiteX496" fmla="*/ 1101855 w 6187971"/>
                <a:gd name="connsiteY496" fmla="*/ 4721130 h 5955635"/>
                <a:gd name="connsiteX497" fmla="*/ 1100893 w 6187971"/>
                <a:gd name="connsiteY497" fmla="*/ 4716625 h 5955635"/>
                <a:gd name="connsiteX498" fmla="*/ 1099931 w 6187971"/>
                <a:gd name="connsiteY498" fmla="*/ 4712122 h 5955635"/>
                <a:gd name="connsiteX499" fmla="*/ 1157788 w 6187971"/>
                <a:gd name="connsiteY499" fmla="*/ 4784534 h 5955635"/>
                <a:gd name="connsiteX500" fmla="*/ 1178691 w 6187971"/>
                <a:gd name="connsiteY500" fmla="*/ 4794197 h 5955635"/>
                <a:gd name="connsiteX501" fmla="*/ 1186082 w 6187971"/>
                <a:gd name="connsiteY501" fmla="*/ 4806747 h 5955635"/>
                <a:gd name="connsiteX502" fmla="*/ 1205368 w 6187971"/>
                <a:gd name="connsiteY502" fmla="*/ 4830884 h 5955635"/>
                <a:gd name="connsiteX503" fmla="*/ 1226271 w 6187971"/>
                <a:gd name="connsiteY503" fmla="*/ 4840547 h 5955635"/>
                <a:gd name="connsiteX504" fmla="*/ 1241052 w 6187971"/>
                <a:gd name="connsiteY504" fmla="*/ 4865648 h 5955635"/>
                <a:gd name="connsiteX505" fmla="*/ 1235587 w 6187971"/>
                <a:gd name="connsiteY505" fmla="*/ 4862105 h 5955635"/>
                <a:gd name="connsiteX506" fmla="*/ 1230120 w 6187971"/>
                <a:gd name="connsiteY506" fmla="*/ 4858563 h 5955635"/>
                <a:gd name="connsiteX507" fmla="*/ 1232045 w 6187971"/>
                <a:gd name="connsiteY507" fmla="*/ 4867572 h 5955635"/>
                <a:gd name="connsiteX508" fmla="*/ 1238474 w 6187971"/>
                <a:gd name="connsiteY508" fmla="*/ 4875617 h 5955635"/>
                <a:gd name="connsiteX509" fmla="*/ 1222074 w 6187971"/>
                <a:gd name="connsiteY509" fmla="*/ 4864992 h 5955635"/>
                <a:gd name="connsiteX510" fmla="*/ 1243939 w 6187971"/>
                <a:gd name="connsiteY510" fmla="*/ 4879160 h 5955635"/>
                <a:gd name="connsiteX511" fmla="*/ 1249406 w 6187971"/>
                <a:gd name="connsiteY511" fmla="*/ 4882701 h 5955635"/>
                <a:gd name="connsiteX512" fmla="*/ 1260338 w 6187971"/>
                <a:gd name="connsiteY512" fmla="*/ 4889785 h 5955635"/>
                <a:gd name="connsiteX513" fmla="*/ 1259376 w 6187971"/>
                <a:gd name="connsiteY513" fmla="*/ 4885281 h 5955635"/>
                <a:gd name="connsiteX514" fmla="*/ 1253910 w 6187971"/>
                <a:gd name="connsiteY514" fmla="*/ 4881738 h 5955635"/>
                <a:gd name="connsiteX515" fmla="*/ 1252948 w 6187971"/>
                <a:gd name="connsiteY515" fmla="*/ 4877235 h 5955635"/>
                <a:gd name="connsiteX516" fmla="*/ 1270309 w 6187971"/>
                <a:gd name="connsiteY516" fmla="*/ 4892364 h 5955635"/>
                <a:gd name="connsiteX517" fmla="*/ 1266460 w 6187971"/>
                <a:gd name="connsiteY517" fmla="*/ 4874348 h 5955635"/>
                <a:gd name="connsiteX518" fmla="*/ 1286708 w 6187971"/>
                <a:gd name="connsiteY518" fmla="*/ 4902990 h 5955635"/>
                <a:gd name="connsiteX519" fmla="*/ 1282203 w 6187971"/>
                <a:gd name="connsiteY519" fmla="*/ 4903952 h 5955635"/>
                <a:gd name="connsiteX520" fmla="*/ 1272233 w 6187971"/>
                <a:gd name="connsiteY520" fmla="*/ 4901372 h 5955635"/>
                <a:gd name="connsiteX521" fmla="*/ 1278662 w 6187971"/>
                <a:gd name="connsiteY521" fmla="*/ 4909418 h 5955635"/>
                <a:gd name="connsiteX522" fmla="*/ 1285090 w 6187971"/>
                <a:gd name="connsiteY522" fmla="*/ 4917464 h 5955635"/>
                <a:gd name="connsiteX523" fmla="*/ 1280587 w 6187971"/>
                <a:gd name="connsiteY523" fmla="*/ 4918427 h 5955635"/>
                <a:gd name="connsiteX524" fmla="*/ 1287015 w 6187971"/>
                <a:gd name="connsiteY524" fmla="*/ 4926472 h 5955635"/>
                <a:gd name="connsiteX525" fmla="*/ 1291519 w 6187971"/>
                <a:gd name="connsiteY525" fmla="*/ 4925510 h 5955635"/>
                <a:gd name="connsiteX526" fmla="*/ 1292481 w 6187971"/>
                <a:gd name="connsiteY526" fmla="*/ 4930014 h 5955635"/>
                <a:gd name="connsiteX527" fmla="*/ 1298910 w 6187971"/>
                <a:gd name="connsiteY527" fmla="*/ 4938059 h 5955635"/>
                <a:gd name="connsiteX528" fmla="*/ 1292356 w 6187971"/>
                <a:gd name="connsiteY528" fmla="*/ 4937694 h 5955635"/>
                <a:gd name="connsiteX529" fmla="*/ 1289901 w 6187971"/>
                <a:gd name="connsiteY529" fmla="*/ 4939984 h 5955635"/>
                <a:gd name="connsiteX530" fmla="*/ 1293236 w 6187971"/>
                <a:gd name="connsiteY530" fmla="*/ 4944571 h 5955635"/>
                <a:gd name="connsiteX531" fmla="*/ 1296561 w 6187971"/>
                <a:gd name="connsiteY531" fmla="*/ 4951097 h 5955635"/>
                <a:gd name="connsiteX532" fmla="*/ 1291826 w 6187971"/>
                <a:gd name="connsiteY532" fmla="*/ 4948992 h 5955635"/>
                <a:gd name="connsiteX533" fmla="*/ 1310150 w 6187971"/>
                <a:gd name="connsiteY533" fmla="*/ 4968626 h 5955635"/>
                <a:gd name="connsiteX534" fmla="*/ 1315616 w 6187971"/>
                <a:gd name="connsiteY534" fmla="*/ 4972168 h 5955635"/>
                <a:gd name="connsiteX535" fmla="*/ 1316579 w 6187971"/>
                <a:gd name="connsiteY535" fmla="*/ 4976671 h 5955635"/>
                <a:gd name="connsiteX536" fmla="*/ 1321083 w 6187971"/>
                <a:gd name="connsiteY536" fmla="*/ 4975709 h 5955635"/>
                <a:gd name="connsiteX537" fmla="*/ 1315616 w 6187971"/>
                <a:gd name="connsiteY537" fmla="*/ 4972168 h 5955635"/>
                <a:gd name="connsiteX538" fmla="*/ 1302760 w 6187971"/>
                <a:gd name="connsiteY538" fmla="*/ 4956076 h 5955635"/>
                <a:gd name="connsiteX539" fmla="*/ 1308226 w 6187971"/>
                <a:gd name="connsiteY539" fmla="*/ 4959618 h 5955635"/>
                <a:gd name="connsiteX540" fmla="*/ 1317234 w 6187971"/>
                <a:gd name="connsiteY540" fmla="*/ 4957694 h 5955635"/>
                <a:gd name="connsiteX541" fmla="*/ 1310805 w 6187971"/>
                <a:gd name="connsiteY541" fmla="*/ 4949647 h 5955635"/>
                <a:gd name="connsiteX542" fmla="*/ 1305339 w 6187971"/>
                <a:gd name="connsiteY542" fmla="*/ 4946105 h 5955635"/>
                <a:gd name="connsiteX543" fmla="*/ 1296986 w 6187971"/>
                <a:gd name="connsiteY543" fmla="*/ 4929052 h 5955635"/>
                <a:gd name="connsiteX544" fmla="*/ 1302452 w 6187971"/>
                <a:gd name="connsiteY544" fmla="*/ 4932593 h 5955635"/>
                <a:gd name="connsiteX545" fmla="*/ 1301490 w 6187971"/>
                <a:gd name="connsiteY545" fmla="*/ 4928089 h 5955635"/>
                <a:gd name="connsiteX546" fmla="*/ 1300528 w 6187971"/>
                <a:gd name="connsiteY546" fmla="*/ 4923585 h 5955635"/>
                <a:gd name="connsiteX547" fmla="*/ 1295061 w 6187971"/>
                <a:gd name="connsiteY547" fmla="*/ 4920043 h 5955635"/>
                <a:gd name="connsiteX548" fmla="*/ 1293137 w 6187971"/>
                <a:gd name="connsiteY548" fmla="*/ 4911035 h 5955635"/>
                <a:gd name="connsiteX549" fmla="*/ 1322392 w 6187971"/>
                <a:gd name="connsiteY549" fmla="*/ 4937753 h 5955635"/>
                <a:gd name="connsiteX550" fmla="*/ 1317889 w 6187971"/>
                <a:gd name="connsiteY550" fmla="*/ 4938715 h 5955635"/>
                <a:gd name="connsiteX551" fmla="*/ 1318851 w 6187971"/>
                <a:gd name="connsiteY551" fmla="*/ 4943218 h 5955635"/>
                <a:gd name="connsiteX552" fmla="*/ 1323354 w 6187971"/>
                <a:gd name="connsiteY552" fmla="*/ 4942256 h 5955635"/>
                <a:gd name="connsiteX553" fmla="*/ 1324317 w 6187971"/>
                <a:gd name="connsiteY553" fmla="*/ 4946760 h 5955635"/>
                <a:gd name="connsiteX554" fmla="*/ 1328821 w 6187971"/>
                <a:gd name="connsiteY554" fmla="*/ 4945798 h 5955635"/>
                <a:gd name="connsiteX555" fmla="*/ 1342641 w 6187971"/>
                <a:gd name="connsiteY555" fmla="*/ 4966394 h 5955635"/>
                <a:gd name="connsiteX556" fmla="*/ 1343603 w 6187971"/>
                <a:gd name="connsiteY556" fmla="*/ 4970897 h 5955635"/>
                <a:gd name="connsiteX557" fmla="*/ 1349069 w 6187971"/>
                <a:gd name="connsiteY557" fmla="*/ 4974440 h 5955635"/>
                <a:gd name="connsiteX558" fmla="*/ 1348107 w 6187971"/>
                <a:gd name="connsiteY558" fmla="*/ 4969935 h 5955635"/>
                <a:gd name="connsiteX559" fmla="*/ 1370935 w 6187971"/>
                <a:gd name="connsiteY559" fmla="*/ 4988607 h 5955635"/>
                <a:gd name="connsiteX560" fmla="*/ 1377363 w 6187971"/>
                <a:gd name="connsiteY560" fmla="*/ 4996652 h 5955635"/>
                <a:gd name="connsiteX561" fmla="*/ 1376401 w 6187971"/>
                <a:gd name="connsiteY561" fmla="*/ 4992149 h 5955635"/>
                <a:gd name="connsiteX562" fmla="*/ 1397304 w 6187971"/>
                <a:gd name="connsiteY562" fmla="*/ 5001812 h 5955635"/>
                <a:gd name="connsiteX563" fmla="*/ 1457741 w 6187971"/>
                <a:gd name="connsiteY563" fmla="*/ 5064254 h 5955635"/>
                <a:gd name="connsiteX564" fmla="*/ 1462246 w 6187971"/>
                <a:gd name="connsiteY564" fmla="*/ 5063292 h 5955635"/>
                <a:gd name="connsiteX565" fmla="*/ 1467712 w 6187971"/>
                <a:gd name="connsiteY565" fmla="*/ 5066833 h 5955635"/>
                <a:gd name="connsiteX566" fmla="*/ 1498892 w 6187971"/>
                <a:gd name="connsiteY566" fmla="*/ 5102559 h 5955635"/>
                <a:gd name="connsiteX567" fmla="*/ 1507901 w 6187971"/>
                <a:gd name="connsiteY567" fmla="*/ 5100634 h 5955635"/>
                <a:gd name="connsiteX568" fmla="*/ 1509826 w 6187971"/>
                <a:gd name="connsiteY568" fmla="*/ 5109642 h 5955635"/>
                <a:gd name="connsiteX569" fmla="*/ 1525262 w 6187971"/>
                <a:gd name="connsiteY569" fmla="*/ 5115763 h 5955635"/>
                <a:gd name="connsiteX570" fmla="*/ 1520758 w 6187971"/>
                <a:gd name="connsiteY570" fmla="*/ 5116725 h 5955635"/>
                <a:gd name="connsiteX571" fmla="*/ 1527187 w 6187971"/>
                <a:gd name="connsiteY571" fmla="*/ 5124771 h 5955635"/>
                <a:gd name="connsiteX572" fmla="*/ 1531691 w 6187971"/>
                <a:gd name="connsiteY572" fmla="*/ 5123809 h 5955635"/>
                <a:gd name="connsiteX573" fmla="*/ 1565451 w 6187971"/>
                <a:gd name="connsiteY573" fmla="*/ 5149564 h 5955635"/>
                <a:gd name="connsiteX574" fmla="*/ 1558060 w 6187971"/>
                <a:gd name="connsiteY574" fmla="*/ 5137014 h 5955635"/>
                <a:gd name="connsiteX575" fmla="*/ 1537157 w 6187971"/>
                <a:gd name="connsiteY575" fmla="*/ 5127351 h 5955635"/>
                <a:gd name="connsiteX576" fmla="*/ 1542623 w 6187971"/>
                <a:gd name="connsiteY576" fmla="*/ 5130892 h 5955635"/>
                <a:gd name="connsiteX577" fmla="*/ 1548090 w 6187971"/>
                <a:gd name="connsiteY577" fmla="*/ 5134434 h 5955635"/>
                <a:gd name="connsiteX578" fmla="*/ 1546166 w 6187971"/>
                <a:gd name="connsiteY578" fmla="*/ 5125426 h 5955635"/>
                <a:gd name="connsiteX579" fmla="*/ 1551631 w 6187971"/>
                <a:gd name="connsiteY579" fmla="*/ 5128968 h 5955635"/>
                <a:gd name="connsiteX580" fmla="*/ 1550669 w 6187971"/>
                <a:gd name="connsiteY580" fmla="*/ 5124464 h 5955635"/>
                <a:gd name="connsiteX581" fmla="*/ 1545203 w 6187971"/>
                <a:gd name="connsiteY581" fmla="*/ 5120922 h 5955635"/>
                <a:gd name="connsiteX582" fmla="*/ 1539737 w 6187971"/>
                <a:gd name="connsiteY582" fmla="*/ 5117380 h 5955635"/>
                <a:gd name="connsiteX583" fmla="*/ 1554211 w 6187971"/>
                <a:gd name="connsiteY583" fmla="*/ 5118998 h 5955635"/>
                <a:gd name="connsiteX584" fmla="*/ 1555173 w 6187971"/>
                <a:gd name="connsiteY584" fmla="*/ 5123502 h 5955635"/>
                <a:gd name="connsiteX585" fmla="*/ 1556135 w 6187971"/>
                <a:gd name="connsiteY585" fmla="*/ 5128005 h 5955635"/>
                <a:gd name="connsiteX586" fmla="*/ 1571572 w 6187971"/>
                <a:gd name="connsiteY586" fmla="*/ 5134127 h 5955635"/>
                <a:gd name="connsiteX587" fmla="*/ 1570610 w 6187971"/>
                <a:gd name="connsiteY587" fmla="*/ 5129623 h 5955635"/>
                <a:gd name="connsiteX588" fmla="*/ 1569648 w 6187971"/>
                <a:gd name="connsiteY588" fmla="*/ 5125119 h 5955635"/>
                <a:gd name="connsiteX589" fmla="*/ 1587010 w 6187971"/>
                <a:gd name="connsiteY589" fmla="*/ 5140248 h 5955635"/>
                <a:gd name="connsiteX590" fmla="*/ 1587972 w 6187971"/>
                <a:gd name="connsiteY590" fmla="*/ 5144752 h 5955635"/>
                <a:gd name="connsiteX591" fmla="*/ 1593438 w 6187971"/>
                <a:gd name="connsiteY591" fmla="*/ 5148294 h 5955635"/>
                <a:gd name="connsiteX592" fmla="*/ 1598904 w 6187971"/>
                <a:gd name="connsiteY592" fmla="*/ 5151836 h 5955635"/>
                <a:gd name="connsiteX593" fmla="*/ 1610799 w 6187971"/>
                <a:gd name="connsiteY593" fmla="*/ 5163423 h 5955635"/>
                <a:gd name="connsiteX594" fmla="*/ 1638786 w 6187971"/>
                <a:gd name="connsiteY594" fmla="*/ 5162154 h 5955635"/>
                <a:gd name="connsiteX595" fmla="*/ 1628575 w 6187971"/>
                <a:gd name="connsiteY595" fmla="*/ 5158449 h 5955635"/>
                <a:gd name="connsiteX596" fmla="*/ 1621158 w 6187971"/>
                <a:gd name="connsiteY596" fmla="*/ 5151791 h 5955635"/>
                <a:gd name="connsiteX597" fmla="*/ 1626891 w 6187971"/>
                <a:gd name="connsiteY597" fmla="*/ 5150566 h 5955635"/>
                <a:gd name="connsiteX598" fmla="*/ 1698916 w 6187971"/>
                <a:gd name="connsiteY598" fmla="*/ 5201113 h 5955635"/>
                <a:gd name="connsiteX599" fmla="*/ 1704383 w 6187971"/>
                <a:gd name="connsiteY599" fmla="*/ 5204655 h 5955635"/>
                <a:gd name="connsiteX600" fmla="*/ 1695374 w 6187971"/>
                <a:gd name="connsiteY600" fmla="*/ 5206579 h 5955635"/>
                <a:gd name="connsiteX601" fmla="*/ 1713697 w 6187971"/>
                <a:gd name="connsiteY601" fmla="*/ 5226213 h 5955635"/>
                <a:gd name="connsiteX602" fmla="*/ 1734601 w 6187971"/>
                <a:gd name="connsiteY602" fmla="*/ 5235876 h 5955635"/>
                <a:gd name="connsiteX603" fmla="*/ 1739105 w 6187971"/>
                <a:gd name="connsiteY603" fmla="*/ 5234914 h 5955635"/>
                <a:gd name="connsiteX604" fmla="*/ 1743608 w 6187971"/>
                <a:gd name="connsiteY604" fmla="*/ 5233952 h 5955635"/>
                <a:gd name="connsiteX605" fmla="*/ 1765474 w 6187971"/>
                <a:gd name="connsiteY605" fmla="*/ 5248118 h 5955635"/>
                <a:gd name="connsiteX606" fmla="*/ 1774483 w 6187971"/>
                <a:gd name="connsiteY606" fmla="*/ 5246193 h 5955635"/>
                <a:gd name="connsiteX607" fmla="*/ 1840078 w 6187971"/>
                <a:gd name="connsiteY607" fmla="*/ 5288696 h 5955635"/>
                <a:gd name="connsiteX608" fmla="*/ 1860019 w 6187971"/>
                <a:gd name="connsiteY608" fmla="*/ 5293854 h 5955635"/>
                <a:gd name="connsiteX609" fmla="*/ 1872877 w 6187971"/>
                <a:gd name="connsiteY609" fmla="*/ 5309946 h 5955635"/>
                <a:gd name="connsiteX610" fmla="*/ 2056500 w 6187971"/>
                <a:gd name="connsiteY610" fmla="*/ 5397876 h 5955635"/>
                <a:gd name="connsiteX611" fmla="*/ 2135609 w 6187971"/>
                <a:gd name="connsiteY611" fmla="*/ 5437490 h 5955635"/>
                <a:gd name="connsiteX612" fmla="*/ 2180957 w 6187971"/>
                <a:gd name="connsiteY612" fmla="*/ 5451349 h 5955635"/>
                <a:gd name="connsiteX613" fmla="*/ 2187385 w 6187971"/>
                <a:gd name="connsiteY613" fmla="*/ 5459396 h 5955635"/>
                <a:gd name="connsiteX614" fmla="*/ 2228229 w 6187971"/>
                <a:gd name="connsiteY614" fmla="*/ 5474217 h 5955635"/>
                <a:gd name="connsiteX615" fmla="*/ 2305413 w 6187971"/>
                <a:gd name="connsiteY615" fmla="*/ 5504824 h 5955635"/>
                <a:gd name="connsiteX616" fmla="*/ 2473293 w 6187971"/>
                <a:gd name="connsiteY616" fmla="*/ 5563150 h 5955635"/>
                <a:gd name="connsiteX617" fmla="*/ 2572035 w 6187971"/>
                <a:gd name="connsiteY617" fmla="*/ 5584441 h 5955635"/>
                <a:gd name="connsiteX618" fmla="*/ 2679785 w 6187971"/>
                <a:gd name="connsiteY618" fmla="*/ 5603808 h 5955635"/>
                <a:gd name="connsiteX619" fmla="*/ 2856366 w 6187971"/>
                <a:gd name="connsiteY619" fmla="*/ 5636726 h 5955635"/>
                <a:gd name="connsiteX620" fmla="*/ 2989216 w 6187971"/>
                <a:gd name="connsiteY620" fmla="*/ 5641311 h 5955635"/>
                <a:gd name="connsiteX621" fmla="*/ 3079605 w 6187971"/>
                <a:gd name="connsiteY621" fmla="*/ 5645548 h 5955635"/>
                <a:gd name="connsiteX622" fmla="*/ 3189935 w 6187971"/>
                <a:gd name="connsiteY622" fmla="*/ 5654944 h 5955635"/>
                <a:gd name="connsiteX623" fmla="*/ 3300264 w 6187971"/>
                <a:gd name="connsiteY623" fmla="*/ 5664340 h 5955635"/>
                <a:gd name="connsiteX624" fmla="*/ 3342726 w 6187971"/>
                <a:gd name="connsiteY624" fmla="*/ 5664687 h 5955635"/>
                <a:gd name="connsiteX625" fmla="*/ 3412212 w 6187971"/>
                <a:gd name="connsiteY625" fmla="*/ 5659262 h 5955635"/>
                <a:gd name="connsiteX626" fmla="*/ 3430228 w 6187971"/>
                <a:gd name="connsiteY626" fmla="*/ 5655412 h 5955635"/>
                <a:gd name="connsiteX627" fmla="*/ 3505179 w 6187971"/>
                <a:gd name="connsiteY627" fmla="*/ 5653528 h 5955635"/>
                <a:gd name="connsiteX628" fmla="*/ 3509684 w 6187971"/>
                <a:gd name="connsiteY628" fmla="*/ 5652566 h 5955635"/>
                <a:gd name="connsiteX629" fmla="*/ 3510646 w 6187971"/>
                <a:gd name="connsiteY629" fmla="*/ 5657069 h 5955635"/>
                <a:gd name="connsiteX630" fmla="*/ 3519654 w 6187971"/>
                <a:gd name="connsiteY630" fmla="*/ 5655145 h 5955635"/>
                <a:gd name="connsiteX631" fmla="*/ 3518691 w 6187971"/>
                <a:gd name="connsiteY631" fmla="*/ 5650641 h 5955635"/>
                <a:gd name="connsiteX632" fmla="*/ 3514188 w 6187971"/>
                <a:gd name="connsiteY632" fmla="*/ 5651604 h 5955635"/>
                <a:gd name="connsiteX633" fmla="*/ 3535746 w 6187971"/>
                <a:gd name="connsiteY633" fmla="*/ 5642288 h 5955635"/>
                <a:gd name="connsiteX634" fmla="*/ 3771882 w 6187971"/>
                <a:gd name="connsiteY634" fmla="*/ 5601257 h 5955635"/>
                <a:gd name="connsiteX635" fmla="*/ 3861001 w 6187971"/>
                <a:gd name="connsiteY635" fmla="*/ 5577509 h 5955635"/>
                <a:gd name="connsiteX636" fmla="*/ 4010291 w 6187971"/>
                <a:gd name="connsiteY636" fmla="*/ 5526775 h 5955635"/>
                <a:gd name="connsiteX637" fmla="*/ 4162160 w 6187971"/>
                <a:gd name="connsiteY637" fmla="*/ 5466071 h 5955635"/>
                <a:gd name="connsiteX638" fmla="*/ 4252897 w 6187971"/>
                <a:gd name="connsiteY638" fmla="*/ 5427847 h 5955635"/>
                <a:gd name="connsiteX639" fmla="*/ 4283464 w 6187971"/>
                <a:gd name="connsiteY639" fmla="*/ 5416606 h 5955635"/>
                <a:gd name="connsiteX640" fmla="*/ 4342672 w 6187971"/>
                <a:gd name="connsiteY640" fmla="*/ 5385119 h 5955635"/>
                <a:gd name="connsiteX641" fmla="*/ 4343634 w 6187971"/>
                <a:gd name="connsiteY641" fmla="*/ 5389623 h 5955635"/>
                <a:gd name="connsiteX642" fmla="*/ 4348138 w 6187971"/>
                <a:gd name="connsiteY642" fmla="*/ 5388660 h 5955635"/>
                <a:gd name="connsiteX643" fmla="*/ 4357146 w 6187971"/>
                <a:gd name="connsiteY643" fmla="*/ 5386736 h 5955635"/>
                <a:gd name="connsiteX644" fmla="*/ 4360688 w 6187971"/>
                <a:gd name="connsiteY644" fmla="*/ 5381270 h 5955635"/>
                <a:gd name="connsiteX645" fmla="*/ 4370658 w 6187971"/>
                <a:gd name="connsiteY645" fmla="*/ 5383849 h 5955635"/>
                <a:gd name="connsiteX646" fmla="*/ 4368733 w 6187971"/>
                <a:gd name="connsiteY646" fmla="*/ 5374841 h 5955635"/>
                <a:gd name="connsiteX647" fmla="*/ 4373238 w 6187971"/>
                <a:gd name="connsiteY647" fmla="*/ 5373879 h 5955635"/>
                <a:gd name="connsiteX648" fmla="*/ 4381283 w 6187971"/>
                <a:gd name="connsiteY648" fmla="*/ 5367450 h 5955635"/>
                <a:gd name="connsiteX649" fmla="*/ 4371313 w 6187971"/>
                <a:gd name="connsiteY649" fmla="*/ 5364871 h 5955635"/>
                <a:gd name="connsiteX650" fmla="*/ 4372275 w 6187971"/>
                <a:gd name="connsiteY650" fmla="*/ 5369375 h 5955635"/>
                <a:gd name="connsiteX651" fmla="*/ 4366809 w 6187971"/>
                <a:gd name="connsiteY651" fmla="*/ 5365834 h 5955635"/>
                <a:gd name="connsiteX652" fmla="*/ 4471713 w 6187971"/>
                <a:gd name="connsiteY652" fmla="*/ 5305744 h 5955635"/>
                <a:gd name="connsiteX653" fmla="*/ 4629396 w 6187971"/>
                <a:gd name="connsiteY653" fmla="*/ 5206120 h 5955635"/>
                <a:gd name="connsiteX654" fmla="*/ 4630359 w 6187971"/>
                <a:gd name="connsiteY654" fmla="*/ 5210625 h 5955635"/>
                <a:gd name="connsiteX655" fmla="*/ 4625854 w 6187971"/>
                <a:gd name="connsiteY655" fmla="*/ 5211587 h 5955635"/>
                <a:gd name="connsiteX656" fmla="*/ 4623274 w 6187971"/>
                <a:gd name="connsiteY656" fmla="*/ 5221557 h 5955635"/>
                <a:gd name="connsiteX657" fmla="*/ 4631321 w 6187971"/>
                <a:gd name="connsiteY657" fmla="*/ 5215129 h 5955635"/>
                <a:gd name="connsiteX658" fmla="*/ 4639366 w 6187971"/>
                <a:gd name="connsiteY658" fmla="*/ 5208700 h 5955635"/>
                <a:gd name="connsiteX659" fmla="*/ 4653841 w 6187971"/>
                <a:gd name="connsiteY659" fmla="*/ 5210318 h 5955635"/>
                <a:gd name="connsiteX660" fmla="*/ 4651512 w 6187971"/>
                <a:gd name="connsiteY660" fmla="*/ 5204927 h 5955635"/>
                <a:gd name="connsiteX661" fmla="*/ 4648965 w 6187971"/>
                <a:gd name="connsiteY661" fmla="*/ 5205864 h 5955635"/>
                <a:gd name="connsiteX662" fmla="*/ 4655458 w 6187971"/>
                <a:gd name="connsiteY662" fmla="*/ 5195843 h 5955635"/>
                <a:gd name="connsiteX663" fmla="*/ 4641946 w 6187971"/>
                <a:gd name="connsiteY663" fmla="*/ 5198730 h 5955635"/>
                <a:gd name="connsiteX664" fmla="*/ 4680251 w 6187971"/>
                <a:gd name="connsiteY664" fmla="*/ 5157579 h 5955635"/>
                <a:gd name="connsiteX665" fmla="*/ 4685717 w 6187971"/>
                <a:gd name="connsiteY665" fmla="*/ 5161120 h 5955635"/>
                <a:gd name="connsiteX666" fmla="*/ 4736572 w 6187971"/>
                <a:gd name="connsiteY666" fmla="*/ 5112579 h 5955635"/>
                <a:gd name="connsiteX667" fmla="*/ 4733031 w 6187971"/>
                <a:gd name="connsiteY667" fmla="*/ 5118045 h 5955635"/>
                <a:gd name="connsiteX668" fmla="*/ 4793855 w 6187971"/>
                <a:gd name="connsiteY668" fmla="*/ 5072083 h 5955635"/>
                <a:gd name="connsiteX669" fmla="*/ 4797397 w 6187971"/>
                <a:gd name="connsiteY669" fmla="*/ 5066616 h 5955635"/>
                <a:gd name="connsiteX670" fmla="*/ 4779381 w 6187971"/>
                <a:gd name="connsiteY670" fmla="*/ 5070465 h 5955635"/>
                <a:gd name="connsiteX671" fmla="*/ 4818648 w 6187971"/>
                <a:gd name="connsiteY671" fmla="*/ 5033818 h 5955635"/>
                <a:gd name="connsiteX672" fmla="*/ 4828619 w 6187971"/>
                <a:gd name="connsiteY672" fmla="*/ 5036398 h 5955635"/>
                <a:gd name="connsiteX673" fmla="*/ 4834740 w 6187971"/>
                <a:gd name="connsiteY673" fmla="*/ 5020962 h 5955635"/>
                <a:gd name="connsiteX674" fmla="*/ 4838282 w 6187971"/>
                <a:gd name="connsiteY674" fmla="*/ 5015495 h 5955635"/>
                <a:gd name="connsiteX675" fmla="*/ 4845366 w 6187971"/>
                <a:gd name="connsiteY675" fmla="*/ 5004562 h 5955635"/>
                <a:gd name="connsiteX676" fmla="*/ 4836357 w 6187971"/>
                <a:gd name="connsiteY676" fmla="*/ 5006486 h 5955635"/>
                <a:gd name="connsiteX677" fmla="*/ 4831853 w 6187971"/>
                <a:gd name="connsiteY677" fmla="*/ 5007449 h 5955635"/>
                <a:gd name="connsiteX678" fmla="*/ 4916509 w 6187971"/>
                <a:gd name="connsiteY678" fmla="*/ 4918718 h 5955635"/>
                <a:gd name="connsiteX679" fmla="*/ 4950617 w 6187971"/>
                <a:gd name="connsiteY679" fmla="*/ 4902012 h 5955635"/>
                <a:gd name="connsiteX680" fmla="*/ 4951579 w 6187971"/>
                <a:gd name="connsiteY680" fmla="*/ 4906516 h 5955635"/>
                <a:gd name="connsiteX681" fmla="*/ 4956084 w 6187971"/>
                <a:gd name="connsiteY681" fmla="*/ 4905553 h 5955635"/>
                <a:gd name="connsiteX682" fmla="*/ 4963167 w 6187971"/>
                <a:gd name="connsiteY682" fmla="*/ 4894621 h 5955635"/>
                <a:gd name="connsiteX683" fmla="*/ 4966709 w 6187971"/>
                <a:gd name="connsiteY683" fmla="*/ 4889154 h 5955635"/>
                <a:gd name="connsiteX684" fmla="*/ 4968326 w 6187971"/>
                <a:gd name="connsiteY684" fmla="*/ 4874680 h 5955635"/>
                <a:gd name="connsiteX685" fmla="*/ 4983456 w 6187971"/>
                <a:gd name="connsiteY685" fmla="*/ 4857319 h 5955635"/>
                <a:gd name="connsiteX686" fmla="*/ 4959318 w 6187971"/>
                <a:gd name="connsiteY686" fmla="*/ 4876605 h 5955635"/>
                <a:gd name="connsiteX687" fmla="*/ 4961242 w 6187971"/>
                <a:gd name="connsiteY687" fmla="*/ 4885613 h 5955635"/>
                <a:gd name="connsiteX688" fmla="*/ 4957701 w 6187971"/>
                <a:gd name="connsiteY688" fmla="*/ 4891079 h 5955635"/>
                <a:gd name="connsiteX689" fmla="*/ 4953197 w 6187971"/>
                <a:gd name="connsiteY689" fmla="*/ 4892041 h 5955635"/>
                <a:gd name="connsiteX690" fmla="*/ 4950617 w 6187971"/>
                <a:gd name="connsiteY690" fmla="*/ 4902012 h 5955635"/>
                <a:gd name="connsiteX691" fmla="*/ 4875317 w 6187971"/>
                <a:gd name="connsiteY691" fmla="*/ 4946357 h 5955635"/>
                <a:gd name="connsiteX692" fmla="*/ 4866310 w 6187971"/>
                <a:gd name="connsiteY692" fmla="*/ 4948282 h 5955635"/>
                <a:gd name="connsiteX693" fmla="*/ 4865347 w 6187971"/>
                <a:gd name="connsiteY693" fmla="*/ 4943777 h 5955635"/>
                <a:gd name="connsiteX694" fmla="*/ 4861805 w 6187971"/>
                <a:gd name="connsiteY694" fmla="*/ 4949244 h 5955635"/>
                <a:gd name="connsiteX695" fmla="*/ 4857301 w 6187971"/>
                <a:gd name="connsiteY695" fmla="*/ 4950206 h 5955635"/>
                <a:gd name="connsiteX696" fmla="*/ 4886477 w 6187971"/>
                <a:gd name="connsiteY696" fmla="*/ 4910416 h 5955635"/>
                <a:gd name="connsiteX697" fmla="*/ 4927253 w 6187971"/>
                <a:gd name="connsiteY697" fmla="*/ 4880833 h 5955635"/>
                <a:gd name="connsiteX698" fmla="*/ 4927789 w 6187971"/>
                <a:gd name="connsiteY698" fmla="*/ 4883341 h 5955635"/>
                <a:gd name="connsiteX699" fmla="*/ 4931331 w 6187971"/>
                <a:gd name="connsiteY699" fmla="*/ 4877874 h 5955635"/>
                <a:gd name="connsiteX700" fmla="*/ 4947423 w 6187971"/>
                <a:gd name="connsiteY700" fmla="*/ 4865017 h 5955635"/>
                <a:gd name="connsiteX701" fmla="*/ 4943881 w 6187971"/>
                <a:gd name="connsiteY701" fmla="*/ 4870484 h 5955635"/>
                <a:gd name="connsiteX702" fmla="*/ 4948386 w 6187971"/>
                <a:gd name="connsiteY702" fmla="*/ 4869521 h 5955635"/>
                <a:gd name="connsiteX703" fmla="*/ 4951928 w 6187971"/>
                <a:gd name="connsiteY703" fmla="*/ 4864055 h 5955635"/>
                <a:gd name="connsiteX704" fmla="*/ 5016294 w 6187971"/>
                <a:gd name="connsiteY704" fmla="*/ 4812627 h 5955635"/>
                <a:gd name="connsiteX705" fmla="*/ 5026265 w 6187971"/>
                <a:gd name="connsiteY705" fmla="*/ 4815205 h 5955635"/>
                <a:gd name="connsiteX706" fmla="*/ 5008556 w 6187971"/>
                <a:gd name="connsiteY706" fmla="*/ 4842537 h 5955635"/>
                <a:gd name="connsiteX707" fmla="*/ 5081624 w 6187971"/>
                <a:gd name="connsiteY707" fmla="*/ 4765702 h 5955635"/>
                <a:gd name="connsiteX708" fmla="*/ 5090632 w 6187971"/>
                <a:gd name="connsiteY708" fmla="*/ 4763777 h 5955635"/>
                <a:gd name="connsiteX709" fmla="*/ 5093211 w 6187971"/>
                <a:gd name="connsiteY709" fmla="*/ 4753806 h 5955635"/>
                <a:gd name="connsiteX710" fmla="*/ 5109959 w 6187971"/>
                <a:gd name="connsiteY710" fmla="*/ 4721971 h 5955635"/>
                <a:gd name="connsiteX711" fmla="*/ 5116387 w 6187971"/>
                <a:gd name="connsiteY711" fmla="*/ 4730017 h 5955635"/>
                <a:gd name="connsiteX712" fmla="*/ 5122508 w 6187971"/>
                <a:gd name="connsiteY712" fmla="*/ 4714579 h 5955635"/>
                <a:gd name="connsiteX713" fmla="*/ 5126050 w 6187971"/>
                <a:gd name="connsiteY713" fmla="*/ 4709114 h 5955635"/>
                <a:gd name="connsiteX714" fmla="*/ 5130554 w 6187971"/>
                <a:gd name="connsiteY714" fmla="*/ 4708152 h 5955635"/>
                <a:gd name="connsiteX715" fmla="*/ 5129592 w 6187971"/>
                <a:gd name="connsiteY715" fmla="*/ 4703647 h 5955635"/>
                <a:gd name="connsiteX716" fmla="*/ 5126050 w 6187971"/>
                <a:gd name="connsiteY716" fmla="*/ 4709114 h 5955635"/>
                <a:gd name="connsiteX717" fmla="*/ 5121546 w 6187971"/>
                <a:gd name="connsiteY717" fmla="*/ 4710076 h 5955635"/>
                <a:gd name="connsiteX718" fmla="*/ 5136676 w 6187971"/>
                <a:gd name="connsiteY718" fmla="*/ 4692715 h 5955635"/>
                <a:gd name="connsiteX719" fmla="*/ 5137638 w 6187971"/>
                <a:gd name="connsiteY719" fmla="*/ 4697218 h 5955635"/>
                <a:gd name="connsiteX720" fmla="*/ 5217830 w 6187971"/>
                <a:gd name="connsiteY720" fmla="*/ 4543506 h 5955635"/>
                <a:gd name="connsiteX721" fmla="*/ 5282585 w 6187971"/>
                <a:gd name="connsiteY721" fmla="*/ 4383674 h 5955635"/>
                <a:gd name="connsiteX722" fmla="*/ 5294480 w 6187971"/>
                <a:gd name="connsiteY722" fmla="*/ 4395261 h 5955635"/>
                <a:gd name="connsiteX723" fmla="*/ 5327359 w 6187971"/>
                <a:gd name="connsiteY723" fmla="*/ 4284625 h 5955635"/>
                <a:gd name="connsiteX724" fmla="*/ 5363780 w 6187971"/>
                <a:gd name="connsiteY724" fmla="*/ 4168522 h 5955635"/>
                <a:gd name="connsiteX725" fmla="*/ 5364742 w 6187971"/>
                <a:gd name="connsiteY725" fmla="*/ 4173025 h 5955635"/>
                <a:gd name="connsiteX726" fmla="*/ 5372788 w 6187971"/>
                <a:gd name="connsiteY726" fmla="*/ 4166598 h 5955635"/>
                <a:gd name="connsiteX727" fmla="*/ 5377292 w 6187971"/>
                <a:gd name="connsiteY727" fmla="*/ 4165635 h 5955635"/>
                <a:gd name="connsiteX728" fmla="*/ 5381488 w 6187971"/>
                <a:gd name="connsiteY728" fmla="*/ 4141190 h 5955635"/>
                <a:gd name="connsiteX729" fmla="*/ 5388573 w 6187971"/>
                <a:gd name="connsiteY729" fmla="*/ 4130258 h 5955635"/>
                <a:gd name="connsiteX730" fmla="*/ 5387610 w 6187971"/>
                <a:gd name="connsiteY730" fmla="*/ 4125753 h 5955635"/>
                <a:gd name="connsiteX731" fmla="*/ 5383106 w 6187971"/>
                <a:gd name="connsiteY731" fmla="*/ 4126716 h 5955635"/>
                <a:gd name="connsiteX732" fmla="*/ 5406629 w 6187971"/>
                <a:gd name="connsiteY732" fmla="*/ 4060465 h 5955635"/>
                <a:gd name="connsiteX733" fmla="*/ 5403743 w 6187971"/>
                <a:gd name="connsiteY733" fmla="*/ 4046953 h 5955635"/>
                <a:gd name="connsiteX734" fmla="*/ 5388613 w 6187971"/>
                <a:gd name="connsiteY734" fmla="*/ 4064314 h 5955635"/>
                <a:gd name="connsiteX735" fmla="*/ 5395042 w 6187971"/>
                <a:gd name="connsiteY735" fmla="*/ 4072359 h 5955635"/>
                <a:gd name="connsiteX736" fmla="*/ 5373790 w 6187971"/>
                <a:gd name="connsiteY736" fmla="*/ 4105158 h 5955635"/>
                <a:gd name="connsiteX737" fmla="*/ 5379912 w 6187971"/>
                <a:gd name="connsiteY737" fmla="*/ 4089721 h 5955635"/>
                <a:gd name="connsiteX738" fmla="*/ 5334176 w 6187971"/>
                <a:gd name="connsiteY738" fmla="*/ 4184266 h 5955635"/>
                <a:gd name="connsiteX739" fmla="*/ 5290365 w 6187971"/>
                <a:gd name="connsiteY739" fmla="*/ 4287819 h 5955635"/>
                <a:gd name="connsiteX740" fmla="*/ 5281356 w 6187971"/>
                <a:gd name="connsiteY740" fmla="*/ 4289743 h 5955635"/>
                <a:gd name="connsiteX741" fmla="*/ 5229191 w 6187971"/>
                <a:gd name="connsiteY741" fmla="*/ 4376242 h 5955635"/>
                <a:gd name="connsiteX742" fmla="*/ 5207940 w 6187971"/>
                <a:gd name="connsiteY742" fmla="*/ 4409040 h 5955635"/>
                <a:gd name="connsiteX743" fmla="*/ 5201818 w 6187971"/>
                <a:gd name="connsiteY743" fmla="*/ 4424477 h 5955635"/>
                <a:gd name="connsiteX744" fmla="*/ 5183148 w 6187971"/>
                <a:gd name="connsiteY744" fmla="*/ 4447304 h 5955635"/>
                <a:gd name="connsiteX745" fmla="*/ 5152233 w 6187971"/>
                <a:gd name="connsiteY745" fmla="*/ 4501005 h 5955635"/>
                <a:gd name="connsiteX746" fmla="*/ 5120357 w 6187971"/>
                <a:gd name="connsiteY746" fmla="*/ 4550202 h 5955635"/>
                <a:gd name="connsiteX747" fmla="*/ 5021841 w 6187971"/>
                <a:gd name="connsiteY747" fmla="*/ 4684281 h 5955635"/>
                <a:gd name="connsiteX748" fmla="*/ 4992545 w 6187971"/>
                <a:gd name="connsiteY748" fmla="*/ 4723508 h 5955635"/>
                <a:gd name="connsiteX749" fmla="*/ 4987079 w 6187971"/>
                <a:gd name="connsiteY749" fmla="*/ 4719966 h 5955635"/>
                <a:gd name="connsiteX750" fmla="*/ 4875706 w 6187971"/>
                <a:gd name="connsiteY750" fmla="*/ 4837953 h 5955635"/>
                <a:gd name="connsiteX751" fmla="*/ 4848989 w 6187971"/>
                <a:gd name="connsiteY751" fmla="*/ 4867208 h 5955635"/>
                <a:gd name="connsiteX752" fmla="*/ 4806180 w 6187971"/>
                <a:gd name="connsiteY752" fmla="*/ 4909322 h 5955635"/>
                <a:gd name="connsiteX753" fmla="*/ 4646224 w 6187971"/>
                <a:gd name="connsiteY753" fmla="*/ 5042398 h 5955635"/>
                <a:gd name="connsiteX754" fmla="*/ 4598911 w 6187971"/>
                <a:gd name="connsiteY754" fmla="*/ 5085474 h 5955635"/>
                <a:gd name="connsiteX755" fmla="*/ 4589903 w 6187971"/>
                <a:gd name="connsiteY755" fmla="*/ 5087399 h 5955635"/>
                <a:gd name="connsiteX756" fmla="*/ 4552253 w 6187971"/>
                <a:gd name="connsiteY756" fmla="*/ 5109571 h 5955635"/>
                <a:gd name="connsiteX757" fmla="*/ 4524573 w 6187971"/>
                <a:gd name="connsiteY757" fmla="*/ 5134323 h 5955635"/>
                <a:gd name="connsiteX758" fmla="*/ 4429640 w 6187971"/>
                <a:gd name="connsiteY758" fmla="*/ 5196992 h 5955635"/>
                <a:gd name="connsiteX759" fmla="*/ 4375898 w 6187971"/>
                <a:gd name="connsiteY759" fmla="*/ 5232021 h 5955635"/>
                <a:gd name="connsiteX760" fmla="*/ 4295132 w 6187971"/>
                <a:gd name="connsiteY760" fmla="*/ 5272825 h 5955635"/>
                <a:gd name="connsiteX761" fmla="*/ 4283544 w 6187971"/>
                <a:gd name="connsiteY761" fmla="*/ 5284720 h 5955635"/>
                <a:gd name="connsiteX762" fmla="*/ 4249436 w 6187971"/>
                <a:gd name="connsiteY762" fmla="*/ 5301426 h 5955635"/>
                <a:gd name="connsiteX763" fmla="*/ 4200853 w 6187971"/>
                <a:gd name="connsiteY763" fmla="*/ 5316515 h 5955635"/>
                <a:gd name="connsiteX764" fmla="*/ 4195695 w 6187971"/>
                <a:gd name="connsiteY764" fmla="*/ 5336456 h 5955635"/>
                <a:gd name="connsiteX765" fmla="*/ 4175098 w 6187971"/>
                <a:gd name="connsiteY765" fmla="*/ 5350275 h 5955635"/>
                <a:gd name="connsiteX766" fmla="*/ 4070850 w 6187971"/>
                <a:gd name="connsiteY766" fmla="*/ 5391386 h 5955635"/>
                <a:gd name="connsiteX767" fmla="*/ 4051871 w 6187971"/>
                <a:gd name="connsiteY767" fmla="*/ 5390731 h 5955635"/>
                <a:gd name="connsiteX768" fmla="*/ 4040284 w 6187971"/>
                <a:gd name="connsiteY768" fmla="*/ 5402627 h 5955635"/>
                <a:gd name="connsiteX769" fmla="*/ 4035780 w 6187971"/>
                <a:gd name="connsiteY769" fmla="*/ 5403589 h 5955635"/>
                <a:gd name="connsiteX770" fmla="*/ 3926065 w 6187971"/>
                <a:gd name="connsiteY770" fmla="*/ 5441158 h 5955635"/>
                <a:gd name="connsiteX771" fmla="*/ 3925102 w 6187971"/>
                <a:gd name="connsiteY771" fmla="*/ 5436653 h 5955635"/>
                <a:gd name="connsiteX772" fmla="*/ 3902581 w 6187971"/>
                <a:gd name="connsiteY772" fmla="*/ 5441465 h 5955635"/>
                <a:gd name="connsiteX773" fmla="*/ 3877482 w 6187971"/>
                <a:gd name="connsiteY773" fmla="*/ 5456246 h 5955635"/>
                <a:gd name="connsiteX774" fmla="*/ 3862045 w 6187971"/>
                <a:gd name="connsiteY774" fmla="*/ 5450125 h 5955635"/>
                <a:gd name="connsiteX775" fmla="*/ 3804454 w 6187971"/>
                <a:gd name="connsiteY775" fmla="*/ 5467139 h 5955635"/>
                <a:gd name="connsiteX776" fmla="*/ 3761338 w 6187971"/>
                <a:gd name="connsiteY776" fmla="*/ 5485770 h 5955635"/>
                <a:gd name="connsiteX777" fmla="*/ 3755871 w 6187971"/>
                <a:gd name="connsiteY777" fmla="*/ 5482228 h 5955635"/>
                <a:gd name="connsiteX778" fmla="*/ 3684769 w 6187971"/>
                <a:gd name="connsiteY778" fmla="*/ 5502128 h 5955635"/>
                <a:gd name="connsiteX779" fmla="*/ 3675760 w 6187971"/>
                <a:gd name="connsiteY779" fmla="*/ 5504053 h 5955635"/>
                <a:gd name="connsiteX780" fmla="*/ 3674798 w 6187971"/>
                <a:gd name="connsiteY780" fmla="*/ 5499549 h 5955635"/>
                <a:gd name="connsiteX781" fmla="*/ 3669332 w 6187971"/>
                <a:gd name="connsiteY781" fmla="*/ 5496007 h 5955635"/>
                <a:gd name="connsiteX782" fmla="*/ 3665790 w 6187971"/>
                <a:gd name="connsiteY782" fmla="*/ 5501473 h 5955635"/>
                <a:gd name="connsiteX783" fmla="*/ 3618170 w 6187971"/>
                <a:gd name="connsiteY783" fmla="*/ 5521067 h 5955635"/>
                <a:gd name="connsiteX784" fmla="*/ 3602733 w 6187971"/>
                <a:gd name="connsiteY784" fmla="*/ 5514945 h 5955635"/>
                <a:gd name="connsiteX785" fmla="*/ 3603695 w 6187971"/>
                <a:gd name="connsiteY785" fmla="*/ 5519449 h 5955635"/>
                <a:gd name="connsiteX786" fmla="*/ 3584717 w 6187971"/>
                <a:gd name="connsiteY786" fmla="*/ 5518794 h 5955635"/>
                <a:gd name="connsiteX787" fmla="*/ 3558655 w 6187971"/>
                <a:gd name="connsiteY787" fmla="*/ 5529072 h 5955635"/>
                <a:gd name="connsiteX788" fmla="*/ 3531630 w 6187971"/>
                <a:gd name="connsiteY788" fmla="*/ 5534846 h 5955635"/>
                <a:gd name="connsiteX789" fmla="*/ 3521660 w 6187971"/>
                <a:gd name="connsiteY789" fmla="*/ 5532266 h 5955635"/>
                <a:gd name="connsiteX790" fmla="*/ 3507186 w 6187971"/>
                <a:gd name="connsiteY790" fmla="*/ 5530649 h 5955635"/>
                <a:gd name="connsiteX791" fmla="*/ 3502681 w 6187971"/>
                <a:gd name="connsiteY791" fmla="*/ 5531612 h 5955635"/>
                <a:gd name="connsiteX792" fmla="*/ 3424187 w 6187971"/>
                <a:gd name="connsiteY792" fmla="*/ 5538962 h 5955635"/>
                <a:gd name="connsiteX793" fmla="*/ 3328639 w 6187971"/>
                <a:gd name="connsiteY793" fmla="*/ 5554666 h 5955635"/>
                <a:gd name="connsiteX794" fmla="*/ 3319631 w 6187971"/>
                <a:gd name="connsiteY794" fmla="*/ 5556591 h 5955635"/>
                <a:gd name="connsiteX795" fmla="*/ 3314165 w 6187971"/>
                <a:gd name="connsiteY795" fmla="*/ 5553049 h 5955635"/>
                <a:gd name="connsiteX796" fmla="*/ 3309661 w 6187971"/>
                <a:gd name="connsiteY796" fmla="*/ 5554011 h 5955635"/>
                <a:gd name="connsiteX797" fmla="*/ 3282636 w 6187971"/>
                <a:gd name="connsiteY797" fmla="*/ 5559784 h 5955635"/>
                <a:gd name="connsiteX798" fmla="*/ 3278132 w 6187971"/>
                <a:gd name="connsiteY798" fmla="*/ 5560747 h 5955635"/>
                <a:gd name="connsiteX799" fmla="*/ 3272666 w 6187971"/>
                <a:gd name="connsiteY799" fmla="*/ 5557205 h 5955635"/>
                <a:gd name="connsiteX800" fmla="*/ 3268162 w 6187971"/>
                <a:gd name="connsiteY800" fmla="*/ 5558167 h 5955635"/>
                <a:gd name="connsiteX801" fmla="*/ 3231167 w 6187971"/>
                <a:gd name="connsiteY801" fmla="*/ 5561362 h 5955635"/>
                <a:gd name="connsiteX802" fmla="*/ 3221197 w 6187971"/>
                <a:gd name="connsiteY802" fmla="*/ 5558782 h 5955635"/>
                <a:gd name="connsiteX803" fmla="*/ 3192247 w 6187971"/>
                <a:gd name="connsiteY803" fmla="*/ 5555548 h 5955635"/>
                <a:gd name="connsiteX804" fmla="*/ 3193209 w 6187971"/>
                <a:gd name="connsiteY804" fmla="*/ 5560051 h 5955635"/>
                <a:gd name="connsiteX805" fmla="*/ 3183239 w 6187971"/>
                <a:gd name="connsiteY805" fmla="*/ 5557472 h 5955635"/>
                <a:gd name="connsiteX806" fmla="*/ 3189836 w 6187971"/>
                <a:gd name="connsiteY806" fmla="*/ 5552530 h 5955635"/>
                <a:gd name="connsiteX807" fmla="*/ 3185794 w 6187971"/>
                <a:gd name="connsiteY807" fmla="*/ 5544792 h 5955635"/>
                <a:gd name="connsiteX808" fmla="*/ 3199331 w 6187971"/>
                <a:gd name="connsiteY808" fmla="*/ 5544615 h 5955635"/>
                <a:gd name="connsiteX809" fmla="*/ 3342806 w 6187971"/>
                <a:gd name="connsiteY809" fmla="*/ 5532801 h 5955635"/>
                <a:gd name="connsiteX810" fmla="*/ 3695394 w 6187971"/>
                <a:gd name="connsiteY810" fmla="*/ 5485729 h 5955635"/>
                <a:gd name="connsiteX811" fmla="*/ 3771963 w 6187971"/>
                <a:gd name="connsiteY811" fmla="*/ 5469371 h 5955635"/>
                <a:gd name="connsiteX812" fmla="*/ 3784514 w 6187971"/>
                <a:gd name="connsiteY812" fmla="*/ 5461979 h 5955635"/>
                <a:gd name="connsiteX813" fmla="*/ 3789017 w 6187971"/>
                <a:gd name="connsiteY813" fmla="*/ 5461017 h 5955635"/>
                <a:gd name="connsiteX814" fmla="*/ 3798026 w 6187971"/>
                <a:gd name="connsiteY814" fmla="*/ 5459093 h 5955635"/>
                <a:gd name="connsiteX815" fmla="*/ 3891649 w 6187971"/>
                <a:gd name="connsiteY815" fmla="*/ 5434382 h 5955635"/>
                <a:gd name="connsiteX816" fmla="*/ 4026464 w 6187971"/>
                <a:gd name="connsiteY816" fmla="*/ 5382030 h 5955635"/>
                <a:gd name="connsiteX817" fmla="*/ 4129751 w 6187971"/>
                <a:gd name="connsiteY817" fmla="*/ 5336416 h 5955635"/>
                <a:gd name="connsiteX818" fmla="*/ 4167400 w 6187971"/>
                <a:gd name="connsiteY818" fmla="*/ 5314243 h 5955635"/>
                <a:gd name="connsiteX819" fmla="*/ 4181875 w 6187971"/>
                <a:gd name="connsiteY819" fmla="*/ 5315860 h 5955635"/>
                <a:gd name="connsiteX820" fmla="*/ 4197004 w 6187971"/>
                <a:gd name="connsiteY820" fmla="*/ 5298499 h 5955635"/>
                <a:gd name="connsiteX821" fmla="*/ 4232075 w 6187971"/>
                <a:gd name="connsiteY821" fmla="*/ 5286297 h 5955635"/>
                <a:gd name="connsiteX822" fmla="*/ 4350491 w 6187971"/>
                <a:gd name="connsiteY822" fmla="*/ 5223321 h 5955635"/>
                <a:gd name="connsiteX823" fmla="*/ 4370125 w 6187971"/>
                <a:gd name="connsiteY823" fmla="*/ 5204997 h 5955635"/>
                <a:gd name="connsiteX824" fmla="*/ 4490158 w 6187971"/>
                <a:gd name="connsiteY824" fmla="*/ 5127546 h 5955635"/>
                <a:gd name="connsiteX825" fmla="*/ 4596679 w 6187971"/>
                <a:gd name="connsiteY825" fmla="*/ 5052983 h 5955635"/>
                <a:gd name="connsiteX826" fmla="*/ 4603762 w 6187971"/>
                <a:gd name="connsiteY826" fmla="*/ 5042050 h 5955635"/>
                <a:gd name="connsiteX827" fmla="*/ 4604725 w 6187971"/>
                <a:gd name="connsiteY827" fmla="*/ 5046554 h 5955635"/>
                <a:gd name="connsiteX828" fmla="*/ 4652038 w 6187971"/>
                <a:gd name="connsiteY828" fmla="*/ 5003479 h 5955635"/>
                <a:gd name="connsiteX829" fmla="*/ 4681642 w 6187971"/>
                <a:gd name="connsiteY829" fmla="*/ 4987735 h 5955635"/>
                <a:gd name="connsiteX830" fmla="*/ 4675213 w 6187971"/>
                <a:gd name="connsiteY830" fmla="*/ 4979689 h 5955635"/>
                <a:gd name="connsiteX831" fmla="*/ 4694847 w 6187971"/>
                <a:gd name="connsiteY831" fmla="*/ 4961365 h 5955635"/>
                <a:gd name="connsiteX832" fmla="*/ 4709321 w 6187971"/>
                <a:gd name="connsiteY832" fmla="*/ 4962983 h 5955635"/>
                <a:gd name="connsiteX833" fmla="*/ 4798482 w 6187971"/>
                <a:gd name="connsiteY833" fmla="*/ 4873290 h 5955635"/>
                <a:gd name="connsiteX834" fmla="*/ 4806527 w 6187971"/>
                <a:gd name="connsiteY834" fmla="*/ 4866861 h 5955635"/>
                <a:gd name="connsiteX835" fmla="*/ 4810069 w 6187971"/>
                <a:gd name="connsiteY835" fmla="*/ 4861394 h 5955635"/>
                <a:gd name="connsiteX836" fmla="*/ 4805565 w 6187971"/>
                <a:gd name="connsiteY836" fmla="*/ 4862357 h 5955635"/>
                <a:gd name="connsiteX837" fmla="*/ 4801060 w 6187971"/>
                <a:gd name="connsiteY837" fmla="*/ 4863319 h 5955635"/>
                <a:gd name="connsiteX838" fmla="*/ 4898266 w 6187971"/>
                <a:gd name="connsiteY838" fmla="*/ 4767198 h 5955635"/>
                <a:gd name="connsiteX839" fmla="*/ 4912741 w 6187971"/>
                <a:gd name="connsiteY839" fmla="*/ 4768815 h 5955635"/>
                <a:gd name="connsiteX840" fmla="*/ 5052449 w 6187971"/>
                <a:gd name="connsiteY840" fmla="*/ 4607097 h 5955635"/>
                <a:gd name="connsiteX841" fmla="*/ 5184765 w 6187971"/>
                <a:gd name="connsiteY841" fmla="*/ 4432830 h 5955635"/>
                <a:gd name="connsiteX842" fmla="*/ 5143881 w 6187971"/>
                <a:gd name="connsiteY842" fmla="*/ 4483951 h 5955635"/>
                <a:gd name="connsiteX843" fmla="*/ 5131330 w 6187971"/>
                <a:gd name="connsiteY843" fmla="*/ 4491343 h 5955635"/>
                <a:gd name="connsiteX844" fmla="*/ 5037974 w 6187971"/>
                <a:gd name="connsiteY844" fmla="*/ 4605480 h 5955635"/>
                <a:gd name="connsiteX845" fmla="*/ 4920480 w 6187971"/>
                <a:gd name="connsiteY845" fmla="*/ 4738904 h 5955635"/>
                <a:gd name="connsiteX846" fmla="*/ 4903425 w 6187971"/>
                <a:gd name="connsiteY846" fmla="*/ 4747257 h 5955635"/>
                <a:gd name="connsiteX847" fmla="*/ 4838404 w 6187971"/>
                <a:gd name="connsiteY847" fmla="*/ 4817664 h 5955635"/>
                <a:gd name="connsiteX848" fmla="*/ 4829395 w 6187971"/>
                <a:gd name="connsiteY848" fmla="*/ 4819589 h 5955635"/>
                <a:gd name="connsiteX849" fmla="*/ 4831320 w 6187971"/>
                <a:gd name="connsiteY849" fmla="*/ 4828597 h 5955635"/>
                <a:gd name="connsiteX850" fmla="*/ 4739274 w 6187971"/>
                <a:gd name="connsiteY850" fmla="*/ 4904777 h 5955635"/>
                <a:gd name="connsiteX851" fmla="*/ 4750861 w 6187971"/>
                <a:gd name="connsiteY851" fmla="*/ 4892883 h 5955635"/>
                <a:gd name="connsiteX852" fmla="*/ 4781119 w 6187971"/>
                <a:gd name="connsiteY852" fmla="*/ 4858161 h 5955635"/>
                <a:gd name="connsiteX853" fmla="*/ 4838096 w 6187971"/>
                <a:gd name="connsiteY853" fmla="*/ 4794182 h 5955635"/>
                <a:gd name="connsiteX854" fmla="*/ 4846142 w 6187971"/>
                <a:gd name="connsiteY854" fmla="*/ 4787753 h 5955635"/>
                <a:gd name="connsiteX855" fmla="*/ 4855150 w 6187971"/>
                <a:gd name="connsiteY855" fmla="*/ 4785829 h 5955635"/>
                <a:gd name="connsiteX856" fmla="*/ 4872859 w 6187971"/>
                <a:gd name="connsiteY856" fmla="*/ 4758497 h 5955635"/>
                <a:gd name="connsiteX857" fmla="*/ 4899577 w 6187971"/>
                <a:gd name="connsiteY857" fmla="*/ 4729241 h 5955635"/>
                <a:gd name="connsiteX858" fmla="*/ 4951393 w 6187971"/>
                <a:gd name="connsiteY858" fmla="*/ 4685203 h 5955635"/>
                <a:gd name="connsiteX859" fmla="*/ 4950431 w 6187971"/>
                <a:gd name="connsiteY859" fmla="*/ 4680699 h 5955635"/>
                <a:gd name="connsiteX860" fmla="*/ 4965561 w 6187971"/>
                <a:gd name="connsiteY860" fmla="*/ 4663338 h 5955635"/>
                <a:gd name="connsiteX861" fmla="*/ 4969103 w 6187971"/>
                <a:gd name="connsiteY861" fmla="*/ 4657871 h 5955635"/>
                <a:gd name="connsiteX862" fmla="*/ 4999362 w 6187971"/>
                <a:gd name="connsiteY862" fmla="*/ 4623149 h 5955635"/>
                <a:gd name="connsiteX863" fmla="*/ 5014491 w 6187971"/>
                <a:gd name="connsiteY863" fmla="*/ 4605787 h 5955635"/>
                <a:gd name="connsiteX864" fmla="*/ 5059879 w 6187971"/>
                <a:gd name="connsiteY864" fmla="*/ 4553704 h 5955635"/>
                <a:gd name="connsiteX865" fmla="*/ 5078551 w 6187971"/>
                <a:gd name="connsiteY865" fmla="*/ 4530876 h 5955635"/>
                <a:gd name="connsiteX866" fmla="*/ 5083055 w 6187971"/>
                <a:gd name="connsiteY866" fmla="*/ 4529914 h 5955635"/>
                <a:gd name="connsiteX867" fmla="*/ 5086597 w 6187971"/>
                <a:gd name="connsiteY867" fmla="*/ 4524447 h 5955635"/>
                <a:gd name="connsiteX868" fmla="*/ 5085635 w 6187971"/>
                <a:gd name="connsiteY868" fmla="*/ 4519944 h 5955635"/>
                <a:gd name="connsiteX869" fmla="*/ 5090139 w 6187971"/>
                <a:gd name="connsiteY869" fmla="*/ 4518982 h 5955635"/>
                <a:gd name="connsiteX870" fmla="*/ 5159358 w 6187971"/>
                <a:gd name="connsiteY870" fmla="*/ 4424129 h 5955635"/>
                <a:gd name="connsiteX871" fmla="*/ 5167403 w 6187971"/>
                <a:gd name="connsiteY871" fmla="*/ 4417701 h 5955635"/>
                <a:gd name="connsiteX872" fmla="*/ 5171907 w 6187971"/>
                <a:gd name="connsiteY872" fmla="*/ 4416738 h 5955635"/>
                <a:gd name="connsiteX873" fmla="*/ 5175450 w 6187971"/>
                <a:gd name="connsiteY873" fmla="*/ 4411272 h 5955635"/>
                <a:gd name="connsiteX874" fmla="*/ 5174487 w 6187971"/>
                <a:gd name="connsiteY874" fmla="*/ 4406768 h 5955635"/>
                <a:gd name="connsiteX875" fmla="*/ 5198318 w 6187971"/>
                <a:gd name="connsiteY875" fmla="*/ 4363999 h 5955635"/>
                <a:gd name="connsiteX876" fmla="*/ 5201860 w 6187971"/>
                <a:gd name="connsiteY876" fmla="*/ 4358534 h 5955635"/>
                <a:gd name="connsiteX877" fmla="*/ 5204439 w 6187971"/>
                <a:gd name="connsiteY877" fmla="*/ 4348563 h 5955635"/>
                <a:gd name="connsiteX878" fmla="*/ 5195619 w 6187971"/>
                <a:gd name="connsiteY878" fmla="*/ 4350447 h 5955635"/>
                <a:gd name="connsiteX879" fmla="*/ 5203077 w 6187971"/>
                <a:gd name="connsiteY879" fmla="*/ 4339435 h 5955635"/>
                <a:gd name="connsiteX880" fmla="*/ 5204128 w 6187971"/>
                <a:gd name="connsiteY880" fmla="*/ 4325131 h 5955635"/>
                <a:gd name="connsiteX881" fmla="*/ 5204204 w 6187971"/>
                <a:gd name="connsiteY881" fmla="*/ 4325020 h 5955635"/>
                <a:gd name="connsiteX882" fmla="*/ 5218092 w 6187971"/>
                <a:gd name="connsiteY882" fmla="*/ 4313267 h 5955635"/>
                <a:gd name="connsiteX883" fmla="*/ 5229887 w 6187971"/>
                <a:gd name="connsiteY883" fmla="*/ 4291321 h 5955635"/>
                <a:gd name="connsiteX884" fmla="*/ 5234391 w 6187971"/>
                <a:gd name="connsiteY884" fmla="*/ 4290358 h 5955635"/>
                <a:gd name="connsiteX885" fmla="*/ 5233429 w 6187971"/>
                <a:gd name="connsiteY885" fmla="*/ 4285854 h 5955635"/>
                <a:gd name="connsiteX886" fmla="*/ 5232466 w 6187971"/>
                <a:gd name="connsiteY886" fmla="*/ 4281350 h 5955635"/>
                <a:gd name="connsiteX887" fmla="*/ 5245016 w 6187971"/>
                <a:gd name="connsiteY887" fmla="*/ 4273959 h 5955635"/>
                <a:gd name="connsiteX888" fmla="*/ 5241474 w 6187971"/>
                <a:gd name="connsiteY888" fmla="*/ 4279425 h 5955635"/>
                <a:gd name="connsiteX889" fmla="*/ 5238895 w 6187971"/>
                <a:gd name="connsiteY889" fmla="*/ 4289396 h 5955635"/>
                <a:gd name="connsiteX890" fmla="*/ 5246941 w 6187971"/>
                <a:gd name="connsiteY890" fmla="*/ 4282967 h 5955635"/>
                <a:gd name="connsiteX891" fmla="*/ 5251445 w 6187971"/>
                <a:gd name="connsiteY891" fmla="*/ 4282005 h 5955635"/>
                <a:gd name="connsiteX892" fmla="*/ 5238240 w 6187971"/>
                <a:gd name="connsiteY892" fmla="*/ 4308374 h 5955635"/>
                <a:gd name="connsiteX893" fmla="*/ 5347073 w 6187971"/>
                <a:gd name="connsiteY893" fmla="*/ 4134414 h 5955635"/>
                <a:gd name="connsiteX894" fmla="*/ 5356737 w 6187971"/>
                <a:gd name="connsiteY894" fmla="*/ 4113510 h 5955635"/>
                <a:gd name="connsiteX895" fmla="*/ 5360278 w 6187971"/>
                <a:gd name="connsiteY895" fmla="*/ 4108045 h 5955635"/>
                <a:gd name="connsiteX896" fmla="*/ 5440163 w 6187971"/>
                <a:gd name="connsiteY896" fmla="*/ 3930850 h 5955635"/>
                <a:gd name="connsiteX897" fmla="*/ 5447247 w 6187971"/>
                <a:gd name="connsiteY897" fmla="*/ 3919918 h 5955635"/>
                <a:gd name="connsiteX898" fmla="*/ 5441125 w 6187971"/>
                <a:gd name="connsiteY898" fmla="*/ 3935354 h 5955635"/>
                <a:gd name="connsiteX899" fmla="*/ 5443050 w 6187971"/>
                <a:gd name="connsiteY899" fmla="*/ 3944362 h 5955635"/>
                <a:gd name="connsiteX900" fmla="*/ 5437891 w 6187971"/>
                <a:gd name="connsiteY900" fmla="*/ 3964303 h 5955635"/>
                <a:gd name="connsiteX901" fmla="*/ 5434349 w 6187971"/>
                <a:gd name="connsiteY901" fmla="*/ 3969770 h 5955635"/>
                <a:gd name="connsiteX902" fmla="*/ 5435311 w 6187971"/>
                <a:gd name="connsiteY902" fmla="*/ 3974273 h 5955635"/>
                <a:gd name="connsiteX903" fmla="*/ 5425955 w 6187971"/>
                <a:gd name="connsiteY903" fmla="*/ 4018659 h 5955635"/>
                <a:gd name="connsiteX904" fmla="*/ 5428535 w 6187971"/>
                <a:gd name="connsiteY904" fmla="*/ 4008688 h 5955635"/>
                <a:gd name="connsiteX905" fmla="*/ 5430460 w 6187971"/>
                <a:gd name="connsiteY905" fmla="*/ 4017697 h 5955635"/>
                <a:gd name="connsiteX906" fmla="*/ 5438505 w 6187971"/>
                <a:gd name="connsiteY906" fmla="*/ 4011268 h 5955635"/>
                <a:gd name="connsiteX907" fmla="*/ 5439468 w 6187971"/>
                <a:gd name="connsiteY907" fmla="*/ 4015773 h 5955635"/>
                <a:gd name="connsiteX908" fmla="*/ 5435926 w 6187971"/>
                <a:gd name="connsiteY908" fmla="*/ 4021238 h 5955635"/>
                <a:gd name="connsiteX909" fmla="*/ 5436889 w 6187971"/>
                <a:gd name="connsiteY909" fmla="*/ 4025742 h 5955635"/>
                <a:gd name="connsiteX910" fmla="*/ 5429150 w 6187971"/>
                <a:gd name="connsiteY910" fmla="*/ 4055653 h 5955635"/>
                <a:gd name="connsiteX911" fmla="*/ 5430112 w 6187971"/>
                <a:gd name="connsiteY911" fmla="*/ 4060158 h 5955635"/>
                <a:gd name="connsiteX912" fmla="*/ 5433654 w 6187971"/>
                <a:gd name="connsiteY912" fmla="*/ 4054691 h 5955635"/>
                <a:gd name="connsiteX913" fmla="*/ 5438158 w 6187971"/>
                <a:gd name="connsiteY913" fmla="*/ 4053729 h 5955635"/>
                <a:gd name="connsiteX914" fmla="*/ 5410438 w 6187971"/>
                <a:gd name="connsiteY914" fmla="*/ 4144425 h 5955635"/>
                <a:gd name="connsiteX915" fmla="*/ 5377252 w 6187971"/>
                <a:gd name="connsiteY915" fmla="*/ 4231578 h 5955635"/>
                <a:gd name="connsiteX916" fmla="*/ 5378214 w 6187971"/>
                <a:gd name="connsiteY916" fmla="*/ 4236082 h 5955635"/>
                <a:gd name="connsiteX917" fmla="*/ 5373710 w 6187971"/>
                <a:gd name="connsiteY917" fmla="*/ 4237045 h 5955635"/>
                <a:gd name="connsiteX918" fmla="*/ 5374672 w 6187971"/>
                <a:gd name="connsiteY918" fmla="*/ 4241549 h 5955635"/>
                <a:gd name="connsiteX919" fmla="*/ 5371130 w 6187971"/>
                <a:gd name="connsiteY919" fmla="*/ 4247016 h 5955635"/>
                <a:gd name="connsiteX920" fmla="*/ 5365009 w 6187971"/>
                <a:gd name="connsiteY920" fmla="*/ 4262452 h 5955635"/>
                <a:gd name="connsiteX921" fmla="*/ 5366934 w 6187971"/>
                <a:gd name="connsiteY921" fmla="*/ 4271460 h 5955635"/>
                <a:gd name="connsiteX922" fmla="*/ 5372092 w 6187971"/>
                <a:gd name="connsiteY922" fmla="*/ 4251519 h 5955635"/>
                <a:gd name="connsiteX923" fmla="*/ 5376597 w 6187971"/>
                <a:gd name="connsiteY923" fmla="*/ 4250557 h 5955635"/>
                <a:gd name="connsiteX924" fmla="*/ 5377559 w 6187971"/>
                <a:gd name="connsiteY924" fmla="*/ 4255061 h 5955635"/>
                <a:gd name="connsiteX925" fmla="*/ 5381101 w 6187971"/>
                <a:gd name="connsiteY925" fmla="*/ 4249594 h 5955635"/>
                <a:gd name="connsiteX926" fmla="*/ 5380139 w 6187971"/>
                <a:gd name="connsiteY926" fmla="*/ 4245091 h 5955635"/>
                <a:gd name="connsiteX927" fmla="*/ 5383681 w 6187971"/>
                <a:gd name="connsiteY927" fmla="*/ 4239624 h 5955635"/>
                <a:gd name="connsiteX928" fmla="*/ 5389802 w 6187971"/>
                <a:gd name="connsiteY928" fmla="*/ 4224188 h 5955635"/>
                <a:gd name="connsiteX929" fmla="*/ 5387877 w 6187971"/>
                <a:gd name="connsiteY929" fmla="*/ 4215179 h 5955635"/>
                <a:gd name="connsiteX930" fmla="*/ 5396885 w 6187971"/>
                <a:gd name="connsiteY930" fmla="*/ 4213255 h 5955635"/>
                <a:gd name="connsiteX931" fmla="*/ 5403662 w 6187971"/>
                <a:gd name="connsiteY931" fmla="*/ 4178840 h 5955635"/>
                <a:gd name="connsiteX932" fmla="*/ 5428147 w 6187971"/>
                <a:gd name="connsiteY932" fmla="*/ 4117093 h 5955635"/>
                <a:gd name="connsiteX933" fmla="*/ 5423643 w 6187971"/>
                <a:gd name="connsiteY933" fmla="*/ 4118055 h 5955635"/>
                <a:gd name="connsiteX934" fmla="*/ 5430726 w 6187971"/>
                <a:gd name="connsiteY934" fmla="*/ 4107123 h 5955635"/>
                <a:gd name="connsiteX935" fmla="*/ 5428802 w 6187971"/>
                <a:gd name="connsiteY935" fmla="*/ 4098114 h 5955635"/>
                <a:gd name="connsiteX936" fmla="*/ 5433306 w 6187971"/>
                <a:gd name="connsiteY936" fmla="*/ 4097152 h 5955635"/>
                <a:gd name="connsiteX937" fmla="*/ 5440389 w 6187971"/>
                <a:gd name="connsiteY937" fmla="*/ 4086220 h 5955635"/>
                <a:gd name="connsiteX938" fmla="*/ 5458446 w 6187971"/>
                <a:gd name="connsiteY938" fmla="*/ 4016427 h 5955635"/>
                <a:gd name="connsiteX939" fmla="*/ 5449438 w 6187971"/>
                <a:gd name="connsiteY939" fmla="*/ 4018351 h 5955635"/>
                <a:gd name="connsiteX940" fmla="*/ 5482318 w 6187971"/>
                <a:gd name="connsiteY940" fmla="*/ 3907715 h 5955635"/>
                <a:gd name="connsiteX941" fmla="*/ 5505533 w 6187971"/>
                <a:gd name="connsiteY941" fmla="*/ 3817982 h 5955635"/>
                <a:gd name="connsiteX942" fmla="*/ 5510038 w 6187971"/>
                <a:gd name="connsiteY942" fmla="*/ 3817020 h 5955635"/>
                <a:gd name="connsiteX943" fmla="*/ 5525514 w 6187971"/>
                <a:gd name="connsiteY943" fmla="*/ 3757197 h 5955635"/>
                <a:gd name="connsiteX944" fmla="*/ 5528401 w 6187971"/>
                <a:gd name="connsiteY944" fmla="*/ 3770709 h 5955635"/>
                <a:gd name="connsiteX945" fmla="*/ 5520048 w 6187971"/>
                <a:gd name="connsiteY945" fmla="*/ 3753656 h 5955635"/>
                <a:gd name="connsiteX946" fmla="*/ 5543571 w 6187971"/>
                <a:gd name="connsiteY946" fmla="*/ 3687405 h 5955635"/>
                <a:gd name="connsiteX947" fmla="*/ 5547113 w 6187971"/>
                <a:gd name="connsiteY947" fmla="*/ 3681939 h 5955635"/>
                <a:gd name="connsiteX948" fmla="*/ 5546151 w 6187971"/>
                <a:gd name="connsiteY948" fmla="*/ 3677434 h 5955635"/>
                <a:gd name="connsiteX949" fmla="*/ 5541647 w 6187971"/>
                <a:gd name="connsiteY949" fmla="*/ 3678397 h 5955635"/>
                <a:gd name="connsiteX950" fmla="*/ 5544226 w 6187971"/>
                <a:gd name="connsiteY950" fmla="*/ 3668427 h 5955635"/>
                <a:gd name="connsiteX951" fmla="*/ 5545189 w 6187971"/>
                <a:gd name="connsiteY951" fmla="*/ 3672930 h 5955635"/>
                <a:gd name="connsiteX952" fmla="*/ 5549693 w 6187971"/>
                <a:gd name="connsiteY952" fmla="*/ 3671968 h 5955635"/>
                <a:gd name="connsiteX953" fmla="*/ 5547768 w 6187971"/>
                <a:gd name="connsiteY953" fmla="*/ 3662960 h 5955635"/>
                <a:gd name="connsiteX954" fmla="*/ 5551310 w 6187971"/>
                <a:gd name="connsiteY954" fmla="*/ 3657493 h 5955635"/>
                <a:gd name="connsiteX955" fmla="*/ 5548423 w 6187971"/>
                <a:gd name="connsiteY955" fmla="*/ 3643981 h 5955635"/>
                <a:gd name="connsiteX956" fmla="*/ 5551003 w 6187971"/>
                <a:gd name="connsiteY956" fmla="*/ 3634011 h 5955635"/>
                <a:gd name="connsiteX957" fmla="*/ 5547461 w 6187971"/>
                <a:gd name="connsiteY957" fmla="*/ 3639478 h 5955635"/>
                <a:gd name="connsiteX958" fmla="*/ 5543919 w 6187971"/>
                <a:gd name="connsiteY958" fmla="*/ 3644943 h 5955635"/>
                <a:gd name="connsiteX959" fmla="*/ 5541995 w 6187971"/>
                <a:gd name="connsiteY959" fmla="*/ 3635936 h 5955635"/>
                <a:gd name="connsiteX960" fmla="*/ 5549733 w 6187971"/>
                <a:gd name="connsiteY960" fmla="*/ 3606025 h 5955635"/>
                <a:gd name="connsiteX961" fmla="*/ 5561668 w 6187971"/>
                <a:gd name="connsiteY961" fmla="*/ 3551669 h 5955635"/>
                <a:gd name="connsiteX962" fmla="*/ 5565210 w 6187971"/>
                <a:gd name="connsiteY962" fmla="*/ 3546202 h 5955635"/>
                <a:gd name="connsiteX963" fmla="*/ 5564248 w 6187971"/>
                <a:gd name="connsiteY963" fmla="*/ 3541699 h 5955635"/>
                <a:gd name="connsiteX964" fmla="*/ 5568445 w 6187971"/>
                <a:gd name="connsiteY964" fmla="*/ 3517253 h 5955635"/>
                <a:gd name="connsiteX965" fmla="*/ 5569100 w 6187971"/>
                <a:gd name="connsiteY965" fmla="*/ 3498276 h 5955635"/>
                <a:gd name="connsiteX966" fmla="*/ 5580380 w 6187971"/>
                <a:gd name="connsiteY966" fmla="*/ 3462898 h 5955635"/>
                <a:gd name="connsiteX967" fmla="*/ 5584885 w 6187971"/>
                <a:gd name="connsiteY967" fmla="*/ 3461936 h 5955635"/>
                <a:gd name="connsiteX968" fmla="*/ 5582960 w 6187971"/>
                <a:gd name="connsiteY968" fmla="*/ 3452927 h 5955635"/>
                <a:gd name="connsiteX969" fmla="*/ 5581998 w 6187971"/>
                <a:gd name="connsiteY969" fmla="*/ 3448424 h 5955635"/>
                <a:gd name="connsiteX970" fmla="*/ 5578456 w 6187971"/>
                <a:gd name="connsiteY970" fmla="*/ 3453889 h 5955635"/>
                <a:gd name="connsiteX971" fmla="*/ 5585232 w 6187971"/>
                <a:gd name="connsiteY971" fmla="*/ 3419474 h 5955635"/>
                <a:gd name="connsiteX972" fmla="*/ 5588774 w 6187971"/>
                <a:gd name="connsiteY972" fmla="*/ 3414008 h 5955635"/>
                <a:gd name="connsiteX973" fmla="*/ 5587812 w 6187971"/>
                <a:gd name="connsiteY973" fmla="*/ 3409504 h 5955635"/>
                <a:gd name="connsiteX974" fmla="*/ 5590084 w 6187971"/>
                <a:gd name="connsiteY974" fmla="*/ 3376051 h 5955635"/>
                <a:gd name="connsiteX975" fmla="*/ 5591047 w 6187971"/>
                <a:gd name="connsiteY975" fmla="*/ 3380555 h 5955635"/>
                <a:gd name="connsiteX976" fmla="*/ 5593934 w 6187971"/>
                <a:gd name="connsiteY976" fmla="*/ 3394067 h 5955635"/>
                <a:gd name="connsiteX977" fmla="*/ 5596512 w 6187971"/>
                <a:gd name="connsiteY977" fmla="*/ 3384097 h 5955635"/>
                <a:gd name="connsiteX978" fmla="*/ 5600054 w 6187971"/>
                <a:gd name="connsiteY978" fmla="*/ 3378631 h 5955635"/>
                <a:gd name="connsiteX979" fmla="*/ 5599399 w 6187971"/>
                <a:gd name="connsiteY979" fmla="*/ 3397610 h 5955635"/>
                <a:gd name="connsiteX980" fmla="*/ 5609370 w 6187971"/>
                <a:gd name="connsiteY980" fmla="*/ 3400188 h 5955635"/>
                <a:gd name="connsiteX981" fmla="*/ 5616146 w 6187971"/>
                <a:gd name="connsiteY981" fmla="*/ 3365773 h 5955635"/>
                <a:gd name="connsiteX982" fmla="*/ 5619688 w 6187971"/>
                <a:gd name="connsiteY982" fmla="*/ 3360307 h 5955635"/>
                <a:gd name="connsiteX983" fmla="*/ 5618726 w 6187971"/>
                <a:gd name="connsiteY983" fmla="*/ 3355803 h 5955635"/>
                <a:gd name="connsiteX984" fmla="*/ 5617764 w 6187971"/>
                <a:gd name="connsiteY984" fmla="*/ 3351299 h 5955635"/>
                <a:gd name="connsiteX985" fmla="*/ 5614222 w 6187971"/>
                <a:gd name="connsiteY985" fmla="*/ 3356765 h 5955635"/>
                <a:gd name="connsiteX986" fmla="*/ 5611335 w 6187971"/>
                <a:gd name="connsiteY986" fmla="*/ 3343253 h 5955635"/>
                <a:gd name="connsiteX987" fmla="*/ 5605868 w 6187971"/>
                <a:gd name="connsiteY987" fmla="*/ 3339711 h 5955635"/>
                <a:gd name="connsiteX988" fmla="*/ 5601672 w 6187971"/>
                <a:gd name="connsiteY988" fmla="*/ 3364156 h 5955635"/>
                <a:gd name="connsiteX989" fmla="*/ 5600710 w 6187971"/>
                <a:gd name="connsiteY989" fmla="*/ 3359652 h 5955635"/>
                <a:gd name="connsiteX990" fmla="*/ 5594281 w 6187971"/>
                <a:gd name="connsiteY990" fmla="*/ 3351607 h 5955635"/>
                <a:gd name="connsiteX991" fmla="*/ 5592057 w 6187971"/>
                <a:gd name="connsiteY991" fmla="*/ 3360201 h 5955635"/>
                <a:gd name="connsiteX992" fmla="*/ 5590783 w 6187971"/>
                <a:gd name="connsiteY992" fmla="*/ 3351765 h 5955635"/>
                <a:gd name="connsiteX993" fmla="*/ 5593974 w 6187971"/>
                <a:gd name="connsiteY993" fmla="*/ 3328124 h 5955635"/>
                <a:gd name="connsiteX994" fmla="*/ 5577575 w 6187971"/>
                <a:gd name="connsiteY994" fmla="*/ 3317498 h 5955635"/>
                <a:gd name="connsiteX995" fmla="*/ 5583041 w 6187971"/>
                <a:gd name="connsiteY995" fmla="*/ 3321040 h 5955635"/>
                <a:gd name="connsiteX996" fmla="*/ 5587545 w 6187971"/>
                <a:gd name="connsiteY996" fmla="*/ 3320078 h 5955635"/>
                <a:gd name="connsiteX997" fmla="*/ 5592049 w 6187971"/>
                <a:gd name="connsiteY997" fmla="*/ 3319116 h 5955635"/>
                <a:gd name="connsiteX998" fmla="*/ 5590125 w 6187971"/>
                <a:gd name="connsiteY998" fmla="*/ 3310107 h 5955635"/>
                <a:gd name="connsiteX999" fmla="*/ 5589163 w 6187971"/>
                <a:gd name="connsiteY999" fmla="*/ 3305604 h 5955635"/>
                <a:gd name="connsiteX1000" fmla="*/ 5596246 w 6187971"/>
                <a:gd name="connsiteY1000" fmla="*/ 3294671 h 5955635"/>
                <a:gd name="connsiteX1001" fmla="*/ 5598170 w 6187971"/>
                <a:gd name="connsiteY1001" fmla="*/ 3303679 h 5955635"/>
                <a:gd name="connsiteX1002" fmla="*/ 5602675 w 6187971"/>
                <a:gd name="connsiteY1002" fmla="*/ 3302717 h 5955635"/>
                <a:gd name="connsiteX1003" fmla="*/ 5605254 w 6187971"/>
                <a:gd name="connsiteY1003" fmla="*/ 3292746 h 5955635"/>
                <a:gd name="connsiteX1004" fmla="*/ 5603330 w 6187971"/>
                <a:gd name="connsiteY1004" fmla="*/ 3283738 h 5955635"/>
                <a:gd name="connsiteX1005" fmla="*/ 5592397 w 6187971"/>
                <a:gd name="connsiteY1005" fmla="*/ 3276655 h 5955635"/>
                <a:gd name="connsiteX1006" fmla="*/ 5586930 w 6187971"/>
                <a:gd name="connsiteY1006" fmla="*/ 3273113 h 5955635"/>
                <a:gd name="connsiteX1007" fmla="*/ 5583389 w 6187971"/>
                <a:gd name="connsiteY1007" fmla="*/ 3278580 h 5955635"/>
                <a:gd name="connsiteX1008" fmla="*/ 5583081 w 6187971"/>
                <a:gd name="connsiteY1008" fmla="*/ 3255097 h 5955635"/>
                <a:gd name="connsiteX1009" fmla="*/ 5585968 w 6187971"/>
                <a:gd name="connsiteY1009" fmla="*/ 3268609 h 5955635"/>
                <a:gd name="connsiteX1010" fmla="*/ 5591127 w 6187971"/>
                <a:gd name="connsiteY1010" fmla="*/ 3248668 h 5955635"/>
                <a:gd name="connsiteX1011" fmla="*/ 5595632 w 6187971"/>
                <a:gd name="connsiteY1011" fmla="*/ 3247705 h 5955635"/>
                <a:gd name="connsiteX1012" fmla="*/ 5594669 w 6187971"/>
                <a:gd name="connsiteY1012" fmla="*/ 3243202 h 5955635"/>
                <a:gd name="connsiteX1013" fmla="*/ 5593707 w 6187971"/>
                <a:gd name="connsiteY1013" fmla="*/ 3238698 h 5955635"/>
                <a:gd name="connsiteX1014" fmla="*/ 5589203 w 6187971"/>
                <a:gd name="connsiteY1014" fmla="*/ 3239660 h 5955635"/>
                <a:gd name="connsiteX1015" fmla="*/ 5596286 w 6187971"/>
                <a:gd name="connsiteY1015" fmla="*/ 3228728 h 5955635"/>
                <a:gd name="connsiteX1016" fmla="*/ 5590512 w 6187971"/>
                <a:gd name="connsiteY1016" fmla="*/ 3201704 h 5955635"/>
                <a:gd name="connsiteX1017" fmla="*/ 5592437 w 6187971"/>
                <a:gd name="connsiteY1017" fmla="*/ 3210711 h 5955635"/>
                <a:gd name="connsiteX1018" fmla="*/ 5595672 w 6187971"/>
                <a:gd name="connsiteY1018" fmla="*/ 3181763 h 5955635"/>
                <a:gd name="connsiteX1019" fmla="*/ 5601139 w 6187971"/>
                <a:gd name="connsiteY1019" fmla="*/ 3185304 h 5955635"/>
                <a:gd name="connsiteX1020" fmla="*/ 5600176 w 6187971"/>
                <a:gd name="connsiteY1020" fmla="*/ 3180800 h 5955635"/>
                <a:gd name="connsiteX1021" fmla="*/ 5604680 w 6187971"/>
                <a:gd name="connsiteY1021" fmla="*/ 3179838 h 5955635"/>
                <a:gd name="connsiteX1022" fmla="*/ 5610146 w 6187971"/>
                <a:gd name="connsiteY1022" fmla="*/ 3183379 h 5955635"/>
                <a:gd name="connsiteX1023" fmla="*/ 5609799 w 6187971"/>
                <a:gd name="connsiteY1023" fmla="*/ 3225841 h 5955635"/>
                <a:gd name="connsiteX1024" fmla="*/ 5605295 w 6187971"/>
                <a:gd name="connsiteY1024" fmla="*/ 3226803 h 5955635"/>
                <a:gd name="connsiteX1025" fmla="*/ 5604639 w 6187971"/>
                <a:gd name="connsiteY1025" fmla="*/ 3245781 h 5955635"/>
                <a:gd name="connsiteX1026" fmla="*/ 5610761 w 6187971"/>
                <a:gd name="connsiteY1026" fmla="*/ 3230344 h 5955635"/>
                <a:gd name="connsiteX1027" fmla="*/ 5611068 w 6187971"/>
                <a:gd name="connsiteY1027" fmla="*/ 3253827 h 5955635"/>
                <a:gd name="connsiteX1028" fmla="*/ 5607526 w 6187971"/>
                <a:gd name="connsiteY1028" fmla="*/ 3259294 h 5955635"/>
                <a:gd name="connsiteX1029" fmla="*/ 5608488 w 6187971"/>
                <a:gd name="connsiteY1029" fmla="*/ 3263797 h 5955635"/>
                <a:gd name="connsiteX1030" fmla="*/ 5613955 w 6187971"/>
                <a:gd name="connsiteY1030" fmla="*/ 3267339 h 5955635"/>
                <a:gd name="connsiteX1031" fmla="*/ 5617497 w 6187971"/>
                <a:gd name="connsiteY1031" fmla="*/ 3261873 h 5955635"/>
                <a:gd name="connsiteX1032" fmla="*/ 5620076 w 6187971"/>
                <a:gd name="connsiteY1032" fmla="*/ 3251903 h 5955635"/>
                <a:gd name="connsiteX1033" fmla="*/ 5619114 w 6187971"/>
                <a:gd name="connsiteY1033" fmla="*/ 3247399 h 5955635"/>
                <a:gd name="connsiteX1034" fmla="*/ 5614610 w 6187971"/>
                <a:gd name="connsiteY1034" fmla="*/ 3248361 h 5955635"/>
                <a:gd name="connsiteX1035" fmla="*/ 5614651 w 6187971"/>
                <a:gd name="connsiteY1035" fmla="*/ 3182417 h 5955635"/>
                <a:gd name="connsiteX1036" fmla="*/ 5618192 w 6187971"/>
                <a:gd name="connsiteY1036" fmla="*/ 3176951 h 5955635"/>
                <a:gd name="connsiteX1037" fmla="*/ 5617229 w 6187971"/>
                <a:gd name="connsiteY1037" fmla="*/ 3172447 h 5955635"/>
                <a:gd name="connsiteX1038" fmla="*/ 5616267 w 6187971"/>
                <a:gd name="connsiteY1038" fmla="*/ 3167943 h 5955635"/>
                <a:gd name="connsiteX1039" fmla="*/ 5619502 w 6187971"/>
                <a:gd name="connsiteY1039" fmla="*/ 3138994 h 5955635"/>
                <a:gd name="connsiteX1040" fmla="*/ 5614998 w 6187971"/>
                <a:gd name="connsiteY1040" fmla="*/ 3139956 h 5955635"/>
                <a:gd name="connsiteX1041" fmla="*/ 5618540 w 6187971"/>
                <a:gd name="connsiteY1041" fmla="*/ 3134491 h 5955635"/>
                <a:gd name="connsiteX1042" fmla="*/ 5621120 w 6187971"/>
                <a:gd name="connsiteY1042" fmla="*/ 3124519 h 5955635"/>
                <a:gd name="connsiteX1043" fmla="*/ 5615653 w 6187971"/>
                <a:gd name="connsiteY1043" fmla="*/ 3120977 h 5955635"/>
                <a:gd name="connsiteX1044" fmla="*/ 5607995 w 6187971"/>
                <a:gd name="connsiteY1044" fmla="*/ 3019002 h 5955635"/>
                <a:gd name="connsiteX1045" fmla="*/ 5610575 w 6187971"/>
                <a:gd name="connsiteY1045" fmla="*/ 3009032 h 5955635"/>
                <a:gd name="connsiteX1046" fmla="*/ 5609613 w 6187971"/>
                <a:gd name="connsiteY1046" fmla="*/ 3004527 h 5955635"/>
                <a:gd name="connsiteX1047" fmla="*/ 5605109 w 6187971"/>
                <a:gd name="connsiteY1047" fmla="*/ 3005490 h 5955635"/>
                <a:gd name="connsiteX1048" fmla="*/ 5608343 w 6187971"/>
                <a:gd name="connsiteY1048" fmla="*/ 2976541 h 5955635"/>
                <a:gd name="connsiteX1049" fmla="*/ 5607380 w 6187971"/>
                <a:gd name="connsiteY1049" fmla="*/ 2972037 h 5955635"/>
                <a:gd name="connsiteX1050" fmla="*/ 5605456 w 6187971"/>
                <a:gd name="connsiteY1050" fmla="*/ 2963029 h 5955635"/>
                <a:gd name="connsiteX1051" fmla="*/ 5604494 w 6187971"/>
                <a:gd name="connsiteY1051" fmla="*/ 2958525 h 5955635"/>
                <a:gd name="connsiteX1052" fmla="*/ 5608036 w 6187971"/>
                <a:gd name="connsiteY1052" fmla="*/ 2953059 h 5955635"/>
                <a:gd name="connsiteX1053" fmla="*/ 5607073 w 6187971"/>
                <a:gd name="connsiteY1053" fmla="*/ 2948555 h 5955635"/>
                <a:gd name="connsiteX1054" fmla="*/ 5601300 w 6187971"/>
                <a:gd name="connsiteY1054" fmla="*/ 2921531 h 5955635"/>
                <a:gd name="connsiteX1055" fmla="*/ 5600338 w 6187971"/>
                <a:gd name="connsiteY1055" fmla="*/ 2917026 h 5955635"/>
                <a:gd name="connsiteX1056" fmla="*/ 5598413 w 6187971"/>
                <a:gd name="connsiteY1056" fmla="*/ 2908019 h 5955635"/>
                <a:gd name="connsiteX1057" fmla="*/ 5597451 w 6187971"/>
                <a:gd name="connsiteY1057" fmla="*/ 2903514 h 5955635"/>
                <a:gd name="connsiteX1058" fmla="*/ 5590715 w 6187971"/>
                <a:gd name="connsiteY1058" fmla="*/ 2871986 h 5955635"/>
                <a:gd name="connsiteX1059" fmla="*/ 5595874 w 6187971"/>
                <a:gd name="connsiteY1059" fmla="*/ 2852045 h 5955635"/>
                <a:gd name="connsiteX1060" fmla="*/ 5599416 w 6187971"/>
                <a:gd name="connsiteY1060" fmla="*/ 2846579 h 5955635"/>
                <a:gd name="connsiteX1061" fmla="*/ 5598453 w 6187971"/>
                <a:gd name="connsiteY1061" fmla="*/ 2842075 h 5955635"/>
                <a:gd name="connsiteX1062" fmla="*/ 5593950 w 6187971"/>
                <a:gd name="connsiteY1062" fmla="*/ 2843037 h 5955635"/>
                <a:gd name="connsiteX1063" fmla="*/ 5594912 w 6187971"/>
                <a:gd name="connsiteY1063" fmla="*/ 2847541 h 5955635"/>
                <a:gd name="connsiteX1064" fmla="*/ 5586559 w 6187971"/>
                <a:gd name="connsiteY1064" fmla="*/ 2830487 h 5955635"/>
                <a:gd name="connsiteX1065" fmla="*/ 5595567 w 6187971"/>
                <a:gd name="connsiteY1065" fmla="*/ 2828563 h 5955635"/>
                <a:gd name="connsiteX1066" fmla="*/ 5600701 w 6187971"/>
                <a:gd name="connsiteY1066" fmla="*/ 2831889 h 5955635"/>
                <a:gd name="connsiteX1067" fmla="*/ 5604441 w 6187971"/>
                <a:gd name="connsiteY1067" fmla="*/ 2857353 h 5955635"/>
                <a:gd name="connsiteX1068" fmla="*/ 5620278 w 6187971"/>
                <a:gd name="connsiteY1068" fmla="*/ 2922185 h 5955635"/>
                <a:gd name="connsiteX1069" fmla="*/ 5616736 w 6187971"/>
                <a:gd name="connsiteY1069" fmla="*/ 2927652 h 5955635"/>
                <a:gd name="connsiteX1070" fmla="*/ 5617699 w 6187971"/>
                <a:gd name="connsiteY1070" fmla="*/ 2932156 h 5955635"/>
                <a:gd name="connsiteX1071" fmla="*/ 5627014 w 6187971"/>
                <a:gd name="connsiteY1071" fmla="*/ 2953713 h 5955635"/>
                <a:gd name="connsiteX1072" fmla="*/ 5623165 w 6187971"/>
                <a:gd name="connsiteY1072" fmla="*/ 2935697 h 5955635"/>
                <a:gd name="connsiteX1073" fmla="*/ 5628632 w 6187971"/>
                <a:gd name="connsiteY1073" fmla="*/ 2939239 h 5955635"/>
                <a:gd name="connsiteX1074" fmla="*/ 5627670 w 6187971"/>
                <a:gd name="connsiteY1074" fmla="*/ 2934735 h 5955635"/>
                <a:gd name="connsiteX1075" fmla="*/ 5626707 w 6187971"/>
                <a:gd name="connsiteY1075" fmla="*/ 2930231 h 5955635"/>
                <a:gd name="connsiteX1076" fmla="*/ 5625745 w 6187971"/>
                <a:gd name="connsiteY1076" fmla="*/ 2925727 h 5955635"/>
                <a:gd name="connsiteX1077" fmla="*/ 5638642 w 6187971"/>
                <a:gd name="connsiteY1077" fmla="*/ 2875875 h 5955635"/>
                <a:gd name="connsiteX1078" fmla="*/ 5658009 w 6187971"/>
                <a:gd name="connsiteY1078" fmla="*/ 2768126 h 5955635"/>
                <a:gd name="connsiteX1079" fmla="*/ 5661551 w 6187971"/>
                <a:gd name="connsiteY1079" fmla="*/ 2762659 h 5955635"/>
                <a:gd name="connsiteX1080" fmla="*/ 5665093 w 6187971"/>
                <a:gd name="connsiteY1080" fmla="*/ 2757194 h 5955635"/>
                <a:gd name="connsiteX1081" fmla="*/ 5670559 w 6187971"/>
                <a:gd name="connsiteY1081" fmla="*/ 2760735 h 5955635"/>
                <a:gd name="connsiteX1082" fmla="*/ 5667672 w 6187971"/>
                <a:gd name="connsiteY1082" fmla="*/ 2747222 h 5955635"/>
                <a:gd name="connsiteX1083" fmla="*/ 5667406 w 6187971"/>
                <a:gd name="connsiteY1083" fmla="*/ 2657797 h 5955635"/>
                <a:gd name="connsiteX1084" fmla="*/ 5673834 w 6187971"/>
                <a:gd name="connsiteY1084" fmla="*/ 2665842 h 5955635"/>
                <a:gd name="connsiteX1085" fmla="*/ 5689312 w 6187971"/>
                <a:gd name="connsiteY1085" fmla="*/ 2606020 h 5955635"/>
                <a:gd name="connsiteX1086" fmla="*/ 5691236 w 6187971"/>
                <a:gd name="connsiteY1086" fmla="*/ 2615028 h 5955635"/>
                <a:gd name="connsiteX1087" fmla="*/ 5692198 w 6187971"/>
                <a:gd name="connsiteY1087" fmla="*/ 2619532 h 5955635"/>
                <a:gd name="connsiteX1088" fmla="*/ 5695739 w 6187971"/>
                <a:gd name="connsiteY1088" fmla="*/ 2614066 h 5955635"/>
                <a:gd name="connsiteX1089" fmla="*/ 5693815 w 6187971"/>
                <a:gd name="connsiteY1089" fmla="*/ 2605058 h 5955635"/>
                <a:gd name="connsiteX1090" fmla="*/ 5709211 w 6187971"/>
                <a:gd name="connsiteY1090" fmla="*/ 2677123 h 5955635"/>
                <a:gd name="connsiteX1091" fmla="*/ 5729234 w 6187971"/>
                <a:gd name="connsiteY1091" fmla="*/ 2550395 h 5955635"/>
                <a:gd name="connsiteX1092" fmla="*/ 5744362 w 6187971"/>
                <a:gd name="connsiteY1092" fmla="*/ 2533034 h 5955635"/>
                <a:gd name="connsiteX1093" fmla="*/ 5538793 w 6187971"/>
                <a:gd name="connsiteY1093" fmla="*/ 2562824 h 5955635"/>
                <a:gd name="connsiteX1094" fmla="*/ 5560618 w 6187971"/>
                <a:gd name="connsiteY1094" fmla="*/ 2642934 h 5955635"/>
                <a:gd name="connsiteX1095" fmla="*/ 5581828 w 6187971"/>
                <a:gd name="connsiteY1095" fmla="*/ 2676080 h 5955635"/>
                <a:gd name="connsiteX1096" fmla="*/ 5595955 w 6187971"/>
                <a:gd name="connsiteY1096" fmla="*/ 2720158 h 5955635"/>
                <a:gd name="connsiteX1097" fmla="*/ 5603306 w 6187971"/>
                <a:gd name="connsiteY1097" fmla="*/ 2798652 h 5955635"/>
                <a:gd name="connsiteX1098" fmla="*/ 5597839 w 6187971"/>
                <a:gd name="connsiteY1098" fmla="*/ 2795110 h 5955635"/>
                <a:gd name="connsiteX1099" fmla="*/ 5598802 w 6187971"/>
                <a:gd name="connsiteY1099" fmla="*/ 2799614 h 5955635"/>
                <a:gd name="connsiteX1100" fmla="*/ 5598146 w 6187971"/>
                <a:gd name="connsiteY1100" fmla="*/ 2818592 h 5955635"/>
                <a:gd name="connsiteX1101" fmla="*/ 5599109 w 6187971"/>
                <a:gd name="connsiteY1101" fmla="*/ 2823096 h 5955635"/>
                <a:gd name="connsiteX1102" fmla="*/ 5594817 w 6187971"/>
                <a:gd name="connsiteY1102" fmla="*/ 2824013 h 5955635"/>
                <a:gd name="connsiteX1103" fmla="*/ 5593589 w 6187971"/>
                <a:gd name="connsiteY1103" fmla="*/ 2816549 h 5955635"/>
                <a:gd name="connsiteX1104" fmla="*/ 5584327 w 6187971"/>
                <a:gd name="connsiteY1104" fmla="*/ 2797996 h 5955635"/>
                <a:gd name="connsiteX1105" fmla="*/ 5587868 w 6187971"/>
                <a:gd name="connsiteY1105" fmla="*/ 2792530 h 5955635"/>
                <a:gd name="connsiteX1106" fmla="*/ 5586906 w 6187971"/>
                <a:gd name="connsiteY1106" fmla="*/ 2788027 h 5955635"/>
                <a:gd name="connsiteX1107" fmla="*/ 5590448 w 6187971"/>
                <a:gd name="connsiteY1107" fmla="*/ 2782560 h 5955635"/>
                <a:gd name="connsiteX1108" fmla="*/ 5589486 w 6187971"/>
                <a:gd name="connsiteY1108" fmla="*/ 2778056 h 5955635"/>
                <a:gd name="connsiteX1109" fmla="*/ 5584982 w 6187971"/>
                <a:gd name="connsiteY1109" fmla="*/ 2779018 h 5955635"/>
                <a:gd name="connsiteX1110" fmla="*/ 5572780 w 6187971"/>
                <a:gd name="connsiteY1110" fmla="*/ 2743948 h 5955635"/>
                <a:gd name="connsiteX1111" fmla="*/ 5577284 w 6187971"/>
                <a:gd name="connsiteY1111" fmla="*/ 2742986 h 5955635"/>
                <a:gd name="connsiteX1112" fmla="*/ 5575359 w 6187971"/>
                <a:gd name="connsiteY1112" fmla="*/ 2733977 h 5955635"/>
                <a:gd name="connsiteX1113" fmla="*/ 5574397 w 6187971"/>
                <a:gd name="connsiteY1113" fmla="*/ 2729474 h 5955635"/>
                <a:gd name="connsiteX1114" fmla="*/ 5569278 w 6187971"/>
                <a:gd name="connsiteY1114" fmla="*/ 2683471 h 5955635"/>
                <a:gd name="connsiteX1115" fmla="*/ 5564774 w 6187971"/>
                <a:gd name="connsiteY1115" fmla="*/ 2684433 h 5955635"/>
                <a:gd name="connsiteX1116" fmla="*/ 5568316 w 6187971"/>
                <a:gd name="connsiteY1116" fmla="*/ 2678967 h 5955635"/>
                <a:gd name="connsiteX1117" fmla="*/ 5562849 w 6187971"/>
                <a:gd name="connsiteY1117" fmla="*/ 2675425 h 5955635"/>
                <a:gd name="connsiteX1118" fmla="*/ 5557076 w 6187971"/>
                <a:gd name="connsiteY1118" fmla="*/ 2648401 h 5955635"/>
                <a:gd name="connsiteX1119" fmla="*/ 5549686 w 6187971"/>
                <a:gd name="connsiteY1119" fmla="*/ 2635851 h 5955635"/>
                <a:gd name="connsiteX1120" fmla="*/ 5553227 w 6187971"/>
                <a:gd name="connsiteY1120" fmla="*/ 2630384 h 5955635"/>
                <a:gd name="connsiteX1121" fmla="*/ 5543257 w 6187971"/>
                <a:gd name="connsiteY1121" fmla="*/ 2627805 h 5955635"/>
                <a:gd name="connsiteX1122" fmla="*/ 5547761 w 6187971"/>
                <a:gd name="connsiteY1122" fmla="*/ 2626843 h 5955635"/>
                <a:gd name="connsiteX1123" fmla="*/ 5546799 w 6187971"/>
                <a:gd name="connsiteY1123" fmla="*/ 2622339 h 5955635"/>
                <a:gd name="connsiteX1124" fmla="*/ 5545837 w 6187971"/>
                <a:gd name="connsiteY1124" fmla="*/ 2617834 h 5955635"/>
                <a:gd name="connsiteX1125" fmla="*/ 5544874 w 6187971"/>
                <a:gd name="connsiteY1125" fmla="*/ 2613331 h 5955635"/>
                <a:gd name="connsiteX1126" fmla="*/ 5543912 w 6187971"/>
                <a:gd name="connsiteY1126" fmla="*/ 2608826 h 5955635"/>
                <a:gd name="connsiteX1127" fmla="*/ 5546491 w 6187971"/>
                <a:gd name="connsiteY1127" fmla="*/ 2598857 h 5955635"/>
                <a:gd name="connsiteX1128" fmla="*/ 5540063 w 6187971"/>
                <a:gd name="connsiteY1128" fmla="*/ 2590810 h 5955635"/>
                <a:gd name="connsiteX1129" fmla="*/ 5538793 w 6187971"/>
                <a:gd name="connsiteY1129" fmla="*/ 2562824 h 5955635"/>
                <a:gd name="connsiteX1130" fmla="*/ 665421 w 6187971"/>
                <a:gd name="connsiteY1130" fmla="*/ 3538061 h 5955635"/>
                <a:gd name="connsiteX1131" fmla="*/ 668307 w 6187971"/>
                <a:gd name="connsiteY1131" fmla="*/ 3551573 h 5955635"/>
                <a:gd name="connsiteX1132" fmla="*/ 661880 w 6187971"/>
                <a:gd name="connsiteY1132" fmla="*/ 3543528 h 5955635"/>
                <a:gd name="connsiteX1133" fmla="*/ 665421 w 6187971"/>
                <a:gd name="connsiteY1133" fmla="*/ 3538061 h 5955635"/>
                <a:gd name="connsiteX1134" fmla="*/ 727864 w 6187971"/>
                <a:gd name="connsiteY1134" fmla="*/ 3477624 h 5955635"/>
                <a:gd name="connsiteX1135" fmla="*/ 733330 w 6187971"/>
                <a:gd name="connsiteY1135" fmla="*/ 3481166 h 5955635"/>
                <a:gd name="connsiteX1136" fmla="*/ 729788 w 6187971"/>
                <a:gd name="connsiteY1136" fmla="*/ 3486633 h 5955635"/>
                <a:gd name="connsiteX1137" fmla="*/ 727864 w 6187971"/>
                <a:gd name="connsiteY1137" fmla="*/ 3477624 h 5955635"/>
                <a:gd name="connsiteX1138" fmla="*/ 5425431 w 6187971"/>
                <a:gd name="connsiteY1138" fmla="*/ 2252659 h 5955635"/>
                <a:gd name="connsiteX1139" fmla="*/ 5432822 w 6187971"/>
                <a:gd name="connsiteY1139" fmla="*/ 2265209 h 5955635"/>
                <a:gd name="connsiteX1140" fmla="*/ 5433785 w 6187971"/>
                <a:gd name="connsiteY1140" fmla="*/ 2269713 h 5955635"/>
                <a:gd name="connsiteX1141" fmla="*/ 5434747 w 6187971"/>
                <a:gd name="connsiteY1141" fmla="*/ 2274217 h 5955635"/>
                <a:gd name="connsiteX1142" fmla="*/ 5435709 w 6187971"/>
                <a:gd name="connsiteY1142" fmla="*/ 2278721 h 5955635"/>
                <a:gd name="connsiteX1143" fmla="*/ 5429280 w 6187971"/>
                <a:gd name="connsiteY1143" fmla="*/ 2270676 h 5955635"/>
                <a:gd name="connsiteX1144" fmla="*/ 5425431 w 6187971"/>
                <a:gd name="connsiteY1144" fmla="*/ 2252659 h 5955635"/>
                <a:gd name="connsiteX1145" fmla="*/ 697152 w 6187971"/>
                <a:gd name="connsiteY1145" fmla="*/ 3201608 h 5955635"/>
                <a:gd name="connsiteX1146" fmla="*/ 701656 w 6187971"/>
                <a:gd name="connsiteY1146" fmla="*/ 3200646 h 5955635"/>
                <a:gd name="connsiteX1147" fmla="*/ 702618 w 6187971"/>
                <a:gd name="connsiteY1147" fmla="*/ 3205149 h 5955635"/>
                <a:gd name="connsiteX1148" fmla="*/ 697152 w 6187971"/>
                <a:gd name="connsiteY1148" fmla="*/ 3201608 h 5955635"/>
                <a:gd name="connsiteX1149" fmla="*/ 23704 w 6187971"/>
                <a:gd name="connsiteY1149" fmla="*/ 3000785 h 5955635"/>
                <a:gd name="connsiteX1150" fmla="*/ 25950 w 6187971"/>
                <a:gd name="connsiteY1150" fmla="*/ 3003797 h 5955635"/>
                <a:gd name="connsiteX1151" fmla="*/ 28196 w 6187971"/>
                <a:gd name="connsiteY1151" fmla="*/ 3006809 h 5955635"/>
                <a:gd name="connsiteX1152" fmla="*/ 22935 w 6187971"/>
                <a:gd name="connsiteY1152" fmla="*/ 3006044 h 5955635"/>
                <a:gd name="connsiteX1153" fmla="*/ 23704 w 6187971"/>
                <a:gd name="connsiteY1153" fmla="*/ 3000785 h 5955635"/>
                <a:gd name="connsiteX1154" fmla="*/ 5144618 w 6187971"/>
                <a:gd name="connsiteY1154" fmla="*/ 1709820 h 5955635"/>
                <a:gd name="connsiteX1155" fmla="*/ 5178685 w 6187971"/>
                <a:gd name="connsiteY1155" fmla="*/ 1759057 h 5955635"/>
                <a:gd name="connsiteX1156" fmla="*/ 5174182 w 6187971"/>
                <a:gd name="connsiteY1156" fmla="*/ 1760019 h 5955635"/>
                <a:gd name="connsiteX1157" fmla="*/ 5165829 w 6187971"/>
                <a:gd name="connsiteY1157" fmla="*/ 1742966 h 5955635"/>
                <a:gd name="connsiteX1158" fmla="*/ 5152972 w 6187971"/>
                <a:gd name="connsiteY1158" fmla="*/ 1726875 h 5955635"/>
                <a:gd name="connsiteX1159" fmla="*/ 5147505 w 6187971"/>
                <a:gd name="connsiteY1159" fmla="*/ 1723332 h 5955635"/>
                <a:gd name="connsiteX1160" fmla="*/ 5141076 w 6187971"/>
                <a:gd name="connsiteY1160" fmla="*/ 1715287 h 5955635"/>
                <a:gd name="connsiteX1161" fmla="*/ 5144618 w 6187971"/>
                <a:gd name="connsiteY1161" fmla="*/ 1709820 h 5955635"/>
                <a:gd name="connsiteX1162" fmla="*/ 726773 w 6187971"/>
                <a:gd name="connsiteY1162" fmla="*/ 2634833 h 5955635"/>
                <a:gd name="connsiteX1163" fmla="*/ 727736 w 6187971"/>
                <a:gd name="connsiteY1163" fmla="*/ 2639338 h 5955635"/>
                <a:gd name="connsiteX1164" fmla="*/ 723231 w 6187971"/>
                <a:gd name="connsiteY1164" fmla="*/ 2640300 h 5955635"/>
                <a:gd name="connsiteX1165" fmla="*/ 726773 w 6187971"/>
                <a:gd name="connsiteY1165" fmla="*/ 2634833 h 5955635"/>
                <a:gd name="connsiteX1166" fmla="*/ 760478 w 6187971"/>
                <a:gd name="connsiteY1166" fmla="*/ 2435480 h 5955635"/>
                <a:gd name="connsiteX1167" fmla="*/ 760347 w 6187971"/>
                <a:gd name="connsiteY1167" fmla="*/ 2439276 h 5955635"/>
                <a:gd name="connsiteX1168" fmla="*/ 756805 w 6187971"/>
                <a:gd name="connsiteY1168" fmla="*/ 2444741 h 5955635"/>
                <a:gd name="connsiteX1169" fmla="*/ 779150 w 6187971"/>
                <a:gd name="connsiteY1169" fmla="*/ 2373847 h 5955635"/>
                <a:gd name="connsiteX1170" fmla="*/ 779366 w 6187971"/>
                <a:gd name="connsiteY1170" fmla="*/ 2373987 h 5955635"/>
                <a:gd name="connsiteX1171" fmla="*/ 778898 w 6187971"/>
                <a:gd name="connsiteY1171" fmla="*/ 2374800 h 5955635"/>
                <a:gd name="connsiteX1172" fmla="*/ 82769 w 6187971"/>
                <a:gd name="connsiteY1172" fmla="*/ 2413119 h 5955635"/>
                <a:gd name="connsiteX1173" fmla="*/ 52067 w 6187971"/>
                <a:gd name="connsiteY1173" fmla="*/ 2604720 h 5955635"/>
                <a:gd name="connsiteX1174" fmla="*/ 56497 w 6187971"/>
                <a:gd name="connsiteY1174" fmla="*/ 2629537 h 5955635"/>
                <a:gd name="connsiteX1175" fmla="*/ 43546 w 6187971"/>
                <a:gd name="connsiteY1175" fmla="*/ 2681370 h 5955635"/>
                <a:gd name="connsiteX1176" fmla="*/ 47915 w 6187971"/>
                <a:gd name="connsiteY1176" fmla="*/ 2724979 h 5955635"/>
                <a:gd name="connsiteX1177" fmla="*/ 31949 w 6187971"/>
                <a:gd name="connsiteY1177" fmla="*/ 2779060 h 5955635"/>
                <a:gd name="connsiteX1178" fmla="*/ 21428 w 6187971"/>
                <a:gd name="connsiteY1178" fmla="*/ 2777530 h 5955635"/>
                <a:gd name="connsiteX1179" fmla="*/ 18290 w 6187971"/>
                <a:gd name="connsiteY1179" fmla="*/ 2817361 h 5955635"/>
                <a:gd name="connsiteX1180" fmla="*/ 21305 w 6187971"/>
                <a:gd name="connsiteY1180" fmla="*/ 2815114 h 5955635"/>
                <a:gd name="connsiteX1181" fmla="*/ 22074 w 6187971"/>
                <a:gd name="connsiteY1181" fmla="*/ 2809854 h 5955635"/>
                <a:gd name="connsiteX1182" fmla="*/ 24320 w 6187971"/>
                <a:gd name="connsiteY1182" fmla="*/ 2812866 h 5955635"/>
                <a:gd name="connsiteX1183" fmla="*/ 31118 w 6187971"/>
                <a:gd name="connsiteY1183" fmla="*/ 2803112 h 5955635"/>
                <a:gd name="connsiteX1184" fmla="*/ 29518 w 6187971"/>
                <a:gd name="connsiteY1184" fmla="*/ 2832423 h 5955635"/>
                <a:gd name="connsiteX1185" fmla="*/ 31764 w 6187971"/>
                <a:gd name="connsiteY1185" fmla="*/ 2835435 h 5955635"/>
                <a:gd name="connsiteX1186" fmla="*/ 28750 w 6187971"/>
                <a:gd name="connsiteY1186" fmla="*/ 2837683 h 5955635"/>
                <a:gd name="connsiteX1187" fmla="*/ 30226 w 6187971"/>
                <a:gd name="connsiteY1187" fmla="*/ 2845955 h 5955635"/>
                <a:gd name="connsiteX1188" fmla="*/ 27211 w 6187971"/>
                <a:gd name="connsiteY1188" fmla="*/ 2848202 h 5955635"/>
                <a:gd name="connsiteX1189" fmla="*/ 33057 w 6187971"/>
                <a:gd name="connsiteY1189" fmla="*/ 2900083 h 5955635"/>
                <a:gd name="connsiteX1190" fmla="*/ 21643 w 6187971"/>
                <a:gd name="connsiteY1190" fmla="*/ 2941397 h 5955635"/>
                <a:gd name="connsiteX1191" fmla="*/ 20874 w 6187971"/>
                <a:gd name="connsiteY1191" fmla="*/ 2946657 h 5955635"/>
                <a:gd name="connsiteX1192" fmla="*/ 19336 w 6187971"/>
                <a:gd name="connsiteY1192" fmla="*/ 2957176 h 5955635"/>
                <a:gd name="connsiteX1193" fmla="*/ 17091 w 6187971"/>
                <a:gd name="connsiteY1193" fmla="*/ 2954164 h 5955635"/>
                <a:gd name="connsiteX1194" fmla="*/ 17860 w 6187971"/>
                <a:gd name="connsiteY1194" fmla="*/ 2948904 h 5955635"/>
                <a:gd name="connsiteX1195" fmla="*/ 15614 w 6187971"/>
                <a:gd name="connsiteY1195" fmla="*/ 2945892 h 5955635"/>
                <a:gd name="connsiteX1196" fmla="*/ 19275 w 6187971"/>
                <a:gd name="connsiteY1196" fmla="*/ 2975968 h 5955635"/>
                <a:gd name="connsiteX1197" fmla="*/ 20044 w 6187971"/>
                <a:gd name="connsiteY1197" fmla="*/ 2970708 h 5955635"/>
                <a:gd name="connsiteX1198" fmla="*/ 22290 w 6187971"/>
                <a:gd name="connsiteY1198" fmla="*/ 2973720 h 5955635"/>
                <a:gd name="connsiteX1199" fmla="*/ 24535 w 6187971"/>
                <a:gd name="connsiteY1199" fmla="*/ 2976733 h 5955635"/>
                <a:gd name="connsiteX1200" fmla="*/ 28319 w 6187971"/>
                <a:gd name="connsiteY1200" fmla="*/ 2969225 h 5955635"/>
                <a:gd name="connsiteX1201" fmla="*/ 24474 w 6187971"/>
                <a:gd name="connsiteY1201" fmla="*/ 2995525 h 5955635"/>
                <a:gd name="connsiteX1202" fmla="*/ 23704 w 6187971"/>
                <a:gd name="connsiteY1202" fmla="*/ 3000785 h 5955635"/>
                <a:gd name="connsiteX1203" fmla="*/ 21090 w 6187971"/>
                <a:gd name="connsiteY1203" fmla="*/ 3110523 h 5955635"/>
                <a:gd name="connsiteX1204" fmla="*/ 20321 w 6187971"/>
                <a:gd name="connsiteY1204" fmla="*/ 3115783 h 5955635"/>
                <a:gd name="connsiteX1205" fmla="*/ 21797 w 6187971"/>
                <a:gd name="connsiteY1205" fmla="*/ 3124055 h 5955635"/>
                <a:gd name="connsiteX1206" fmla="*/ 19552 w 6187971"/>
                <a:gd name="connsiteY1206" fmla="*/ 3121043 h 5955635"/>
                <a:gd name="connsiteX1207" fmla="*/ 32964 w 6187971"/>
                <a:gd name="connsiteY1207" fmla="*/ 3157909 h 5955635"/>
                <a:gd name="connsiteX1208" fmla="*/ 31488 w 6187971"/>
                <a:gd name="connsiteY1208" fmla="*/ 3149636 h 5955635"/>
                <a:gd name="connsiteX1209" fmla="*/ 34503 w 6187971"/>
                <a:gd name="connsiteY1209" fmla="*/ 3147389 h 5955635"/>
                <a:gd name="connsiteX1210" fmla="*/ 35979 w 6187971"/>
                <a:gd name="connsiteY1210" fmla="*/ 3155661 h 5955635"/>
                <a:gd name="connsiteX1211" fmla="*/ 36796 w 6187971"/>
                <a:gd name="connsiteY1211" fmla="*/ 3156756 h 5955635"/>
                <a:gd name="connsiteX1212" fmla="*/ 36814 w 6187971"/>
                <a:gd name="connsiteY1212" fmla="*/ 3159140 h 5955635"/>
                <a:gd name="connsiteX1213" fmla="*/ 37456 w 6187971"/>
                <a:gd name="connsiteY1213" fmla="*/ 3163933 h 5955635"/>
                <a:gd name="connsiteX1214" fmla="*/ 38225 w 6187971"/>
                <a:gd name="connsiteY1214" fmla="*/ 3158673 h 5955635"/>
                <a:gd name="connsiteX1215" fmla="*/ 36796 w 6187971"/>
                <a:gd name="connsiteY1215" fmla="*/ 3156756 h 5955635"/>
                <a:gd name="connsiteX1216" fmla="*/ 36748 w 6187971"/>
                <a:gd name="connsiteY1216" fmla="*/ 3150401 h 5955635"/>
                <a:gd name="connsiteX1217" fmla="*/ 66281 w 6187971"/>
                <a:gd name="connsiteY1217" fmla="*/ 3315844 h 5955635"/>
                <a:gd name="connsiteX1218" fmla="*/ 65450 w 6187971"/>
                <a:gd name="connsiteY1218" fmla="*/ 3339896 h 5955635"/>
                <a:gd name="connsiteX1219" fmla="*/ 72956 w 6187971"/>
                <a:gd name="connsiteY1219" fmla="*/ 3343673 h 5955635"/>
                <a:gd name="connsiteX1220" fmla="*/ 72187 w 6187971"/>
                <a:gd name="connsiteY1220" fmla="*/ 3348933 h 5955635"/>
                <a:gd name="connsiteX1221" fmla="*/ 73664 w 6187971"/>
                <a:gd name="connsiteY1221" fmla="*/ 3357205 h 5955635"/>
                <a:gd name="connsiteX1222" fmla="*/ 81694 w 6187971"/>
                <a:gd name="connsiteY1222" fmla="*/ 3430890 h 5955635"/>
                <a:gd name="connsiteX1223" fmla="*/ 82462 w 6187971"/>
                <a:gd name="connsiteY1223" fmla="*/ 3425630 h 5955635"/>
                <a:gd name="connsiteX1224" fmla="*/ 87723 w 6187971"/>
                <a:gd name="connsiteY1224" fmla="*/ 3426395 h 5955635"/>
                <a:gd name="connsiteX1225" fmla="*/ 86954 w 6187971"/>
                <a:gd name="connsiteY1225" fmla="*/ 3431654 h 5955635"/>
                <a:gd name="connsiteX1226" fmla="*/ 89199 w 6187971"/>
                <a:gd name="connsiteY1226" fmla="*/ 3434667 h 5955635"/>
                <a:gd name="connsiteX1227" fmla="*/ 97998 w 6187971"/>
                <a:gd name="connsiteY1227" fmla="*/ 3503092 h 5955635"/>
                <a:gd name="connsiteX1228" fmla="*/ 124762 w 6187971"/>
                <a:gd name="connsiteY1228" fmla="*/ 3595615 h 5955635"/>
                <a:gd name="connsiteX1229" fmla="*/ 92676 w 6187971"/>
                <a:gd name="connsiteY1229" fmla="*/ 3521119 h 5955635"/>
                <a:gd name="connsiteX1230" fmla="*/ 86123 w 6187971"/>
                <a:gd name="connsiteY1230" fmla="*/ 3455706 h 5955635"/>
                <a:gd name="connsiteX1231" fmla="*/ 80863 w 6187971"/>
                <a:gd name="connsiteY1231" fmla="*/ 3454941 h 5955635"/>
                <a:gd name="connsiteX1232" fmla="*/ 80155 w 6187971"/>
                <a:gd name="connsiteY1232" fmla="*/ 3441409 h 5955635"/>
                <a:gd name="connsiteX1233" fmla="*/ 80924 w 6187971"/>
                <a:gd name="connsiteY1233" fmla="*/ 3436150 h 5955635"/>
                <a:gd name="connsiteX1234" fmla="*/ 77909 w 6187971"/>
                <a:gd name="connsiteY1234" fmla="*/ 3438397 h 5955635"/>
                <a:gd name="connsiteX1235" fmla="*/ 62313 w 6187971"/>
                <a:gd name="connsiteY1235" fmla="*/ 3379727 h 5955635"/>
                <a:gd name="connsiteX1236" fmla="*/ 60067 w 6187971"/>
                <a:gd name="connsiteY1236" fmla="*/ 3376715 h 5955635"/>
                <a:gd name="connsiteX1237" fmla="*/ 57821 w 6187971"/>
                <a:gd name="connsiteY1237" fmla="*/ 3373703 h 5955635"/>
                <a:gd name="connsiteX1238" fmla="*/ 55576 w 6187971"/>
                <a:gd name="connsiteY1238" fmla="*/ 3370690 h 5955635"/>
                <a:gd name="connsiteX1239" fmla="*/ 58590 w 6187971"/>
                <a:gd name="connsiteY1239" fmla="*/ 3368443 h 5955635"/>
                <a:gd name="connsiteX1240" fmla="*/ 53330 w 6187971"/>
                <a:gd name="connsiteY1240" fmla="*/ 3367678 h 5955635"/>
                <a:gd name="connsiteX1241" fmla="*/ 41394 w 6187971"/>
                <a:gd name="connsiteY1241" fmla="*/ 3339084 h 5955635"/>
                <a:gd name="connsiteX1242" fmla="*/ 33057 w 6187971"/>
                <a:gd name="connsiteY1242" fmla="*/ 3359359 h 5955635"/>
                <a:gd name="connsiteX1243" fmla="*/ 30073 w 6187971"/>
                <a:gd name="connsiteY1243" fmla="*/ 3352210 h 5955635"/>
                <a:gd name="connsiteX1244" fmla="*/ 28581 w 6187971"/>
                <a:gd name="connsiteY1244" fmla="*/ 3348636 h 5955635"/>
                <a:gd name="connsiteX1245" fmla="*/ 29335 w 6187971"/>
                <a:gd name="connsiteY1245" fmla="*/ 3348074 h 5955635"/>
                <a:gd name="connsiteX1246" fmla="*/ 27089 w 6187971"/>
                <a:gd name="connsiteY1246" fmla="*/ 3345062 h 5955635"/>
                <a:gd name="connsiteX1247" fmla="*/ 28581 w 6187971"/>
                <a:gd name="connsiteY1247" fmla="*/ 3348636 h 5955635"/>
                <a:gd name="connsiteX1248" fmla="*/ 26320 w 6187971"/>
                <a:gd name="connsiteY1248" fmla="*/ 3350322 h 5955635"/>
                <a:gd name="connsiteX1249" fmla="*/ 24074 w 6187971"/>
                <a:gd name="connsiteY1249" fmla="*/ 3347310 h 5955635"/>
                <a:gd name="connsiteX1250" fmla="*/ 21828 w 6187971"/>
                <a:gd name="connsiteY1250" fmla="*/ 3344297 h 5955635"/>
                <a:gd name="connsiteX1251" fmla="*/ 19644 w 6187971"/>
                <a:gd name="connsiteY1251" fmla="*/ 3322493 h 5955635"/>
                <a:gd name="connsiteX1252" fmla="*/ 20413 w 6187971"/>
                <a:gd name="connsiteY1252" fmla="*/ 3317233 h 5955635"/>
                <a:gd name="connsiteX1253" fmla="*/ 18937 w 6187971"/>
                <a:gd name="connsiteY1253" fmla="*/ 3308961 h 5955635"/>
                <a:gd name="connsiteX1254" fmla="*/ 19706 w 6187971"/>
                <a:gd name="connsiteY1254" fmla="*/ 3303701 h 5955635"/>
                <a:gd name="connsiteX1255" fmla="*/ 21182 w 6187971"/>
                <a:gd name="connsiteY1255" fmla="*/ 3311973 h 5955635"/>
                <a:gd name="connsiteX1256" fmla="*/ 22659 w 6187971"/>
                <a:gd name="connsiteY1256" fmla="*/ 3320245 h 5955635"/>
                <a:gd name="connsiteX1257" fmla="*/ 26504 w 6187971"/>
                <a:gd name="connsiteY1257" fmla="*/ 3293946 h 5955635"/>
                <a:gd name="connsiteX1258" fmla="*/ 42286 w 6187971"/>
                <a:gd name="connsiteY1258" fmla="*/ 3296241 h 5955635"/>
                <a:gd name="connsiteX1259" fmla="*/ 16537 w 6187971"/>
                <a:gd name="connsiteY1259" fmla="*/ 3123291 h 5955635"/>
                <a:gd name="connsiteX1260" fmla="*/ 15060 w 6187971"/>
                <a:gd name="connsiteY1260" fmla="*/ 3115018 h 5955635"/>
                <a:gd name="connsiteX1261" fmla="*/ 15829 w 6187971"/>
                <a:gd name="connsiteY1261" fmla="*/ 3109758 h 5955635"/>
                <a:gd name="connsiteX1262" fmla="*/ 10046 w 6187971"/>
                <a:gd name="connsiteY1262" fmla="*/ 3039086 h 5955635"/>
                <a:gd name="connsiteX1263" fmla="*/ 1309 w 6187971"/>
                <a:gd name="connsiteY1263" fmla="*/ 2951870 h 5955635"/>
                <a:gd name="connsiteX1264" fmla="*/ 3862 w 6187971"/>
                <a:gd name="connsiteY1264" fmla="*/ 2860923 h 5955635"/>
                <a:gd name="connsiteX1265" fmla="*/ 7308 w 6187971"/>
                <a:gd name="connsiteY1265" fmla="*/ 2727132 h 5955635"/>
                <a:gd name="connsiteX1266" fmla="*/ 30195 w 6187971"/>
                <a:gd name="connsiteY1266" fmla="*/ 2625713 h 5955635"/>
                <a:gd name="connsiteX1267" fmla="*/ 27888 w 6187971"/>
                <a:gd name="connsiteY1267" fmla="*/ 2641492 h 5955635"/>
                <a:gd name="connsiteX1268" fmla="*/ 31672 w 6187971"/>
                <a:gd name="connsiteY1268" fmla="*/ 2633985 h 5955635"/>
                <a:gd name="connsiteX1269" fmla="*/ 32441 w 6187971"/>
                <a:gd name="connsiteY1269" fmla="*/ 2628725 h 5955635"/>
                <a:gd name="connsiteX1270" fmla="*/ 33917 w 6187971"/>
                <a:gd name="connsiteY1270" fmla="*/ 2636997 h 5955635"/>
                <a:gd name="connsiteX1271" fmla="*/ 36163 w 6187971"/>
                <a:gd name="connsiteY1271" fmla="*/ 2640009 h 5955635"/>
                <a:gd name="connsiteX1272" fmla="*/ 47822 w 6187971"/>
                <a:gd name="connsiteY1272" fmla="*/ 2523528 h 5955635"/>
                <a:gd name="connsiteX1273" fmla="*/ 82769 w 6187971"/>
                <a:gd name="connsiteY1273" fmla="*/ 2413119 h 5955635"/>
                <a:gd name="connsiteX1274" fmla="*/ 842852 w 6187971"/>
                <a:gd name="connsiteY1274" fmla="*/ 2186167 h 5955635"/>
                <a:gd name="connsiteX1275" fmla="*/ 844776 w 6187971"/>
                <a:gd name="connsiteY1275" fmla="*/ 2195175 h 5955635"/>
                <a:gd name="connsiteX1276" fmla="*/ 807086 w 6187971"/>
                <a:gd name="connsiteY1276" fmla="*/ 2283291 h 5955635"/>
                <a:gd name="connsiteX1277" fmla="*/ 802365 w 6187971"/>
                <a:gd name="connsiteY1277" fmla="*/ 2310792 h 5955635"/>
                <a:gd name="connsiteX1278" fmla="*/ 785915 w 6187971"/>
                <a:gd name="connsiteY1278" fmla="*/ 2348273 h 5955635"/>
                <a:gd name="connsiteX1279" fmla="*/ 807499 w 6187971"/>
                <a:gd name="connsiteY1279" fmla="*/ 2266692 h 5955635"/>
                <a:gd name="connsiteX1280" fmla="*/ 823460 w 6187971"/>
                <a:gd name="connsiteY1280" fmla="*/ 2218568 h 5955635"/>
                <a:gd name="connsiteX1281" fmla="*/ 830609 w 6187971"/>
                <a:gd name="connsiteY1281" fmla="*/ 2217040 h 5955635"/>
                <a:gd name="connsiteX1282" fmla="*/ 839310 w 6187971"/>
                <a:gd name="connsiteY1282" fmla="*/ 2191634 h 5955635"/>
                <a:gd name="connsiteX1283" fmla="*/ 842852 w 6187971"/>
                <a:gd name="connsiteY1283" fmla="*/ 2186167 h 5955635"/>
                <a:gd name="connsiteX1284" fmla="*/ 840927 w 6187971"/>
                <a:gd name="connsiteY1284" fmla="*/ 2177159 h 5955635"/>
                <a:gd name="connsiteX1285" fmla="*/ 838347 w 6187971"/>
                <a:gd name="connsiteY1285" fmla="*/ 2187130 h 5955635"/>
                <a:gd name="connsiteX1286" fmla="*/ 834806 w 6187971"/>
                <a:gd name="connsiteY1286" fmla="*/ 2192596 h 5955635"/>
                <a:gd name="connsiteX1287" fmla="*/ 827275 w 6187971"/>
                <a:gd name="connsiteY1287" fmla="*/ 2207064 h 5955635"/>
                <a:gd name="connsiteX1288" fmla="*/ 834303 w 6187971"/>
                <a:gd name="connsiteY1288" fmla="*/ 2185873 h 5955635"/>
                <a:gd name="connsiteX1289" fmla="*/ 837385 w 6187971"/>
                <a:gd name="connsiteY1289" fmla="*/ 2182625 h 5955635"/>
                <a:gd name="connsiteX1290" fmla="*/ 836151 w 6187971"/>
                <a:gd name="connsiteY1290" fmla="*/ 2180302 h 5955635"/>
                <a:gd name="connsiteX1291" fmla="*/ 836748 w 6187971"/>
                <a:gd name="connsiteY1291" fmla="*/ 2178498 h 5955635"/>
                <a:gd name="connsiteX1292" fmla="*/ 839464 w 6187971"/>
                <a:gd name="connsiteY1292" fmla="*/ 2170309 h 5955635"/>
                <a:gd name="connsiteX1293" fmla="*/ 839965 w 6187971"/>
                <a:gd name="connsiteY1293" fmla="*/ 2172655 h 5955635"/>
                <a:gd name="connsiteX1294" fmla="*/ 838208 w 6187971"/>
                <a:gd name="connsiteY1294" fmla="*/ 2174097 h 5955635"/>
                <a:gd name="connsiteX1295" fmla="*/ 845313 w 6187971"/>
                <a:gd name="connsiteY1295" fmla="*/ 2152674 h 5955635"/>
                <a:gd name="connsiteX1296" fmla="*/ 849628 w 6187971"/>
                <a:gd name="connsiteY1296" fmla="*/ 2151752 h 5955635"/>
                <a:gd name="connsiteX1297" fmla="*/ 847050 w 6187971"/>
                <a:gd name="connsiteY1297" fmla="*/ 2161723 h 5955635"/>
                <a:gd name="connsiteX1298" fmla="*/ 846087 w 6187971"/>
                <a:gd name="connsiteY1298" fmla="*/ 2157218 h 5955635"/>
                <a:gd name="connsiteX1299" fmla="*/ 843632 w 6187971"/>
                <a:gd name="connsiteY1299" fmla="*/ 2157743 h 5955635"/>
                <a:gd name="connsiteX1300" fmla="*/ 875203 w 6187971"/>
                <a:gd name="connsiteY1300" fmla="*/ 2077877 h 5955635"/>
                <a:gd name="connsiteX1301" fmla="*/ 874366 w 6187971"/>
                <a:gd name="connsiteY1301" fmla="*/ 2081194 h 5955635"/>
                <a:gd name="connsiteX1302" fmla="*/ 881198 w 6187971"/>
                <a:gd name="connsiteY1302" fmla="*/ 2079073 h 5955635"/>
                <a:gd name="connsiteX1303" fmla="*/ 852208 w 6187971"/>
                <a:gd name="connsiteY1303" fmla="*/ 2141782 h 5955635"/>
                <a:gd name="connsiteX1304" fmla="*/ 848676 w 6187971"/>
                <a:gd name="connsiteY1304" fmla="*/ 2142537 h 5955635"/>
                <a:gd name="connsiteX1305" fmla="*/ 849759 w 6187971"/>
                <a:gd name="connsiteY1305" fmla="*/ 2139271 h 5955635"/>
                <a:gd name="connsiteX1306" fmla="*/ 4931467 w 6187971"/>
                <a:gd name="connsiteY1306" fmla="*/ 1175063 h 5955635"/>
                <a:gd name="connsiteX1307" fmla="*/ 4937140 w 6187971"/>
                <a:gd name="connsiteY1307" fmla="*/ 1179573 h 5955635"/>
                <a:gd name="connsiteX1308" fmla="*/ 4931674 w 6187971"/>
                <a:gd name="connsiteY1308" fmla="*/ 1176031 h 5955635"/>
                <a:gd name="connsiteX1309" fmla="*/ 561352 w 6187971"/>
                <a:gd name="connsiteY1309" fmla="*/ 2088239 h 5955635"/>
                <a:gd name="connsiteX1310" fmla="*/ 573826 w 6187971"/>
                <a:gd name="connsiteY1310" fmla="*/ 2087987 h 5955635"/>
                <a:gd name="connsiteX1311" fmla="*/ 582872 w 6187971"/>
                <a:gd name="connsiteY1311" fmla="*/ 2092891 h 5955635"/>
                <a:gd name="connsiteX1312" fmla="*/ 578185 w 6187971"/>
                <a:gd name="connsiteY1312" fmla="*/ 2103852 h 5955635"/>
                <a:gd name="connsiteX1313" fmla="*/ 404548 w 6187971"/>
                <a:gd name="connsiteY1313" fmla="*/ 3073332 h 5955635"/>
                <a:gd name="connsiteX1314" fmla="*/ 414356 w 6187971"/>
                <a:gd name="connsiteY1314" fmla="*/ 3260413 h 5955635"/>
                <a:gd name="connsiteX1315" fmla="*/ 410289 w 6187971"/>
                <a:gd name="connsiteY1315" fmla="*/ 3235547 h 5955635"/>
                <a:gd name="connsiteX1316" fmla="*/ 403101 w 6187971"/>
                <a:gd name="connsiteY1316" fmla="*/ 2771698 h 5955635"/>
                <a:gd name="connsiteX1317" fmla="*/ 408415 w 6187971"/>
                <a:gd name="connsiteY1317" fmla="*/ 2604354 h 5955635"/>
                <a:gd name="connsiteX1318" fmla="*/ 435141 w 6187971"/>
                <a:gd name="connsiteY1318" fmla="*/ 2583001 h 5955635"/>
                <a:gd name="connsiteX1319" fmla="*/ 449176 w 6187971"/>
                <a:gd name="connsiteY1319" fmla="*/ 2566314 h 5955635"/>
                <a:gd name="connsiteX1320" fmla="*/ 552039 w 6187971"/>
                <a:gd name="connsiteY1320" fmla="*/ 2114152 h 5955635"/>
                <a:gd name="connsiteX1321" fmla="*/ 561352 w 6187971"/>
                <a:gd name="connsiteY1321" fmla="*/ 2088239 h 5955635"/>
                <a:gd name="connsiteX1322" fmla="*/ 5705773 w 6187971"/>
                <a:gd name="connsiteY1322" fmla="*/ 955466 h 5955635"/>
                <a:gd name="connsiteX1323" fmla="*/ 5709740 w 6187971"/>
                <a:gd name="connsiteY1323" fmla="*/ 967367 h 5955635"/>
                <a:gd name="connsiteX1324" fmla="*/ 5705773 w 6187971"/>
                <a:gd name="connsiteY1324" fmla="*/ 955466 h 5955635"/>
                <a:gd name="connsiteX1325" fmla="*/ 968004 w 6187971"/>
                <a:gd name="connsiteY1325" fmla="*/ 1863229 h 5955635"/>
                <a:gd name="connsiteX1326" fmla="*/ 968776 w 6187971"/>
                <a:gd name="connsiteY1326" fmla="*/ 1863422 h 5955635"/>
                <a:gd name="connsiteX1327" fmla="*/ 957715 w 6187971"/>
                <a:gd name="connsiteY1327" fmla="*/ 1886114 h 5955635"/>
                <a:gd name="connsiteX1328" fmla="*/ 938869 w 6187971"/>
                <a:gd name="connsiteY1328" fmla="*/ 1930172 h 5955635"/>
                <a:gd name="connsiteX1329" fmla="*/ 906645 w 6187971"/>
                <a:gd name="connsiteY1329" fmla="*/ 2021830 h 5955635"/>
                <a:gd name="connsiteX1330" fmla="*/ 901179 w 6187971"/>
                <a:gd name="connsiteY1330" fmla="*/ 2018288 h 5955635"/>
                <a:gd name="connsiteX1331" fmla="*/ 890505 w 6187971"/>
                <a:gd name="connsiteY1331" fmla="*/ 2048238 h 5955635"/>
                <a:gd name="connsiteX1332" fmla="*/ 877626 w 6187971"/>
                <a:gd name="connsiteY1332" fmla="*/ 2072031 h 5955635"/>
                <a:gd name="connsiteX1333" fmla="*/ 952342 w 6187971"/>
                <a:gd name="connsiteY1333" fmla="*/ 1891751 h 5955635"/>
                <a:gd name="connsiteX1334" fmla="*/ 959967 w 6187971"/>
                <a:gd name="connsiteY1334" fmla="*/ 1872523 h 5955635"/>
                <a:gd name="connsiteX1335" fmla="*/ 968004 w 6187971"/>
                <a:gd name="connsiteY1335" fmla="*/ 1863229 h 5955635"/>
                <a:gd name="connsiteX1336" fmla="*/ 4343712 w 6187971"/>
                <a:gd name="connsiteY1336" fmla="*/ 1135297 h 5955635"/>
                <a:gd name="connsiteX1337" fmla="*/ 4388447 w 6187971"/>
                <a:gd name="connsiteY1337" fmla="*/ 1168954 h 5955635"/>
                <a:gd name="connsiteX1338" fmla="*/ 4474271 w 6187971"/>
                <a:gd name="connsiteY1338" fmla="*/ 1238784 h 5955635"/>
                <a:gd name="connsiteX1339" fmla="*/ 4471193 w 6187971"/>
                <a:gd name="connsiteY1339" fmla="*/ 1238219 h 5955635"/>
                <a:gd name="connsiteX1340" fmla="*/ 4461959 w 6187971"/>
                <a:gd name="connsiteY1340" fmla="*/ 1236526 h 5955635"/>
                <a:gd name="connsiteX1341" fmla="*/ 4467551 w 6187971"/>
                <a:gd name="connsiteY1341" fmla="*/ 1240734 h 5955635"/>
                <a:gd name="connsiteX1342" fmla="*/ 4368285 w 6187971"/>
                <a:gd name="connsiteY1342" fmla="*/ 1174804 h 5955635"/>
                <a:gd name="connsiteX1343" fmla="*/ 4302825 w 6187971"/>
                <a:gd name="connsiteY1343" fmla="*/ 1150076 h 5955635"/>
                <a:gd name="connsiteX1344" fmla="*/ 4474219 w 6187971"/>
                <a:gd name="connsiteY1344" fmla="*/ 1273777 h 5955635"/>
                <a:gd name="connsiteX1345" fmla="*/ 4527622 w 6187971"/>
                <a:gd name="connsiteY1345" fmla="*/ 1312207 h 5955635"/>
                <a:gd name="connsiteX1346" fmla="*/ 4519208 w 6187971"/>
                <a:gd name="connsiteY1346" fmla="*/ 1323392 h 5955635"/>
                <a:gd name="connsiteX1347" fmla="*/ 4535984 w 6187971"/>
                <a:gd name="connsiteY1347" fmla="*/ 1336014 h 5955635"/>
                <a:gd name="connsiteX1348" fmla="*/ 4543833 w 6187971"/>
                <a:gd name="connsiteY1348" fmla="*/ 1327907 h 5955635"/>
                <a:gd name="connsiteX1349" fmla="*/ 4631607 w 6187971"/>
                <a:gd name="connsiteY1349" fmla="*/ 1404458 h 5955635"/>
                <a:gd name="connsiteX1350" fmla="*/ 4674083 w 6187971"/>
                <a:gd name="connsiteY1350" fmla="*/ 1450430 h 5955635"/>
                <a:gd name="connsiteX1351" fmla="*/ 4719073 w 6187971"/>
                <a:gd name="connsiteY1351" fmla="*/ 1500045 h 5955635"/>
                <a:gd name="connsiteX1352" fmla="*/ 4701734 w 6187971"/>
                <a:gd name="connsiteY1352" fmla="*/ 1490503 h 5955635"/>
                <a:gd name="connsiteX1353" fmla="*/ 4700605 w 6187971"/>
                <a:gd name="connsiteY1353" fmla="*/ 1496660 h 5955635"/>
                <a:gd name="connsiteX1354" fmla="*/ 4734976 w 6187971"/>
                <a:gd name="connsiteY1354" fmla="*/ 1534781 h 5955635"/>
                <a:gd name="connsiteX1355" fmla="*/ 4743645 w 6187971"/>
                <a:gd name="connsiteY1355" fmla="*/ 1539553 h 5955635"/>
                <a:gd name="connsiteX1356" fmla="*/ 4748981 w 6187971"/>
                <a:gd name="connsiteY1356" fmla="*/ 1527803 h 5955635"/>
                <a:gd name="connsiteX1357" fmla="*/ 4787814 w 6187971"/>
                <a:gd name="connsiteY1357" fmla="*/ 1576290 h 5955635"/>
                <a:gd name="connsiteX1358" fmla="*/ 4835318 w 6187971"/>
                <a:gd name="connsiteY1358" fmla="*/ 1629548 h 5955635"/>
                <a:gd name="connsiteX1359" fmla="*/ 4841474 w 6187971"/>
                <a:gd name="connsiteY1359" fmla="*/ 1630676 h 5955635"/>
                <a:gd name="connsiteX1360" fmla="*/ 4867175 w 6187971"/>
                <a:gd name="connsiteY1360" fmla="*/ 1664027 h 5955635"/>
                <a:gd name="connsiteX1361" fmla="*/ 4885335 w 6187971"/>
                <a:gd name="connsiteY1361" fmla="*/ 1686449 h 5955635"/>
                <a:gd name="connsiteX1362" fmla="*/ 4983932 w 6187971"/>
                <a:gd name="connsiteY1362" fmla="*/ 1825444 h 5955635"/>
                <a:gd name="connsiteX1363" fmla="*/ 4997064 w 6187971"/>
                <a:gd name="connsiteY1363" fmla="*/ 1840580 h 5955635"/>
                <a:gd name="connsiteX1364" fmla="*/ 5000399 w 6187971"/>
                <a:gd name="connsiteY1364" fmla="*/ 1857102 h 5955635"/>
                <a:gd name="connsiteX1365" fmla="*/ 4978032 w 6187971"/>
                <a:gd name="connsiteY1365" fmla="*/ 1840273 h 5955635"/>
                <a:gd name="connsiteX1366" fmla="*/ 4997577 w 6187971"/>
                <a:gd name="connsiteY1366" fmla="*/ 1872495 h 5955635"/>
                <a:gd name="connsiteX1367" fmla="*/ 4998962 w 6187971"/>
                <a:gd name="connsiteY1367" fmla="*/ 1882295 h 5955635"/>
                <a:gd name="connsiteX1368" fmla="*/ 4997577 w 6187971"/>
                <a:gd name="connsiteY1368" fmla="*/ 1872495 h 5955635"/>
                <a:gd name="connsiteX1369" fmla="*/ 5021329 w 6187971"/>
                <a:gd name="connsiteY1369" fmla="*/ 1899124 h 5955635"/>
                <a:gd name="connsiteX1370" fmla="*/ 5021072 w 6187971"/>
                <a:gd name="connsiteY1370" fmla="*/ 1883167 h 5955635"/>
                <a:gd name="connsiteX1371" fmla="*/ 5029742 w 6187971"/>
                <a:gd name="connsiteY1371" fmla="*/ 1887937 h 5955635"/>
                <a:gd name="connsiteX1372" fmla="*/ 5038977 w 6187971"/>
                <a:gd name="connsiteY1372" fmla="*/ 1889630 h 5955635"/>
                <a:gd name="connsiteX1373" fmla="*/ 5036463 w 6187971"/>
                <a:gd name="connsiteY1373" fmla="*/ 1885988 h 5955635"/>
                <a:gd name="connsiteX1374" fmla="*/ 5035898 w 6187971"/>
                <a:gd name="connsiteY1374" fmla="*/ 1889066 h 5955635"/>
                <a:gd name="connsiteX1375" fmla="*/ 5035334 w 6187971"/>
                <a:gd name="connsiteY1375" fmla="*/ 1892145 h 5955635"/>
                <a:gd name="connsiteX1376" fmla="*/ 5040926 w 6187971"/>
                <a:gd name="connsiteY1376" fmla="*/ 1896352 h 5955635"/>
                <a:gd name="connsiteX1377" fmla="*/ 5052930 w 6187971"/>
                <a:gd name="connsiteY1377" fmla="*/ 1917645 h 5955635"/>
                <a:gd name="connsiteX1378" fmla="*/ 5057957 w 6187971"/>
                <a:gd name="connsiteY1378" fmla="*/ 1924931 h 5955635"/>
                <a:gd name="connsiteX1379" fmla="*/ 5056008 w 6187971"/>
                <a:gd name="connsiteY1379" fmla="*/ 1918210 h 5955635"/>
                <a:gd name="connsiteX1380" fmla="*/ 5056572 w 6187971"/>
                <a:gd name="connsiteY1380" fmla="*/ 1915131 h 5955635"/>
                <a:gd name="connsiteX1381" fmla="*/ 5100125 w 6187971"/>
                <a:gd name="connsiteY1381" fmla="*/ 1989940 h 5955635"/>
                <a:gd name="connsiteX1382" fmla="*/ 5074115 w 6187971"/>
                <a:gd name="connsiteY1382" fmla="*/ 1975625 h 5955635"/>
                <a:gd name="connsiteX1383" fmla="*/ 5074372 w 6187971"/>
                <a:gd name="connsiteY1383" fmla="*/ 1991583 h 5955635"/>
                <a:gd name="connsiteX1384" fmla="*/ 5095301 w 6187971"/>
                <a:gd name="connsiteY1384" fmla="*/ 2033605 h 5955635"/>
                <a:gd name="connsiteX1385" fmla="*/ 5098943 w 6187971"/>
                <a:gd name="connsiteY1385" fmla="*/ 2031091 h 5955635"/>
                <a:gd name="connsiteX1386" fmla="*/ 5116231 w 6187971"/>
                <a:gd name="connsiteY1386" fmla="*/ 2075627 h 5955635"/>
                <a:gd name="connsiteX1387" fmla="*/ 5153627 w 6187971"/>
                <a:gd name="connsiteY1387" fmla="*/ 2149306 h 5955635"/>
                <a:gd name="connsiteX1388" fmla="*/ 5149420 w 6187971"/>
                <a:gd name="connsiteY1388" fmla="*/ 2154900 h 5955635"/>
                <a:gd name="connsiteX1389" fmla="*/ 5179788 w 6187971"/>
                <a:gd name="connsiteY1389" fmla="*/ 2249565 h 5955635"/>
                <a:gd name="connsiteX1390" fmla="*/ 5208206 w 6187971"/>
                <a:gd name="connsiteY1390" fmla="*/ 2337510 h 5955635"/>
                <a:gd name="connsiteX1391" fmla="*/ 5214363 w 6187971"/>
                <a:gd name="connsiteY1391" fmla="*/ 2338638 h 5955635"/>
                <a:gd name="connsiteX1392" fmla="*/ 5216568 w 6187971"/>
                <a:gd name="connsiteY1392" fmla="*/ 2361317 h 5955635"/>
                <a:gd name="connsiteX1393" fmla="*/ 5236624 w 6187971"/>
                <a:gd name="connsiteY1393" fmla="*/ 2425454 h 5955635"/>
                <a:gd name="connsiteX1394" fmla="*/ 5235187 w 6187971"/>
                <a:gd name="connsiteY1394" fmla="*/ 2450647 h 5955635"/>
                <a:gd name="connsiteX1395" fmla="*/ 5243805 w 6187971"/>
                <a:gd name="connsiteY1395" fmla="*/ 2490413 h 5955635"/>
                <a:gd name="connsiteX1396" fmla="*/ 5256629 w 6187971"/>
                <a:gd name="connsiteY1396" fmla="*/ 2524584 h 5955635"/>
                <a:gd name="connsiteX1397" fmla="*/ 5251963 w 6187971"/>
                <a:gd name="connsiteY1397" fmla="*/ 2463269 h 5955635"/>
                <a:gd name="connsiteX1398" fmla="*/ 5233034 w 6187971"/>
                <a:gd name="connsiteY1398" fmla="*/ 2392975 h 5955635"/>
                <a:gd name="connsiteX1399" fmla="*/ 5229701 w 6187971"/>
                <a:gd name="connsiteY1399" fmla="*/ 2376453 h 5955635"/>
                <a:gd name="connsiteX1400" fmla="*/ 5206362 w 6187971"/>
                <a:gd name="connsiteY1400" fmla="*/ 2260801 h 5955635"/>
                <a:gd name="connsiteX1401" fmla="*/ 5137469 w 6187971"/>
                <a:gd name="connsiteY1401" fmla="*/ 2098614 h 5955635"/>
                <a:gd name="connsiteX1402" fmla="*/ 5143369 w 6187971"/>
                <a:gd name="connsiteY1402" fmla="*/ 2083784 h 5955635"/>
                <a:gd name="connsiteX1403" fmla="*/ 5128031 w 6187971"/>
                <a:gd name="connsiteY1403" fmla="*/ 2045969 h 5955635"/>
                <a:gd name="connsiteX1404" fmla="*/ 5130544 w 6187971"/>
                <a:gd name="connsiteY1404" fmla="*/ 2049612 h 5955635"/>
                <a:gd name="connsiteX1405" fmla="*/ 5133058 w 6187971"/>
                <a:gd name="connsiteY1405" fmla="*/ 2053255 h 5955635"/>
                <a:gd name="connsiteX1406" fmla="*/ 5131109 w 6187971"/>
                <a:gd name="connsiteY1406" fmla="*/ 2046534 h 5955635"/>
                <a:gd name="connsiteX1407" fmla="*/ 5128595 w 6187971"/>
                <a:gd name="connsiteY1407" fmla="*/ 2042891 h 5955635"/>
                <a:gd name="connsiteX1408" fmla="*/ 5129159 w 6187971"/>
                <a:gd name="connsiteY1408" fmla="*/ 2039812 h 5955635"/>
                <a:gd name="connsiteX1409" fmla="*/ 5099868 w 6187971"/>
                <a:gd name="connsiteY1409" fmla="*/ 1973982 h 5955635"/>
                <a:gd name="connsiteX1410" fmla="*/ 5039284 w 6187971"/>
                <a:gd name="connsiteY1410" fmla="*/ 1870595 h 5955635"/>
                <a:gd name="connsiteX1411" fmla="*/ 5022818 w 6187971"/>
                <a:gd name="connsiteY1411" fmla="*/ 1838937 h 5955635"/>
                <a:gd name="connsiteX1412" fmla="*/ 4949357 w 6187971"/>
                <a:gd name="connsiteY1412" fmla="*/ 1736371 h 5955635"/>
                <a:gd name="connsiteX1413" fmla="*/ 4937353 w 6187971"/>
                <a:gd name="connsiteY1413" fmla="*/ 1715077 h 5955635"/>
                <a:gd name="connsiteX1414" fmla="*/ 4939867 w 6187971"/>
                <a:gd name="connsiteY1414" fmla="*/ 1718720 h 5955635"/>
                <a:gd name="connsiteX1415" fmla="*/ 4942945 w 6187971"/>
                <a:gd name="connsiteY1415" fmla="*/ 1719285 h 5955635"/>
                <a:gd name="connsiteX1416" fmla="*/ 4937918 w 6187971"/>
                <a:gd name="connsiteY1416" fmla="*/ 1711999 h 5955635"/>
                <a:gd name="connsiteX1417" fmla="*/ 4935404 w 6187971"/>
                <a:gd name="connsiteY1417" fmla="*/ 1708356 h 5955635"/>
                <a:gd name="connsiteX1418" fmla="*/ 4962234 w 6187971"/>
                <a:gd name="connsiteY1418" fmla="*/ 1735550 h 5955635"/>
                <a:gd name="connsiteX1419" fmla="*/ 4950794 w 6187971"/>
                <a:gd name="connsiteY1419" fmla="*/ 1711178 h 5955635"/>
                <a:gd name="connsiteX1420" fmla="*/ 4953873 w 6187971"/>
                <a:gd name="connsiteY1420" fmla="*/ 1711742 h 5955635"/>
                <a:gd name="connsiteX1421" fmla="*/ 4956387 w 6187971"/>
                <a:gd name="connsiteY1421" fmla="*/ 1715384 h 5955635"/>
                <a:gd name="connsiteX1422" fmla="*/ 4954437 w 6187971"/>
                <a:gd name="connsiteY1422" fmla="*/ 1708663 h 5955635"/>
                <a:gd name="connsiteX1423" fmla="*/ 4951924 w 6187971"/>
                <a:gd name="connsiteY1423" fmla="*/ 1705020 h 5955635"/>
                <a:gd name="connsiteX1424" fmla="*/ 4963107 w 6187971"/>
                <a:gd name="connsiteY1424" fmla="*/ 1713436 h 5955635"/>
                <a:gd name="connsiteX1425" fmla="*/ 4922888 w 6187971"/>
                <a:gd name="connsiteY1425" fmla="*/ 1655149 h 5955635"/>
                <a:gd name="connsiteX1426" fmla="*/ 4892416 w 6187971"/>
                <a:gd name="connsiteY1426" fmla="*/ 1630469 h 5955635"/>
                <a:gd name="connsiteX1427" fmla="*/ 4889903 w 6187971"/>
                <a:gd name="connsiteY1427" fmla="*/ 1626826 h 5955635"/>
                <a:gd name="connsiteX1428" fmla="*/ 4884876 w 6187971"/>
                <a:gd name="connsiteY1428" fmla="*/ 1619540 h 5955635"/>
                <a:gd name="connsiteX1429" fmla="*/ 4884310 w 6187971"/>
                <a:gd name="connsiteY1429" fmla="*/ 1622619 h 5955635"/>
                <a:gd name="connsiteX1430" fmla="*/ 4886824 w 6187971"/>
                <a:gd name="connsiteY1430" fmla="*/ 1626263 h 5955635"/>
                <a:gd name="connsiteX1431" fmla="*/ 4870050 w 6187971"/>
                <a:gd name="connsiteY1431" fmla="*/ 1613640 h 5955635"/>
                <a:gd name="connsiteX1432" fmla="*/ 4856608 w 6187971"/>
                <a:gd name="connsiteY1432" fmla="*/ 1617541 h 5955635"/>
                <a:gd name="connsiteX1433" fmla="*/ 4794023 w 6187971"/>
                <a:gd name="connsiteY1433" fmla="*/ 1542425 h 5955635"/>
                <a:gd name="connsiteX1434" fmla="*/ 4774734 w 6187971"/>
                <a:gd name="connsiteY1434" fmla="*/ 1526160 h 5955635"/>
                <a:gd name="connsiteX1435" fmla="*/ 4686704 w 6187971"/>
                <a:gd name="connsiteY1435" fmla="*/ 1433652 h 5955635"/>
                <a:gd name="connsiteX1436" fmla="*/ 4598109 w 6187971"/>
                <a:gd name="connsiteY1436" fmla="*/ 1344221 h 5955635"/>
                <a:gd name="connsiteX1437" fmla="*/ 4601187 w 6187971"/>
                <a:gd name="connsiteY1437" fmla="*/ 1344786 h 5955635"/>
                <a:gd name="connsiteX1438" fmla="*/ 4606779 w 6187971"/>
                <a:gd name="connsiteY1438" fmla="*/ 1348993 h 5955635"/>
                <a:gd name="connsiteX1439" fmla="*/ 4601751 w 6187971"/>
                <a:gd name="connsiteY1439" fmla="*/ 1341707 h 5955635"/>
                <a:gd name="connsiteX1440" fmla="*/ 4596160 w 6187971"/>
                <a:gd name="connsiteY1440" fmla="*/ 1337500 h 5955635"/>
                <a:gd name="connsiteX1441" fmla="*/ 4602316 w 6187971"/>
                <a:gd name="connsiteY1441" fmla="*/ 1338629 h 5955635"/>
                <a:gd name="connsiteX1442" fmla="*/ 4687012 w 6187971"/>
                <a:gd name="connsiteY1442" fmla="*/ 1414615 h 5955635"/>
                <a:gd name="connsiteX1443" fmla="*/ 4688706 w 6187971"/>
                <a:gd name="connsiteY1443" fmla="*/ 1405380 h 5955635"/>
                <a:gd name="connsiteX1444" fmla="*/ 4663260 w 6187971"/>
                <a:gd name="connsiteY1444" fmla="*/ 1387986 h 5955635"/>
                <a:gd name="connsiteX1445" fmla="*/ 4628326 w 6187971"/>
                <a:gd name="connsiteY1445" fmla="*/ 1352943 h 5955635"/>
                <a:gd name="connsiteX1446" fmla="*/ 4505052 w 6187971"/>
                <a:gd name="connsiteY1446" fmla="*/ 1244426 h 5955635"/>
                <a:gd name="connsiteX1447" fmla="*/ 4490790 w 6187971"/>
                <a:gd name="connsiteY1447" fmla="*/ 1235448 h 5955635"/>
                <a:gd name="connsiteX1448" fmla="*/ 4434308 w 6187971"/>
                <a:gd name="connsiteY1448" fmla="*/ 1196454 h 5955635"/>
                <a:gd name="connsiteX1449" fmla="*/ 4430410 w 6187971"/>
                <a:gd name="connsiteY1449" fmla="*/ 1183012 h 5955635"/>
                <a:gd name="connsiteX1450" fmla="*/ 4400759 w 6187971"/>
                <a:gd name="connsiteY1450" fmla="*/ 1171212 h 5955635"/>
                <a:gd name="connsiteX1451" fmla="*/ 4407479 w 6187971"/>
                <a:gd name="connsiteY1451" fmla="*/ 1169261 h 5955635"/>
                <a:gd name="connsiteX1452" fmla="*/ 4343712 w 6187971"/>
                <a:gd name="connsiteY1452" fmla="*/ 1135297 h 5955635"/>
                <a:gd name="connsiteX1453" fmla="*/ 1318845 w 6187971"/>
                <a:gd name="connsiteY1453" fmla="*/ 1535771 h 5955635"/>
                <a:gd name="connsiteX1454" fmla="*/ 1298829 w 6187971"/>
                <a:gd name="connsiteY1454" fmla="*/ 1573056 h 5955635"/>
                <a:gd name="connsiteX1455" fmla="*/ 1293203 w 6187971"/>
                <a:gd name="connsiteY1455" fmla="*/ 1595921 h 5955635"/>
                <a:gd name="connsiteX1456" fmla="*/ 1293532 w 6187971"/>
                <a:gd name="connsiteY1456" fmla="*/ 1599724 h 5955635"/>
                <a:gd name="connsiteX1457" fmla="*/ 1289333 w 6187971"/>
                <a:gd name="connsiteY1457" fmla="*/ 1608630 h 5955635"/>
                <a:gd name="connsiteX1458" fmla="*/ 1270060 w 6187971"/>
                <a:gd name="connsiteY1458" fmla="*/ 1628642 h 5955635"/>
                <a:gd name="connsiteX1459" fmla="*/ 1238185 w 6187971"/>
                <a:gd name="connsiteY1459" fmla="*/ 1677840 h 5955635"/>
                <a:gd name="connsiteX1460" fmla="*/ 1233025 w 6187971"/>
                <a:gd name="connsiteY1460" fmla="*/ 1697780 h 5955635"/>
                <a:gd name="connsiteX1461" fmla="*/ 1232063 w 6187971"/>
                <a:gd name="connsiteY1461" fmla="*/ 1693276 h 5955635"/>
                <a:gd name="connsiteX1462" fmla="*/ 1231100 w 6187971"/>
                <a:gd name="connsiteY1462" fmla="*/ 1688772 h 5955635"/>
                <a:gd name="connsiteX1463" fmla="*/ 1226596 w 6187971"/>
                <a:gd name="connsiteY1463" fmla="*/ 1689735 h 5955635"/>
                <a:gd name="connsiteX1464" fmla="*/ 1223055 w 6187971"/>
                <a:gd name="connsiteY1464" fmla="*/ 1695201 h 5955635"/>
                <a:gd name="connsiteX1465" fmla="*/ 1225942 w 6187971"/>
                <a:gd name="connsiteY1465" fmla="*/ 1708713 h 5955635"/>
                <a:gd name="connsiteX1466" fmla="*/ 1219820 w 6187971"/>
                <a:gd name="connsiteY1466" fmla="*/ 1724150 h 5955635"/>
                <a:gd name="connsiteX1467" fmla="*/ 1210812 w 6187971"/>
                <a:gd name="connsiteY1467" fmla="*/ 1726074 h 5955635"/>
                <a:gd name="connsiteX1468" fmla="*/ 1209850 w 6187971"/>
                <a:gd name="connsiteY1468" fmla="*/ 1721570 h 5955635"/>
                <a:gd name="connsiteX1469" fmla="*/ 1205346 w 6187971"/>
                <a:gd name="connsiteY1469" fmla="*/ 1722532 h 5955635"/>
                <a:gd name="connsiteX1470" fmla="*/ 1206308 w 6187971"/>
                <a:gd name="connsiteY1470" fmla="*/ 1727037 h 5955635"/>
                <a:gd name="connsiteX1471" fmla="*/ 1207270 w 6187971"/>
                <a:gd name="connsiteY1471" fmla="*/ 1731541 h 5955635"/>
                <a:gd name="connsiteX1472" fmla="*/ 1204690 w 6187971"/>
                <a:gd name="connsiteY1472" fmla="*/ 1741511 h 5955635"/>
                <a:gd name="connsiteX1473" fmla="*/ 1201149 w 6187971"/>
                <a:gd name="connsiteY1473" fmla="*/ 1746977 h 5955635"/>
                <a:gd name="connsiteX1474" fmla="*/ 1196645 w 6187971"/>
                <a:gd name="connsiteY1474" fmla="*/ 1747940 h 5955635"/>
                <a:gd name="connsiteX1475" fmla="*/ 1193103 w 6187971"/>
                <a:gd name="connsiteY1475" fmla="*/ 1753405 h 5955635"/>
                <a:gd name="connsiteX1476" fmla="*/ 1197607 w 6187971"/>
                <a:gd name="connsiteY1476" fmla="*/ 1752443 h 5955635"/>
                <a:gd name="connsiteX1477" fmla="*/ 1194065 w 6187971"/>
                <a:gd name="connsiteY1477" fmla="*/ 1757910 h 5955635"/>
                <a:gd name="connsiteX1478" fmla="*/ 1155105 w 6187971"/>
                <a:gd name="connsiteY1478" fmla="*/ 1818040 h 5955635"/>
                <a:gd name="connsiteX1479" fmla="*/ 1150601 w 6187971"/>
                <a:gd name="connsiteY1479" fmla="*/ 1819002 h 5955635"/>
                <a:gd name="connsiteX1480" fmla="*/ 1151563 w 6187971"/>
                <a:gd name="connsiteY1480" fmla="*/ 1823506 h 5955635"/>
                <a:gd name="connsiteX1481" fmla="*/ 1148022 w 6187971"/>
                <a:gd name="connsiteY1481" fmla="*/ 1828972 h 5955635"/>
                <a:gd name="connsiteX1482" fmla="*/ 1148984 w 6187971"/>
                <a:gd name="connsiteY1482" fmla="*/ 1833476 h 5955635"/>
                <a:gd name="connsiteX1483" fmla="*/ 1142555 w 6187971"/>
                <a:gd name="connsiteY1483" fmla="*/ 1825430 h 5955635"/>
                <a:gd name="connsiteX1484" fmla="*/ 1128388 w 6187971"/>
                <a:gd name="connsiteY1484" fmla="*/ 1847295 h 5955635"/>
                <a:gd name="connsiteX1485" fmla="*/ 1123884 w 6187971"/>
                <a:gd name="connsiteY1485" fmla="*/ 1848258 h 5955635"/>
                <a:gd name="connsiteX1486" fmla="*/ 1121709 w 6187971"/>
                <a:gd name="connsiteY1486" fmla="*/ 1845626 h 5955635"/>
                <a:gd name="connsiteX1487" fmla="*/ 1123442 w 6187971"/>
                <a:gd name="connsiteY1487" fmla="*/ 1842951 h 5955635"/>
                <a:gd name="connsiteX1488" fmla="*/ 1125256 w 6187971"/>
                <a:gd name="connsiteY1488" fmla="*/ 1840901 h 5955635"/>
                <a:gd name="connsiteX1489" fmla="*/ 1130005 w 6187971"/>
                <a:gd name="connsiteY1489" fmla="*/ 1832821 h 5955635"/>
                <a:gd name="connsiteX1490" fmla="*/ 1123442 w 6187971"/>
                <a:gd name="connsiteY1490" fmla="*/ 1842951 h 5955635"/>
                <a:gd name="connsiteX1491" fmla="*/ 1121403 w 6187971"/>
                <a:gd name="connsiteY1491" fmla="*/ 1845256 h 5955635"/>
                <a:gd name="connsiteX1492" fmla="*/ 1121709 w 6187971"/>
                <a:gd name="connsiteY1492" fmla="*/ 1845626 h 5955635"/>
                <a:gd name="connsiteX1493" fmla="*/ 1105213 w 6187971"/>
                <a:gd name="connsiteY1493" fmla="*/ 1871085 h 5955635"/>
                <a:gd name="connsiteX1494" fmla="*/ 1087503 w 6187971"/>
                <a:gd name="connsiteY1494" fmla="*/ 1898417 h 5955635"/>
                <a:gd name="connsiteX1495" fmla="*/ 1074299 w 6187971"/>
                <a:gd name="connsiteY1495" fmla="*/ 1924786 h 5955635"/>
                <a:gd name="connsiteX1496" fmla="*/ 1042423 w 6187971"/>
                <a:gd name="connsiteY1496" fmla="*/ 1973983 h 5955635"/>
                <a:gd name="connsiteX1497" fmla="*/ 1036301 w 6187971"/>
                <a:gd name="connsiteY1497" fmla="*/ 1989420 h 5955635"/>
                <a:gd name="connsiteX1498" fmla="*/ 1028255 w 6187971"/>
                <a:gd name="connsiteY1498" fmla="*/ 1995849 h 5955635"/>
                <a:gd name="connsiteX1499" fmla="*/ 1024713 w 6187971"/>
                <a:gd name="connsiteY1499" fmla="*/ 2001315 h 5955635"/>
                <a:gd name="connsiteX1500" fmla="*/ 1015050 w 6187971"/>
                <a:gd name="connsiteY1500" fmla="*/ 2022217 h 5955635"/>
                <a:gd name="connsiteX1501" fmla="*/ 1008928 w 6187971"/>
                <a:gd name="connsiteY1501" fmla="*/ 2037654 h 5955635"/>
                <a:gd name="connsiteX1502" fmla="*/ 998303 w 6187971"/>
                <a:gd name="connsiteY1502" fmla="*/ 2054054 h 5955635"/>
                <a:gd name="connsiteX1503" fmla="*/ 910066 w 6187971"/>
                <a:gd name="connsiteY1503" fmla="*/ 2214194 h 5955635"/>
                <a:gd name="connsiteX1504" fmla="*/ 907117 w 6187971"/>
                <a:gd name="connsiteY1504" fmla="*/ 2214824 h 5955635"/>
                <a:gd name="connsiteX1505" fmla="*/ 908116 w 6187971"/>
                <a:gd name="connsiteY1505" fmla="*/ 2211343 h 5955635"/>
                <a:gd name="connsiteX1506" fmla="*/ 972795 w 6187971"/>
                <a:gd name="connsiteY1506" fmla="*/ 2040882 h 5955635"/>
                <a:gd name="connsiteX1507" fmla="*/ 979961 w 6187971"/>
                <a:gd name="connsiteY1507" fmla="*/ 2024343 h 5955635"/>
                <a:gd name="connsiteX1508" fmla="*/ 983522 w 6187971"/>
                <a:gd name="connsiteY1508" fmla="*/ 2028953 h 5955635"/>
                <a:gd name="connsiteX1509" fmla="*/ 986429 w 6187971"/>
                <a:gd name="connsiteY1509" fmla="*/ 2010313 h 5955635"/>
                <a:gd name="connsiteX1510" fmla="*/ 991511 w 6187971"/>
                <a:gd name="connsiteY1510" fmla="*/ 1999574 h 5955635"/>
                <a:gd name="connsiteX1511" fmla="*/ 994802 w 6187971"/>
                <a:gd name="connsiteY1511" fmla="*/ 1993577 h 5955635"/>
                <a:gd name="connsiteX1512" fmla="*/ 999306 w 6187971"/>
                <a:gd name="connsiteY1512" fmla="*/ 1992615 h 5955635"/>
                <a:gd name="connsiteX1513" fmla="*/ 1000115 w 6187971"/>
                <a:gd name="connsiteY1513" fmla="*/ 1985377 h 5955635"/>
                <a:gd name="connsiteX1514" fmla="*/ 1000698 w 6187971"/>
                <a:gd name="connsiteY1514" fmla="*/ 1980161 h 5955635"/>
                <a:gd name="connsiteX1515" fmla="*/ 1001566 w 6187971"/>
                <a:gd name="connsiteY1515" fmla="*/ 1978326 h 5955635"/>
                <a:gd name="connsiteX1516" fmla="*/ 1004140 w 6187971"/>
                <a:gd name="connsiteY1516" fmla="*/ 1979072 h 5955635"/>
                <a:gd name="connsiteX1517" fmla="*/ 1018633 w 6187971"/>
                <a:gd name="connsiteY1517" fmla="*/ 1950808 h 5955635"/>
                <a:gd name="connsiteX1518" fmla="*/ 1038266 w 6187971"/>
                <a:gd name="connsiteY1518" fmla="*/ 1932485 h 5955635"/>
                <a:gd name="connsiteX1519" fmla="*/ 1099132 w 6187971"/>
                <a:gd name="connsiteY1519" fmla="*/ 1820578 h 5955635"/>
                <a:gd name="connsiteX1520" fmla="*/ 1113299 w 6187971"/>
                <a:gd name="connsiteY1520" fmla="*/ 1798714 h 5955635"/>
                <a:gd name="connsiteX1521" fmla="*/ 1204731 w 6187971"/>
                <a:gd name="connsiteY1521" fmla="*/ 1675567 h 5955635"/>
                <a:gd name="connsiteX1522" fmla="*/ 1226944 w 6187971"/>
                <a:gd name="connsiteY1522" fmla="*/ 1647273 h 5955635"/>
                <a:gd name="connsiteX1523" fmla="*/ 1225982 w 6187971"/>
                <a:gd name="connsiteY1523" fmla="*/ 1642769 h 5955635"/>
                <a:gd name="connsiteX1524" fmla="*/ 1231449 w 6187971"/>
                <a:gd name="connsiteY1524" fmla="*/ 1646311 h 5955635"/>
                <a:gd name="connsiteX1525" fmla="*/ 1238532 w 6187971"/>
                <a:gd name="connsiteY1525" fmla="*/ 1635378 h 5955635"/>
                <a:gd name="connsiteX1526" fmla="*/ 1242074 w 6187971"/>
                <a:gd name="connsiteY1526" fmla="*/ 1629913 h 5955635"/>
                <a:gd name="connsiteX1527" fmla="*/ 1237570 w 6187971"/>
                <a:gd name="connsiteY1527" fmla="*/ 1630875 h 5955635"/>
                <a:gd name="connsiteX1528" fmla="*/ 1290042 w 6187971"/>
                <a:gd name="connsiteY1528" fmla="*/ 1567858 h 5955635"/>
                <a:gd name="connsiteX1529" fmla="*/ 1314235 w 6187971"/>
                <a:gd name="connsiteY1529" fmla="*/ 1540908 h 5955635"/>
                <a:gd name="connsiteX1530" fmla="*/ 4439702 w 6187971"/>
                <a:gd name="connsiteY1530" fmla="*/ 857271 h 5955635"/>
                <a:gd name="connsiteX1531" fmla="*/ 4444206 w 6187971"/>
                <a:gd name="connsiteY1531" fmla="*/ 856309 h 5955635"/>
                <a:gd name="connsiteX1532" fmla="*/ 4445168 w 6187971"/>
                <a:gd name="connsiteY1532" fmla="*/ 860813 h 5955635"/>
                <a:gd name="connsiteX1533" fmla="*/ 4439702 w 6187971"/>
                <a:gd name="connsiteY1533" fmla="*/ 857271 h 5955635"/>
                <a:gd name="connsiteX1534" fmla="*/ 4439395 w 6187971"/>
                <a:gd name="connsiteY1534" fmla="*/ 833789 h 5955635"/>
                <a:gd name="connsiteX1535" fmla="*/ 4444862 w 6187971"/>
                <a:gd name="connsiteY1535" fmla="*/ 837331 h 5955635"/>
                <a:gd name="connsiteX1536" fmla="*/ 4440357 w 6187971"/>
                <a:gd name="connsiteY1536" fmla="*/ 838293 h 5955635"/>
                <a:gd name="connsiteX1537" fmla="*/ 4439395 w 6187971"/>
                <a:gd name="connsiteY1537" fmla="*/ 833789 h 5955635"/>
                <a:gd name="connsiteX1538" fmla="*/ 3878041 w 6187971"/>
                <a:gd name="connsiteY1538" fmla="*/ 775787 h 5955635"/>
                <a:gd name="connsiteX1539" fmla="*/ 3885822 w 6187971"/>
                <a:gd name="connsiteY1539" fmla="*/ 777801 h 5955635"/>
                <a:gd name="connsiteX1540" fmla="*/ 3881318 w 6187971"/>
                <a:gd name="connsiteY1540" fmla="*/ 778763 h 5955635"/>
                <a:gd name="connsiteX1541" fmla="*/ 1104676 w 6187971"/>
                <a:gd name="connsiteY1541" fmla="*/ 1330248 h 5955635"/>
                <a:gd name="connsiteX1542" fmla="*/ 1094527 w 6187971"/>
                <a:gd name="connsiteY1542" fmla="*/ 1352482 h 5955635"/>
                <a:gd name="connsiteX1543" fmla="*/ 1064045 w 6187971"/>
                <a:gd name="connsiteY1543" fmla="*/ 1398591 h 5955635"/>
                <a:gd name="connsiteX1544" fmla="*/ 578456 w 6187971"/>
                <a:gd name="connsiteY1544" fmla="*/ 2585624 h 5955635"/>
                <a:gd name="connsiteX1545" fmla="*/ 575225 w 6187971"/>
                <a:gd name="connsiteY1545" fmla="*/ 2625422 h 5955635"/>
                <a:gd name="connsiteX1546" fmla="*/ 589292 w 6187971"/>
                <a:gd name="connsiteY1546" fmla="*/ 2984165 h 5955635"/>
                <a:gd name="connsiteX1547" fmla="*/ 621678 w 6187971"/>
                <a:gd name="connsiteY1547" fmla="*/ 3309663 h 5955635"/>
                <a:gd name="connsiteX1548" fmla="*/ 637489 w 6187971"/>
                <a:gd name="connsiteY1548" fmla="*/ 3228070 h 5955635"/>
                <a:gd name="connsiteX1549" fmla="*/ 616036 w 6187971"/>
                <a:gd name="connsiteY1549" fmla="*/ 2935433 h 5955635"/>
                <a:gd name="connsiteX1550" fmla="*/ 887499 w 6187971"/>
                <a:gd name="connsiteY1550" fmla="*/ 1780458 h 5955635"/>
                <a:gd name="connsiteX1551" fmla="*/ 997109 w 6187971"/>
                <a:gd name="connsiteY1551" fmla="*/ 1643628 h 5955635"/>
                <a:gd name="connsiteX1552" fmla="*/ 1014774 w 6187971"/>
                <a:gd name="connsiteY1552" fmla="*/ 1589014 h 5955635"/>
                <a:gd name="connsiteX1553" fmla="*/ 1051413 w 6187971"/>
                <a:gd name="connsiteY1553" fmla="*/ 1522524 h 5955635"/>
                <a:gd name="connsiteX1554" fmla="*/ 1104050 w 6187971"/>
                <a:gd name="connsiteY1554" fmla="*/ 1503457 h 5955635"/>
                <a:gd name="connsiteX1555" fmla="*/ 1050162 w 6187971"/>
                <a:gd name="connsiteY1555" fmla="*/ 1599052 h 5955635"/>
                <a:gd name="connsiteX1556" fmla="*/ 889954 w 6187971"/>
                <a:gd name="connsiteY1556" fmla="*/ 1910945 h 5955635"/>
                <a:gd name="connsiteX1557" fmla="*/ 871201 w 6187971"/>
                <a:gd name="connsiteY1557" fmla="*/ 1997079 h 5955635"/>
                <a:gd name="connsiteX1558" fmla="*/ 857404 w 6187971"/>
                <a:gd name="connsiteY1558" fmla="*/ 2060644 h 5955635"/>
                <a:gd name="connsiteX1559" fmla="*/ 753411 w 6187971"/>
                <a:gd name="connsiteY1559" fmla="*/ 2397680 h 5955635"/>
                <a:gd name="connsiteX1560" fmla="*/ 756336 w 6187971"/>
                <a:gd name="connsiteY1560" fmla="*/ 2420520 h 5955635"/>
                <a:gd name="connsiteX1561" fmla="*/ 764421 w 6187971"/>
                <a:gd name="connsiteY1561" fmla="*/ 2415547 h 5955635"/>
                <a:gd name="connsiteX1562" fmla="*/ 761396 w 6187971"/>
                <a:gd name="connsiteY1562" fmla="*/ 2433165 h 5955635"/>
                <a:gd name="connsiteX1563" fmla="*/ 760478 w 6187971"/>
                <a:gd name="connsiteY1563" fmla="*/ 2435480 h 5955635"/>
                <a:gd name="connsiteX1564" fmla="*/ 760592 w 6187971"/>
                <a:gd name="connsiteY1564" fmla="*/ 2432158 h 5955635"/>
                <a:gd name="connsiteX1565" fmla="*/ 757460 w 6187971"/>
                <a:gd name="connsiteY1565" fmla="*/ 2425764 h 5955635"/>
                <a:gd name="connsiteX1566" fmla="*/ 750377 w 6187971"/>
                <a:gd name="connsiteY1566" fmla="*/ 2436696 h 5955635"/>
                <a:gd name="connsiteX1567" fmla="*/ 751339 w 6187971"/>
                <a:gd name="connsiteY1567" fmla="*/ 2441200 h 5955635"/>
                <a:gd name="connsiteX1568" fmla="*/ 751994 w 6187971"/>
                <a:gd name="connsiteY1568" fmla="*/ 2422222 h 5955635"/>
                <a:gd name="connsiteX1569" fmla="*/ 742023 w 6187971"/>
                <a:gd name="connsiteY1569" fmla="*/ 2419642 h 5955635"/>
                <a:gd name="connsiteX1570" fmla="*/ 729781 w 6187971"/>
                <a:gd name="connsiteY1570" fmla="*/ 2450515 h 5955635"/>
                <a:gd name="connsiteX1571" fmla="*/ 730743 w 6187971"/>
                <a:gd name="connsiteY1571" fmla="*/ 2455019 h 5955635"/>
                <a:gd name="connsiteX1572" fmla="*/ 726239 w 6187971"/>
                <a:gd name="connsiteY1572" fmla="*/ 2455982 h 5955635"/>
                <a:gd name="connsiteX1573" fmla="*/ 727201 w 6187971"/>
                <a:gd name="connsiteY1573" fmla="*/ 2460486 h 5955635"/>
                <a:gd name="connsiteX1574" fmla="*/ 728163 w 6187971"/>
                <a:gd name="connsiteY1574" fmla="*/ 2464990 h 5955635"/>
                <a:gd name="connsiteX1575" fmla="*/ 731705 w 6187971"/>
                <a:gd name="connsiteY1575" fmla="*/ 2459524 h 5955635"/>
                <a:gd name="connsiteX1576" fmla="*/ 731050 w 6187971"/>
                <a:gd name="connsiteY1576" fmla="*/ 2478502 h 5955635"/>
                <a:gd name="connsiteX1577" fmla="*/ 735554 w 6187971"/>
                <a:gd name="connsiteY1577" fmla="*/ 2477540 h 5955635"/>
                <a:gd name="connsiteX1578" fmla="*/ 745218 w 6187971"/>
                <a:gd name="connsiteY1578" fmla="*/ 2456637 h 5955635"/>
                <a:gd name="connsiteX1579" fmla="*/ 749722 w 6187971"/>
                <a:gd name="connsiteY1579" fmla="*/ 2455675 h 5955635"/>
                <a:gd name="connsiteX1580" fmla="*/ 746180 w 6187971"/>
                <a:gd name="connsiteY1580" fmla="*/ 2461140 h 5955635"/>
                <a:gd name="connsiteX1581" fmla="*/ 752609 w 6187971"/>
                <a:gd name="connsiteY1581" fmla="*/ 2469187 h 5955635"/>
                <a:gd name="connsiteX1582" fmla="*/ 755188 w 6187971"/>
                <a:gd name="connsiteY1582" fmla="*/ 2459216 h 5955635"/>
                <a:gd name="connsiteX1583" fmla="*/ 754226 w 6187971"/>
                <a:gd name="connsiteY1583" fmla="*/ 2454712 h 5955635"/>
                <a:gd name="connsiteX1584" fmla="*/ 757767 w 6187971"/>
                <a:gd name="connsiteY1584" fmla="*/ 2449246 h 5955635"/>
                <a:gd name="connsiteX1585" fmla="*/ 748411 w 6187971"/>
                <a:gd name="connsiteY1585" fmla="*/ 2493631 h 5955635"/>
                <a:gd name="connsiteX1586" fmla="*/ 759344 w 6187971"/>
                <a:gd name="connsiteY1586" fmla="*/ 2500715 h 5955635"/>
                <a:gd name="connsiteX1587" fmla="*/ 760307 w 6187971"/>
                <a:gd name="connsiteY1587" fmla="*/ 2505219 h 5955635"/>
                <a:gd name="connsiteX1588" fmla="*/ 754840 w 6187971"/>
                <a:gd name="connsiteY1588" fmla="*/ 2501678 h 5955635"/>
                <a:gd name="connsiteX1589" fmla="*/ 753878 w 6187971"/>
                <a:gd name="connsiteY1589" fmla="*/ 2497173 h 5955635"/>
                <a:gd name="connsiteX1590" fmla="*/ 749373 w 6187971"/>
                <a:gd name="connsiteY1590" fmla="*/ 2498135 h 5955635"/>
                <a:gd name="connsiteX1591" fmla="*/ 746794 w 6187971"/>
                <a:gd name="connsiteY1591" fmla="*/ 2508105 h 5955635"/>
                <a:gd name="connsiteX1592" fmla="*/ 747757 w 6187971"/>
                <a:gd name="connsiteY1592" fmla="*/ 2512610 h 5955635"/>
                <a:gd name="connsiteX1593" fmla="*/ 740673 w 6187971"/>
                <a:gd name="connsiteY1593" fmla="*/ 2523542 h 5955635"/>
                <a:gd name="connsiteX1594" fmla="*/ 738748 w 6187971"/>
                <a:gd name="connsiteY1594" fmla="*/ 2514534 h 5955635"/>
                <a:gd name="connsiteX1595" fmla="*/ 734245 w 6187971"/>
                <a:gd name="connsiteY1595" fmla="*/ 2515496 h 5955635"/>
                <a:gd name="connsiteX1596" fmla="*/ 731665 w 6187971"/>
                <a:gd name="connsiteY1596" fmla="*/ 2525466 h 5955635"/>
                <a:gd name="connsiteX1597" fmla="*/ 733590 w 6187971"/>
                <a:gd name="connsiteY1597" fmla="*/ 2534475 h 5955635"/>
                <a:gd name="connsiteX1598" fmla="*/ 745484 w 6187971"/>
                <a:gd name="connsiteY1598" fmla="*/ 2546063 h 5955635"/>
                <a:gd name="connsiteX1599" fmla="*/ 743868 w 6187971"/>
                <a:gd name="connsiteY1599" fmla="*/ 2560537 h 5955635"/>
                <a:gd name="connsiteX1600" fmla="*/ 726773 w 6187971"/>
                <a:gd name="connsiteY1600" fmla="*/ 2634833 h 5955635"/>
                <a:gd name="connsiteX1601" fmla="*/ 721306 w 6187971"/>
                <a:gd name="connsiteY1601" fmla="*/ 2631292 h 5955635"/>
                <a:gd name="connsiteX1602" fmla="*/ 722269 w 6187971"/>
                <a:gd name="connsiteY1602" fmla="*/ 2635796 h 5955635"/>
                <a:gd name="connsiteX1603" fmla="*/ 717764 w 6187971"/>
                <a:gd name="connsiteY1603" fmla="*/ 2636758 h 5955635"/>
                <a:gd name="connsiteX1604" fmla="*/ 712298 w 6187971"/>
                <a:gd name="connsiteY1604" fmla="*/ 2633217 h 5955635"/>
                <a:gd name="connsiteX1605" fmla="*/ 717150 w 6187971"/>
                <a:gd name="connsiteY1605" fmla="*/ 2589793 h 5955635"/>
                <a:gd name="connsiteX1606" fmla="*/ 722616 w 6187971"/>
                <a:gd name="connsiteY1606" fmla="*/ 2593335 h 5955635"/>
                <a:gd name="connsiteX1607" fmla="*/ 727775 w 6187971"/>
                <a:gd name="connsiteY1607" fmla="*/ 2573394 h 5955635"/>
                <a:gd name="connsiteX1608" fmla="*/ 720691 w 6187971"/>
                <a:gd name="connsiteY1608" fmla="*/ 2584327 h 5955635"/>
                <a:gd name="connsiteX1609" fmla="*/ 721347 w 6187971"/>
                <a:gd name="connsiteY1609" fmla="*/ 2565348 h 5955635"/>
                <a:gd name="connsiteX1610" fmla="*/ 720385 w 6187971"/>
                <a:gd name="connsiteY1610" fmla="*/ 2560844 h 5955635"/>
                <a:gd name="connsiteX1611" fmla="*/ 723927 w 6187971"/>
                <a:gd name="connsiteY1611" fmla="*/ 2555379 h 5955635"/>
                <a:gd name="connsiteX1612" fmla="*/ 722964 w 6187971"/>
                <a:gd name="connsiteY1612" fmla="*/ 2550874 h 5955635"/>
                <a:gd name="connsiteX1613" fmla="*/ 722002 w 6187971"/>
                <a:gd name="connsiteY1613" fmla="*/ 2546370 h 5955635"/>
                <a:gd name="connsiteX1614" fmla="*/ 713956 w 6187971"/>
                <a:gd name="connsiteY1614" fmla="*/ 2552799 h 5955635"/>
                <a:gd name="connsiteX1615" fmla="*/ 711377 w 6187971"/>
                <a:gd name="connsiteY1615" fmla="*/ 2562769 h 5955635"/>
                <a:gd name="connsiteX1616" fmla="*/ 712339 w 6187971"/>
                <a:gd name="connsiteY1616" fmla="*/ 2567273 h 5955635"/>
                <a:gd name="connsiteX1617" fmla="*/ 716842 w 6187971"/>
                <a:gd name="connsiteY1617" fmla="*/ 2566311 h 5955635"/>
                <a:gd name="connsiteX1618" fmla="*/ 707794 w 6187971"/>
                <a:gd name="connsiteY1618" fmla="*/ 2634179 h 5955635"/>
                <a:gd name="connsiteX1619" fmla="*/ 704252 w 6187971"/>
                <a:gd name="connsiteY1619" fmla="*/ 2639645 h 5955635"/>
                <a:gd name="connsiteX1620" fmla="*/ 701673 w 6187971"/>
                <a:gd name="connsiteY1620" fmla="*/ 2649616 h 5955635"/>
                <a:gd name="connsiteX1621" fmla="*/ 706177 w 6187971"/>
                <a:gd name="connsiteY1621" fmla="*/ 2648653 h 5955635"/>
                <a:gd name="connsiteX1622" fmla="*/ 698438 w 6187971"/>
                <a:gd name="connsiteY1622" fmla="*/ 2678565 h 5955635"/>
                <a:gd name="connsiteX1623" fmla="*/ 695858 w 6187971"/>
                <a:gd name="connsiteY1623" fmla="*/ 2688534 h 5955635"/>
                <a:gd name="connsiteX1624" fmla="*/ 696821 w 6187971"/>
                <a:gd name="connsiteY1624" fmla="*/ 2693039 h 5955635"/>
                <a:gd name="connsiteX1625" fmla="*/ 701325 w 6187971"/>
                <a:gd name="connsiteY1625" fmla="*/ 2692076 h 5955635"/>
                <a:gd name="connsiteX1626" fmla="*/ 690967 w 6187971"/>
                <a:gd name="connsiteY1626" fmla="*/ 2797901 h 5955635"/>
                <a:gd name="connsiteX1627" fmla="*/ 687424 w 6187971"/>
                <a:gd name="connsiteY1627" fmla="*/ 2803368 h 5955635"/>
                <a:gd name="connsiteX1628" fmla="*/ 688387 w 6187971"/>
                <a:gd name="connsiteY1628" fmla="*/ 2807872 h 5955635"/>
                <a:gd name="connsiteX1629" fmla="*/ 689349 w 6187971"/>
                <a:gd name="connsiteY1629" fmla="*/ 2812375 h 5955635"/>
                <a:gd name="connsiteX1630" fmla="*/ 685152 w 6187971"/>
                <a:gd name="connsiteY1630" fmla="*/ 2836821 h 5955635"/>
                <a:gd name="connsiteX1631" fmla="*/ 681611 w 6187971"/>
                <a:gd name="connsiteY1631" fmla="*/ 2842288 h 5955635"/>
                <a:gd name="connsiteX1632" fmla="*/ 683535 w 6187971"/>
                <a:gd name="connsiteY1632" fmla="*/ 2851295 h 5955635"/>
                <a:gd name="connsiteX1633" fmla="*/ 684497 w 6187971"/>
                <a:gd name="connsiteY1633" fmla="*/ 2855799 h 5955635"/>
                <a:gd name="connsiteX1634" fmla="*/ 680955 w 6187971"/>
                <a:gd name="connsiteY1634" fmla="*/ 2861265 h 5955635"/>
                <a:gd name="connsiteX1635" fmla="*/ 681918 w 6187971"/>
                <a:gd name="connsiteY1635" fmla="*/ 2865770 h 5955635"/>
                <a:gd name="connsiteX1636" fmla="*/ 687691 w 6187971"/>
                <a:gd name="connsiteY1636" fmla="*/ 2892794 h 5955635"/>
                <a:gd name="connsiteX1637" fmla="*/ 684149 w 6187971"/>
                <a:gd name="connsiteY1637" fmla="*/ 2898260 h 5955635"/>
                <a:gd name="connsiteX1638" fmla="*/ 685112 w 6187971"/>
                <a:gd name="connsiteY1638" fmla="*/ 2902765 h 5955635"/>
                <a:gd name="connsiteX1639" fmla="*/ 683495 w 6187971"/>
                <a:gd name="connsiteY1639" fmla="*/ 2917239 h 5955635"/>
                <a:gd name="connsiteX1640" fmla="*/ 684457 w 6187971"/>
                <a:gd name="connsiteY1640" fmla="*/ 2921742 h 5955635"/>
                <a:gd name="connsiteX1641" fmla="*/ 678642 w 6187971"/>
                <a:gd name="connsiteY1641" fmla="*/ 2960662 h 5955635"/>
                <a:gd name="connsiteX1642" fmla="*/ 679604 w 6187971"/>
                <a:gd name="connsiteY1642" fmla="*/ 2965165 h 5955635"/>
                <a:gd name="connsiteX1643" fmla="*/ 675101 w 6187971"/>
                <a:gd name="connsiteY1643" fmla="*/ 2966128 h 5955635"/>
                <a:gd name="connsiteX1644" fmla="*/ 676063 w 6187971"/>
                <a:gd name="connsiteY1644" fmla="*/ 2970632 h 5955635"/>
                <a:gd name="connsiteX1645" fmla="*/ 677026 w 6187971"/>
                <a:gd name="connsiteY1645" fmla="*/ 2975136 h 5955635"/>
                <a:gd name="connsiteX1646" fmla="*/ 681529 w 6187971"/>
                <a:gd name="connsiteY1646" fmla="*/ 2974174 h 5955635"/>
                <a:gd name="connsiteX1647" fmla="*/ 679912 w 6187971"/>
                <a:gd name="connsiteY1647" fmla="*/ 2988648 h 5955635"/>
                <a:gd name="connsiteX1648" fmla="*/ 678950 w 6187971"/>
                <a:gd name="connsiteY1648" fmla="*/ 2984144 h 5955635"/>
                <a:gd name="connsiteX1649" fmla="*/ 678295 w 6187971"/>
                <a:gd name="connsiteY1649" fmla="*/ 3003123 h 5955635"/>
                <a:gd name="connsiteX1650" fmla="*/ 681182 w 6187971"/>
                <a:gd name="connsiteY1650" fmla="*/ 3016635 h 5955635"/>
                <a:gd name="connsiteX1651" fmla="*/ 677640 w 6187971"/>
                <a:gd name="connsiteY1651" fmla="*/ 3022102 h 5955635"/>
                <a:gd name="connsiteX1652" fmla="*/ 678602 w 6187971"/>
                <a:gd name="connsiteY1652" fmla="*/ 3026605 h 5955635"/>
                <a:gd name="connsiteX1653" fmla="*/ 675061 w 6187971"/>
                <a:gd name="connsiteY1653" fmla="*/ 3032071 h 5955635"/>
                <a:gd name="connsiteX1654" fmla="*/ 676023 w 6187971"/>
                <a:gd name="connsiteY1654" fmla="*/ 3036576 h 5955635"/>
                <a:gd name="connsiteX1655" fmla="*/ 680527 w 6187971"/>
                <a:gd name="connsiteY1655" fmla="*/ 3035613 h 5955635"/>
                <a:gd name="connsiteX1656" fmla="*/ 689187 w 6187971"/>
                <a:gd name="connsiteY1656" fmla="*/ 3076150 h 5955635"/>
                <a:gd name="connsiteX1657" fmla="*/ 683721 w 6187971"/>
                <a:gd name="connsiteY1657" fmla="*/ 3072608 h 5955635"/>
                <a:gd name="connsiteX1658" fmla="*/ 679217 w 6187971"/>
                <a:gd name="connsiteY1658" fmla="*/ 3073570 h 5955635"/>
                <a:gd name="connsiteX1659" fmla="*/ 681142 w 6187971"/>
                <a:gd name="connsiteY1659" fmla="*/ 3082578 h 5955635"/>
                <a:gd name="connsiteX1660" fmla="*/ 682104 w 6187971"/>
                <a:gd name="connsiteY1660" fmla="*/ 3087082 h 5955635"/>
                <a:gd name="connsiteX1661" fmla="*/ 682718 w 6187971"/>
                <a:gd name="connsiteY1661" fmla="*/ 3134047 h 5955635"/>
                <a:gd name="connsiteX1662" fmla="*/ 687222 w 6187971"/>
                <a:gd name="connsiteY1662" fmla="*/ 3133085 h 5955635"/>
                <a:gd name="connsiteX1663" fmla="*/ 683680 w 6187971"/>
                <a:gd name="connsiteY1663" fmla="*/ 3138551 h 5955635"/>
                <a:gd name="connsiteX1664" fmla="*/ 684642 w 6187971"/>
                <a:gd name="connsiteY1664" fmla="*/ 3143056 h 5955635"/>
                <a:gd name="connsiteX1665" fmla="*/ 690416 w 6187971"/>
                <a:gd name="connsiteY1665" fmla="*/ 3170080 h 5955635"/>
                <a:gd name="connsiteX1666" fmla="*/ 694395 w 6187971"/>
                <a:gd name="connsiteY1666" fmla="*/ 3173203 h 5955635"/>
                <a:gd name="connsiteX1667" fmla="*/ 697712 w 6187971"/>
                <a:gd name="connsiteY1667" fmla="*/ 3182366 h 5955635"/>
                <a:gd name="connsiteX1668" fmla="*/ 697129 w 6187971"/>
                <a:gd name="connsiteY1668" fmla="*/ 3182651 h 5955635"/>
                <a:gd name="connsiteX1669" fmla="*/ 691373 w 6187971"/>
                <a:gd name="connsiteY1669" fmla="*/ 3182827 h 5955635"/>
                <a:gd name="connsiteX1670" fmla="*/ 689762 w 6187971"/>
                <a:gd name="connsiteY1670" fmla="*/ 3189059 h 5955635"/>
                <a:gd name="connsiteX1671" fmla="*/ 696682 w 6187971"/>
                <a:gd name="connsiteY1671" fmla="*/ 3182870 h 5955635"/>
                <a:gd name="connsiteX1672" fmla="*/ 697129 w 6187971"/>
                <a:gd name="connsiteY1672" fmla="*/ 3182651 h 5955635"/>
                <a:gd name="connsiteX1673" fmla="*/ 697807 w 6187971"/>
                <a:gd name="connsiteY1673" fmla="*/ 3182630 h 5955635"/>
                <a:gd name="connsiteX1674" fmla="*/ 697712 w 6187971"/>
                <a:gd name="connsiteY1674" fmla="*/ 3182366 h 5955635"/>
                <a:gd name="connsiteX1675" fmla="*/ 698813 w 6187971"/>
                <a:gd name="connsiteY1675" fmla="*/ 3181826 h 5955635"/>
                <a:gd name="connsiteX1676" fmla="*/ 699731 w 6187971"/>
                <a:gd name="connsiteY1676" fmla="*/ 3191637 h 5955635"/>
                <a:gd name="connsiteX1677" fmla="*/ 696189 w 6187971"/>
                <a:gd name="connsiteY1677" fmla="*/ 3197104 h 5955635"/>
                <a:gd name="connsiteX1678" fmla="*/ 697152 w 6187971"/>
                <a:gd name="connsiteY1678" fmla="*/ 3201608 h 5955635"/>
                <a:gd name="connsiteX1679" fmla="*/ 693610 w 6187971"/>
                <a:gd name="connsiteY1679" fmla="*/ 3207074 h 5955635"/>
                <a:gd name="connsiteX1680" fmla="*/ 694573 w 6187971"/>
                <a:gd name="connsiteY1680" fmla="*/ 3211578 h 5955635"/>
                <a:gd name="connsiteX1681" fmla="*/ 696497 w 6187971"/>
                <a:gd name="connsiteY1681" fmla="*/ 3220587 h 5955635"/>
                <a:gd name="connsiteX1682" fmla="*/ 698422 w 6187971"/>
                <a:gd name="connsiteY1682" fmla="*/ 3229595 h 5955635"/>
                <a:gd name="connsiteX1683" fmla="*/ 695842 w 6187971"/>
                <a:gd name="connsiteY1683" fmla="*/ 3239565 h 5955635"/>
                <a:gd name="connsiteX1684" fmla="*/ 693262 w 6187971"/>
                <a:gd name="connsiteY1684" fmla="*/ 3249536 h 5955635"/>
                <a:gd name="connsiteX1685" fmla="*/ 694224 w 6187971"/>
                <a:gd name="connsiteY1685" fmla="*/ 3254039 h 5955635"/>
                <a:gd name="connsiteX1686" fmla="*/ 695187 w 6187971"/>
                <a:gd name="connsiteY1686" fmla="*/ 3258543 h 5955635"/>
                <a:gd name="connsiteX1687" fmla="*/ 690683 w 6187971"/>
                <a:gd name="connsiteY1687" fmla="*/ 3259506 h 5955635"/>
                <a:gd name="connsiteX1688" fmla="*/ 687141 w 6187971"/>
                <a:gd name="connsiteY1688" fmla="*/ 3264972 h 5955635"/>
                <a:gd name="connsiteX1689" fmla="*/ 688103 w 6187971"/>
                <a:gd name="connsiteY1689" fmla="*/ 3269476 h 5955635"/>
                <a:gd name="connsiteX1690" fmla="*/ 693569 w 6187971"/>
                <a:gd name="connsiteY1690" fmla="*/ 3273018 h 5955635"/>
                <a:gd name="connsiteX1691" fmla="*/ 694532 w 6187971"/>
                <a:gd name="connsiteY1691" fmla="*/ 3277522 h 5955635"/>
                <a:gd name="connsiteX1692" fmla="*/ 695494 w 6187971"/>
                <a:gd name="connsiteY1692" fmla="*/ 3282027 h 5955635"/>
                <a:gd name="connsiteX1693" fmla="*/ 698381 w 6187971"/>
                <a:gd name="connsiteY1693" fmla="*/ 3295539 h 5955635"/>
                <a:gd name="connsiteX1694" fmla="*/ 696764 w 6187971"/>
                <a:gd name="connsiteY1694" fmla="*/ 3310013 h 5955635"/>
                <a:gd name="connsiteX1695" fmla="*/ 697726 w 6187971"/>
                <a:gd name="connsiteY1695" fmla="*/ 3314516 h 5955635"/>
                <a:gd name="connsiteX1696" fmla="*/ 699651 w 6187971"/>
                <a:gd name="connsiteY1696" fmla="*/ 3323525 h 5955635"/>
                <a:gd name="connsiteX1697" fmla="*/ 704154 w 6187971"/>
                <a:gd name="connsiteY1697" fmla="*/ 3322563 h 5955635"/>
                <a:gd name="connsiteX1698" fmla="*/ 700613 w 6187971"/>
                <a:gd name="connsiteY1698" fmla="*/ 3328029 h 5955635"/>
                <a:gd name="connsiteX1699" fmla="*/ 702538 w 6187971"/>
                <a:gd name="connsiteY1699" fmla="*/ 3337037 h 5955635"/>
                <a:gd name="connsiteX1700" fmla="*/ 711198 w 6187971"/>
                <a:gd name="connsiteY1700" fmla="*/ 3377573 h 5955635"/>
                <a:gd name="connsiteX1701" fmla="*/ 707656 w 6187971"/>
                <a:gd name="connsiteY1701" fmla="*/ 3383040 h 5955635"/>
                <a:gd name="connsiteX1702" fmla="*/ 708618 w 6187971"/>
                <a:gd name="connsiteY1702" fmla="*/ 3387543 h 5955635"/>
                <a:gd name="connsiteX1703" fmla="*/ 713122 w 6187971"/>
                <a:gd name="connsiteY1703" fmla="*/ 3386581 h 5955635"/>
                <a:gd name="connsiteX1704" fmla="*/ 713430 w 6187971"/>
                <a:gd name="connsiteY1704" fmla="*/ 3410064 h 5955635"/>
                <a:gd name="connsiteX1705" fmla="*/ 714392 w 6187971"/>
                <a:gd name="connsiteY1705" fmla="*/ 3414569 h 5955635"/>
                <a:gd name="connsiteX1706" fmla="*/ 719858 w 6187971"/>
                <a:gd name="connsiteY1706" fmla="*/ 3418109 h 5955635"/>
                <a:gd name="connsiteX1707" fmla="*/ 722090 w 6187971"/>
                <a:gd name="connsiteY1707" fmla="*/ 3450600 h 5955635"/>
                <a:gd name="connsiteX1708" fmla="*/ 726594 w 6187971"/>
                <a:gd name="connsiteY1708" fmla="*/ 3449638 h 5955635"/>
                <a:gd name="connsiteX1709" fmla="*/ 730443 w 6187971"/>
                <a:gd name="connsiteY1709" fmla="*/ 3467654 h 5955635"/>
                <a:gd name="connsiteX1710" fmla="*/ 726902 w 6187971"/>
                <a:gd name="connsiteY1710" fmla="*/ 3473121 h 5955635"/>
                <a:gd name="connsiteX1711" fmla="*/ 716932 w 6187971"/>
                <a:gd name="connsiteY1711" fmla="*/ 3470541 h 5955635"/>
                <a:gd name="connsiteX1712" fmla="*/ 729788 w 6187971"/>
                <a:gd name="connsiteY1712" fmla="*/ 3486633 h 5955635"/>
                <a:gd name="connsiteX1713" fmla="*/ 749689 w 6187971"/>
                <a:gd name="connsiteY1713" fmla="*/ 3557735 h 5955635"/>
                <a:gd name="connsiteX1714" fmla="*/ 745185 w 6187971"/>
                <a:gd name="connsiteY1714" fmla="*/ 3558698 h 5955635"/>
                <a:gd name="connsiteX1715" fmla="*/ 747109 w 6187971"/>
                <a:gd name="connsiteY1715" fmla="*/ 3567705 h 5955635"/>
                <a:gd name="connsiteX1716" fmla="*/ 758656 w 6187971"/>
                <a:gd name="connsiteY1716" fmla="*/ 3621755 h 5955635"/>
                <a:gd name="connsiteX1717" fmla="*/ 759619 w 6187971"/>
                <a:gd name="connsiteY1717" fmla="*/ 3626258 h 5955635"/>
                <a:gd name="connsiteX1718" fmla="*/ 760581 w 6187971"/>
                <a:gd name="connsiteY1718" fmla="*/ 3630762 h 5955635"/>
                <a:gd name="connsiteX1719" fmla="*/ 773438 w 6187971"/>
                <a:gd name="connsiteY1719" fmla="*/ 3646854 h 5955635"/>
                <a:gd name="connsiteX1720" fmla="*/ 770859 w 6187971"/>
                <a:gd name="connsiteY1720" fmla="*/ 3656824 h 5955635"/>
                <a:gd name="connsiteX1721" fmla="*/ 771821 w 6187971"/>
                <a:gd name="connsiteY1721" fmla="*/ 3661329 h 5955635"/>
                <a:gd name="connsiteX1722" fmla="*/ 772783 w 6187971"/>
                <a:gd name="connsiteY1722" fmla="*/ 3665832 h 5955635"/>
                <a:gd name="connsiteX1723" fmla="*/ 773745 w 6187971"/>
                <a:gd name="connsiteY1723" fmla="*/ 3670336 h 5955635"/>
                <a:gd name="connsiteX1724" fmla="*/ 768586 w 6187971"/>
                <a:gd name="connsiteY1724" fmla="*/ 3690277 h 5955635"/>
                <a:gd name="connsiteX1725" fmla="*/ 779826 w 6187971"/>
                <a:gd name="connsiteY1725" fmla="*/ 3720843 h 5955635"/>
                <a:gd name="connsiteX1726" fmla="*/ 798149 w 6187971"/>
                <a:gd name="connsiteY1726" fmla="*/ 3740476 h 5955635"/>
                <a:gd name="connsiteX1727" fmla="*/ 793953 w 6187971"/>
                <a:gd name="connsiteY1727" fmla="*/ 3764922 h 5955635"/>
                <a:gd name="connsiteX1728" fmla="*/ 803268 w 6187971"/>
                <a:gd name="connsiteY1728" fmla="*/ 3786479 h 5955635"/>
                <a:gd name="connsiteX1729" fmla="*/ 815163 w 6187971"/>
                <a:gd name="connsiteY1729" fmla="*/ 3798067 h 5955635"/>
                <a:gd name="connsiteX1730" fmla="*/ 832177 w 6187971"/>
                <a:gd name="connsiteY1730" fmla="*/ 3855657 h 5955635"/>
                <a:gd name="connsiteX1731" fmla="*/ 823168 w 6187971"/>
                <a:gd name="connsiteY1731" fmla="*/ 3857582 h 5955635"/>
                <a:gd name="connsiteX1732" fmla="*/ 835064 w 6187971"/>
                <a:gd name="connsiteY1732" fmla="*/ 3869169 h 5955635"/>
                <a:gd name="connsiteX1733" fmla="*/ 834409 w 6187971"/>
                <a:gd name="connsiteY1733" fmla="*/ 3888148 h 5955635"/>
                <a:gd name="connsiteX1734" fmla="*/ 849190 w 6187971"/>
                <a:gd name="connsiteY1734" fmla="*/ 3913248 h 5955635"/>
                <a:gd name="connsiteX1735" fmla="*/ 845537 w 6187971"/>
                <a:gd name="connsiteY1735" fmla="*/ 3910175 h 5955635"/>
                <a:gd name="connsiteX1736" fmla="*/ 841800 w 6187971"/>
                <a:gd name="connsiteY1736" fmla="*/ 3900698 h 5955635"/>
                <a:gd name="connsiteX1737" fmla="*/ 844166 w 6187971"/>
                <a:gd name="connsiteY1737" fmla="*/ 3909023 h 5955635"/>
                <a:gd name="connsiteX1738" fmla="*/ 845537 w 6187971"/>
                <a:gd name="connsiteY1738" fmla="*/ 3910175 h 5955635"/>
                <a:gd name="connsiteX1739" fmla="*/ 852077 w 6187971"/>
                <a:gd name="connsiteY1739" fmla="*/ 3926760 h 5955635"/>
                <a:gd name="connsiteX1740" fmla="*/ 838565 w 6187971"/>
                <a:gd name="connsiteY1740" fmla="*/ 3929646 h 5955635"/>
                <a:gd name="connsiteX1741" fmla="*/ 808694 w 6187971"/>
                <a:gd name="connsiteY1741" fmla="*/ 3855965 h 5955635"/>
                <a:gd name="connsiteX1742" fmla="*/ 782980 w 6187971"/>
                <a:gd name="connsiteY1742" fmla="*/ 3823781 h 5955635"/>
                <a:gd name="connsiteX1743" fmla="*/ 773664 w 6187971"/>
                <a:gd name="connsiteY1743" fmla="*/ 3802224 h 5955635"/>
                <a:gd name="connsiteX1744" fmla="*/ 769815 w 6187971"/>
                <a:gd name="connsiteY1744" fmla="*/ 3784208 h 5955635"/>
                <a:gd name="connsiteX1745" fmla="*/ 756958 w 6187971"/>
                <a:gd name="connsiteY1745" fmla="*/ 3768116 h 5955635"/>
                <a:gd name="connsiteX1746" fmla="*/ 750222 w 6187971"/>
                <a:gd name="connsiteY1746" fmla="*/ 3736587 h 5955635"/>
                <a:gd name="connsiteX1747" fmla="*/ 751840 w 6187971"/>
                <a:gd name="connsiteY1747" fmla="*/ 3722113 h 5955635"/>
                <a:gd name="connsiteX1748" fmla="*/ 748953 w 6187971"/>
                <a:gd name="connsiteY1748" fmla="*/ 3708601 h 5955635"/>
                <a:gd name="connsiteX1749" fmla="*/ 747991 w 6187971"/>
                <a:gd name="connsiteY1749" fmla="*/ 3704096 h 5955635"/>
                <a:gd name="connsiteX1750" fmla="*/ 747028 w 6187971"/>
                <a:gd name="connsiteY1750" fmla="*/ 3699593 h 5955635"/>
                <a:gd name="connsiteX1751" fmla="*/ 752494 w 6187971"/>
                <a:gd name="connsiteY1751" fmla="*/ 3703134 h 5955635"/>
                <a:gd name="connsiteX1752" fmla="*/ 744142 w 6187971"/>
                <a:gd name="connsiteY1752" fmla="*/ 3686081 h 5955635"/>
                <a:gd name="connsiteX1753" fmla="*/ 747683 w 6187971"/>
                <a:gd name="connsiteY1753" fmla="*/ 3680614 h 5955635"/>
                <a:gd name="connsiteX1754" fmla="*/ 746720 w 6187971"/>
                <a:gd name="connsiteY1754" fmla="*/ 3676110 h 5955635"/>
                <a:gd name="connsiteX1755" fmla="*/ 745758 w 6187971"/>
                <a:gd name="connsiteY1755" fmla="*/ 3671606 h 5955635"/>
                <a:gd name="connsiteX1756" fmla="*/ 740292 w 6187971"/>
                <a:gd name="connsiteY1756" fmla="*/ 3668064 h 5955635"/>
                <a:gd name="connsiteX1757" fmla="*/ 734519 w 6187971"/>
                <a:gd name="connsiteY1757" fmla="*/ 3641040 h 5955635"/>
                <a:gd name="connsiteX1758" fmla="*/ 729052 w 6187971"/>
                <a:gd name="connsiteY1758" fmla="*/ 3637498 h 5955635"/>
                <a:gd name="connsiteX1759" fmla="*/ 723279 w 6187971"/>
                <a:gd name="connsiteY1759" fmla="*/ 3610474 h 5955635"/>
                <a:gd name="connsiteX1760" fmla="*/ 722316 w 6187971"/>
                <a:gd name="connsiteY1760" fmla="*/ 3605970 h 5955635"/>
                <a:gd name="connsiteX1761" fmla="*/ 721354 w 6187971"/>
                <a:gd name="connsiteY1761" fmla="*/ 3601465 h 5955635"/>
                <a:gd name="connsiteX1762" fmla="*/ 717812 w 6187971"/>
                <a:gd name="connsiteY1762" fmla="*/ 3606932 h 5955635"/>
                <a:gd name="connsiteX1763" fmla="*/ 707227 w 6187971"/>
                <a:gd name="connsiteY1763" fmla="*/ 3557387 h 5955635"/>
                <a:gd name="connsiteX1764" fmla="*/ 710114 w 6187971"/>
                <a:gd name="connsiteY1764" fmla="*/ 3570900 h 5955635"/>
                <a:gd name="connsiteX1765" fmla="*/ 702723 w 6187971"/>
                <a:gd name="connsiteY1765" fmla="*/ 3558350 h 5955635"/>
                <a:gd name="connsiteX1766" fmla="*/ 705610 w 6187971"/>
                <a:gd name="connsiteY1766" fmla="*/ 3571863 h 5955635"/>
                <a:gd name="connsiteX1767" fmla="*/ 700144 w 6187971"/>
                <a:gd name="connsiteY1767" fmla="*/ 3568320 h 5955635"/>
                <a:gd name="connsiteX1768" fmla="*/ 702068 w 6187971"/>
                <a:gd name="connsiteY1768" fmla="*/ 3577328 h 5955635"/>
                <a:gd name="connsiteX1769" fmla="*/ 703031 w 6187971"/>
                <a:gd name="connsiteY1769" fmla="*/ 3581832 h 5955635"/>
                <a:gd name="connsiteX1770" fmla="*/ 695599 w 6187971"/>
                <a:gd name="connsiteY1770" fmla="*/ 3635226 h 5955635"/>
                <a:gd name="connsiteX1771" fmla="*/ 697524 w 6187971"/>
                <a:gd name="connsiteY1771" fmla="*/ 3644234 h 5955635"/>
                <a:gd name="connsiteX1772" fmla="*/ 687553 w 6187971"/>
                <a:gd name="connsiteY1772" fmla="*/ 3641655 h 5955635"/>
                <a:gd name="connsiteX1773" fmla="*/ 685628 w 6187971"/>
                <a:gd name="connsiteY1773" fmla="*/ 3632647 h 5955635"/>
                <a:gd name="connsiteX1774" fmla="*/ 681125 w 6187971"/>
                <a:gd name="connsiteY1774" fmla="*/ 3633609 h 5955635"/>
                <a:gd name="connsiteX1775" fmla="*/ 682087 w 6187971"/>
                <a:gd name="connsiteY1775" fmla="*/ 3638113 h 5955635"/>
                <a:gd name="connsiteX1776" fmla="*/ 660262 w 6187971"/>
                <a:gd name="connsiteY1776" fmla="*/ 3558002 h 5955635"/>
                <a:gd name="connsiteX1777" fmla="*/ 665729 w 6187971"/>
                <a:gd name="connsiteY1777" fmla="*/ 3561544 h 5955635"/>
                <a:gd name="connsiteX1778" fmla="*/ 669270 w 6187971"/>
                <a:gd name="connsiteY1778" fmla="*/ 3556078 h 5955635"/>
                <a:gd name="connsiteX1779" fmla="*/ 671194 w 6187971"/>
                <a:gd name="connsiteY1779" fmla="*/ 3565085 h 5955635"/>
                <a:gd name="connsiteX1780" fmla="*/ 660609 w 6187971"/>
                <a:gd name="connsiteY1780" fmla="*/ 3515542 h 5955635"/>
                <a:gd name="connsiteX1781" fmla="*/ 665114 w 6187971"/>
                <a:gd name="connsiteY1781" fmla="*/ 3514579 h 5955635"/>
                <a:gd name="connsiteX1782" fmla="*/ 664152 w 6187971"/>
                <a:gd name="connsiteY1782" fmla="*/ 3510075 h 5955635"/>
                <a:gd name="connsiteX1783" fmla="*/ 662227 w 6187971"/>
                <a:gd name="connsiteY1783" fmla="*/ 3501067 h 5955635"/>
                <a:gd name="connsiteX1784" fmla="*/ 655491 w 6187971"/>
                <a:gd name="connsiteY1784" fmla="*/ 3469539 h 5955635"/>
                <a:gd name="connsiteX1785" fmla="*/ 654529 w 6187971"/>
                <a:gd name="connsiteY1785" fmla="*/ 3465034 h 5955635"/>
                <a:gd name="connsiteX1786" fmla="*/ 653567 w 6187971"/>
                <a:gd name="connsiteY1786" fmla="*/ 3460530 h 5955635"/>
                <a:gd name="connsiteX1787" fmla="*/ 639439 w 6187971"/>
                <a:gd name="connsiteY1787" fmla="*/ 3416453 h 5955635"/>
                <a:gd name="connsiteX1788" fmla="*/ 638477 w 6187971"/>
                <a:gd name="connsiteY1788" fmla="*/ 3411948 h 5955635"/>
                <a:gd name="connsiteX1789" fmla="*/ 637515 w 6187971"/>
                <a:gd name="connsiteY1789" fmla="*/ 3407444 h 5955635"/>
                <a:gd name="connsiteX1790" fmla="*/ 635590 w 6187971"/>
                <a:gd name="connsiteY1790" fmla="*/ 3398436 h 5955635"/>
                <a:gd name="connsiteX1791" fmla="*/ 633012 w 6187971"/>
                <a:gd name="connsiteY1791" fmla="*/ 3408406 h 5955635"/>
                <a:gd name="connsiteX1792" fmla="*/ 629469 w 6187971"/>
                <a:gd name="connsiteY1792" fmla="*/ 3413873 h 5955635"/>
                <a:gd name="connsiteX1793" fmla="*/ 625620 w 6187971"/>
                <a:gd name="connsiteY1793" fmla="*/ 3395856 h 5955635"/>
                <a:gd name="connsiteX1794" fmla="*/ 630125 w 6187971"/>
                <a:gd name="connsiteY1794" fmla="*/ 3394894 h 5955635"/>
                <a:gd name="connsiteX1795" fmla="*/ 629163 w 6187971"/>
                <a:gd name="connsiteY1795" fmla="*/ 3390391 h 5955635"/>
                <a:gd name="connsiteX1796" fmla="*/ 628200 w 6187971"/>
                <a:gd name="connsiteY1796" fmla="*/ 3385887 h 5955635"/>
                <a:gd name="connsiteX1797" fmla="*/ 623696 w 6187971"/>
                <a:gd name="connsiteY1797" fmla="*/ 3386849 h 5955635"/>
                <a:gd name="connsiteX1798" fmla="*/ 627892 w 6187971"/>
                <a:gd name="connsiteY1798" fmla="*/ 3362404 h 5955635"/>
                <a:gd name="connsiteX1799" fmla="*/ 615998 w 6187971"/>
                <a:gd name="connsiteY1799" fmla="*/ 3350816 h 5955635"/>
                <a:gd name="connsiteX1800" fmla="*/ 618229 w 6187971"/>
                <a:gd name="connsiteY1800" fmla="*/ 3383307 h 5955635"/>
                <a:gd name="connsiteX1801" fmla="*/ 623696 w 6187971"/>
                <a:gd name="connsiteY1801" fmla="*/ 3386849 h 5955635"/>
                <a:gd name="connsiteX1802" fmla="*/ 619192 w 6187971"/>
                <a:gd name="connsiteY1802" fmla="*/ 3387811 h 5955635"/>
                <a:gd name="connsiteX1803" fmla="*/ 620154 w 6187971"/>
                <a:gd name="connsiteY1803" fmla="*/ 3392315 h 5955635"/>
                <a:gd name="connsiteX1804" fmla="*/ 621116 w 6187971"/>
                <a:gd name="connsiteY1804" fmla="*/ 3396819 h 5955635"/>
                <a:gd name="connsiteX1805" fmla="*/ 625620 w 6187971"/>
                <a:gd name="connsiteY1805" fmla="*/ 3395856 h 5955635"/>
                <a:gd name="connsiteX1806" fmla="*/ 628026 w 6187971"/>
                <a:gd name="connsiteY1806" fmla="*/ 3407116 h 5955635"/>
                <a:gd name="connsiteX1807" fmla="*/ 629469 w 6187971"/>
                <a:gd name="connsiteY1807" fmla="*/ 3413873 h 5955635"/>
                <a:gd name="connsiteX1808" fmla="*/ 630432 w 6187971"/>
                <a:gd name="connsiteY1808" fmla="*/ 3418377 h 5955635"/>
                <a:gd name="connsiteX1809" fmla="*/ 625927 w 6187971"/>
                <a:gd name="connsiteY1809" fmla="*/ 3419340 h 5955635"/>
                <a:gd name="connsiteX1810" fmla="*/ 626889 w 6187971"/>
                <a:gd name="connsiteY1810" fmla="*/ 3423843 h 5955635"/>
                <a:gd name="connsiteX1811" fmla="*/ 627852 w 6187971"/>
                <a:gd name="connsiteY1811" fmla="*/ 3428347 h 5955635"/>
                <a:gd name="connsiteX1812" fmla="*/ 654488 w 6187971"/>
                <a:gd name="connsiteY1812" fmla="*/ 3530978 h 5955635"/>
                <a:gd name="connsiteX1813" fmla="*/ 649984 w 6187971"/>
                <a:gd name="connsiteY1813" fmla="*/ 3531940 h 5955635"/>
                <a:gd name="connsiteX1814" fmla="*/ 651908 w 6187971"/>
                <a:gd name="connsiteY1814" fmla="*/ 3540948 h 5955635"/>
                <a:gd name="connsiteX1815" fmla="*/ 655758 w 6187971"/>
                <a:gd name="connsiteY1815" fmla="*/ 3558965 h 5955635"/>
                <a:gd name="connsiteX1816" fmla="*/ 671154 w 6187971"/>
                <a:gd name="connsiteY1816" fmla="*/ 3631029 h 5955635"/>
                <a:gd name="connsiteX1817" fmla="*/ 691054 w 6187971"/>
                <a:gd name="connsiteY1817" fmla="*/ 3702132 h 5955635"/>
                <a:gd name="connsiteX1818" fmla="*/ 695211 w 6187971"/>
                <a:gd name="connsiteY1818" fmla="*/ 3743630 h 5955635"/>
                <a:gd name="connsiteX1819" fmla="*/ 689090 w 6187971"/>
                <a:gd name="connsiteY1819" fmla="*/ 3759068 h 5955635"/>
                <a:gd name="connsiteX1820" fmla="*/ 700289 w 6187971"/>
                <a:gd name="connsiteY1820" fmla="*/ 3855577 h 5955635"/>
                <a:gd name="connsiteX1821" fmla="*/ 693861 w 6187971"/>
                <a:gd name="connsiteY1821" fmla="*/ 3847531 h 5955635"/>
                <a:gd name="connsiteX1822" fmla="*/ 687392 w 6187971"/>
                <a:gd name="connsiteY1822" fmla="*/ 3905429 h 5955635"/>
                <a:gd name="connsiteX1823" fmla="*/ 680963 w 6187971"/>
                <a:gd name="connsiteY1823" fmla="*/ 3897383 h 5955635"/>
                <a:gd name="connsiteX1824" fmla="*/ 682887 w 6187971"/>
                <a:gd name="connsiteY1824" fmla="*/ 3906391 h 5955635"/>
                <a:gd name="connsiteX1825" fmla="*/ 655904 w 6187971"/>
                <a:gd name="connsiteY1825" fmla="*/ 3846221 h 5955635"/>
                <a:gd name="connsiteX1826" fmla="*/ 647550 w 6187971"/>
                <a:gd name="connsiteY1826" fmla="*/ 3829168 h 5955635"/>
                <a:gd name="connsiteX1827" fmla="*/ 646588 w 6187971"/>
                <a:gd name="connsiteY1827" fmla="*/ 3824663 h 5955635"/>
                <a:gd name="connsiteX1828" fmla="*/ 642083 w 6187971"/>
                <a:gd name="connsiteY1828" fmla="*/ 3825626 h 5955635"/>
                <a:gd name="connsiteX1829" fmla="*/ 637272 w 6187971"/>
                <a:gd name="connsiteY1829" fmla="*/ 3803105 h 5955635"/>
                <a:gd name="connsiteX1830" fmla="*/ 628264 w 6187971"/>
                <a:gd name="connsiteY1830" fmla="*/ 3805029 h 5955635"/>
                <a:gd name="connsiteX1831" fmla="*/ 631151 w 6187971"/>
                <a:gd name="connsiteY1831" fmla="*/ 3818541 h 5955635"/>
                <a:gd name="connsiteX1832" fmla="*/ 641429 w 6187971"/>
                <a:gd name="connsiteY1832" fmla="*/ 3844604 h 5955635"/>
                <a:gd name="connsiteX1833" fmla="*/ 653897 w 6187971"/>
                <a:gd name="connsiteY1833" fmla="*/ 3969100 h 5955635"/>
                <a:gd name="connsiteX1834" fmla="*/ 646814 w 6187971"/>
                <a:gd name="connsiteY1834" fmla="*/ 3980033 h 5955635"/>
                <a:gd name="connsiteX1835" fmla="*/ 639423 w 6187971"/>
                <a:gd name="connsiteY1835" fmla="*/ 3967483 h 5955635"/>
                <a:gd name="connsiteX1836" fmla="*/ 638461 w 6187971"/>
                <a:gd name="connsiteY1836" fmla="*/ 3962979 h 5955635"/>
                <a:gd name="connsiteX1837" fmla="*/ 632995 w 6187971"/>
                <a:gd name="connsiteY1837" fmla="*/ 3959436 h 5955635"/>
                <a:gd name="connsiteX1838" fmla="*/ 633958 w 6187971"/>
                <a:gd name="connsiteY1838" fmla="*/ 3963941 h 5955635"/>
                <a:gd name="connsiteX1839" fmla="*/ 634920 w 6187971"/>
                <a:gd name="connsiteY1839" fmla="*/ 3968445 h 5955635"/>
                <a:gd name="connsiteX1840" fmla="*/ 628491 w 6187971"/>
                <a:gd name="connsiteY1840" fmla="*/ 3960399 h 5955635"/>
                <a:gd name="connsiteX1841" fmla="*/ 623679 w 6187971"/>
                <a:gd name="connsiteY1841" fmla="*/ 3937879 h 5955635"/>
                <a:gd name="connsiteX1842" fmla="*/ 631167 w 6187971"/>
                <a:gd name="connsiteY1842" fmla="*/ 3950879 h 5955635"/>
                <a:gd name="connsiteX1843" fmla="*/ 632033 w 6187971"/>
                <a:gd name="connsiteY1843" fmla="*/ 3954933 h 5955635"/>
                <a:gd name="connsiteX1844" fmla="*/ 633038 w 6187971"/>
                <a:gd name="connsiteY1844" fmla="*/ 3954129 h 5955635"/>
                <a:gd name="connsiteX1845" fmla="*/ 631167 w 6187971"/>
                <a:gd name="connsiteY1845" fmla="*/ 3950879 h 5955635"/>
                <a:gd name="connsiteX1846" fmla="*/ 629507 w 6187971"/>
                <a:gd name="connsiteY1846" fmla="*/ 3943110 h 5955635"/>
                <a:gd name="connsiteX1847" fmla="*/ 629146 w 6187971"/>
                <a:gd name="connsiteY1847" fmla="*/ 3941420 h 5955635"/>
                <a:gd name="connsiteX1848" fmla="*/ 633649 w 6187971"/>
                <a:gd name="connsiteY1848" fmla="*/ 3940458 h 5955635"/>
                <a:gd name="connsiteX1849" fmla="*/ 632687 w 6187971"/>
                <a:gd name="connsiteY1849" fmla="*/ 3935955 h 5955635"/>
                <a:gd name="connsiteX1850" fmla="*/ 631725 w 6187971"/>
                <a:gd name="connsiteY1850" fmla="*/ 3931450 h 5955635"/>
                <a:gd name="connsiteX1851" fmla="*/ 627222 w 6187971"/>
                <a:gd name="connsiteY1851" fmla="*/ 3932412 h 5955635"/>
                <a:gd name="connsiteX1852" fmla="*/ 620793 w 6187971"/>
                <a:gd name="connsiteY1852" fmla="*/ 3924367 h 5955635"/>
                <a:gd name="connsiteX1853" fmla="*/ 619830 w 6187971"/>
                <a:gd name="connsiteY1853" fmla="*/ 3919863 h 5955635"/>
                <a:gd name="connsiteX1854" fmla="*/ 618868 w 6187971"/>
                <a:gd name="connsiteY1854" fmla="*/ 3915358 h 5955635"/>
                <a:gd name="connsiteX1855" fmla="*/ 614177 w 6187971"/>
                <a:gd name="connsiteY1855" fmla="*/ 3893402 h 5955635"/>
                <a:gd name="connsiteX1856" fmla="*/ 613094 w 6187971"/>
                <a:gd name="connsiteY1856" fmla="*/ 3888334 h 5955635"/>
                <a:gd name="connsiteX1857" fmla="*/ 613401 w 6187971"/>
                <a:gd name="connsiteY1857" fmla="*/ 3911817 h 5955635"/>
                <a:gd name="connsiteX1858" fmla="*/ 600237 w 6187971"/>
                <a:gd name="connsiteY1858" fmla="*/ 3872242 h 5955635"/>
                <a:gd name="connsiteX1859" fmla="*/ 579335 w 6187971"/>
                <a:gd name="connsiteY1859" fmla="*/ 3862579 h 5955635"/>
                <a:gd name="connsiteX1860" fmla="*/ 556854 w 6187971"/>
                <a:gd name="connsiteY1860" fmla="*/ 3801448 h 5955635"/>
                <a:gd name="connsiteX1861" fmla="*/ 558123 w 6187971"/>
                <a:gd name="connsiteY1861" fmla="*/ 3829434 h 5955635"/>
                <a:gd name="connsiteX1862" fmla="*/ 546884 w 6187971"/>
                <a:gd name="connsiteY1862" fmla="*/ 3798868 h 5955635"/>
                <a:gd name="connsiteX1863" fmla="*/ 542686 w 6187971"/>
                <a:gd name="connsiteY1863" fmla="*/ 3823313 h 5955635"/>
                <a:gd name="connsiteX1864" fmla="*/ 541724 w 6187971"/>
                <a:gd name="connsiteY1864" fmla="*/ 3818809 h 5955635"/>
                <a:gd name="connsiteX1865" fmla="*/ 488144 w 6187971"/>
                <a:gd name="connsiteY1865" fmla="*/ 3590064 h 5955635"/>
                <a:gd name="connsiteX1866" fmla="*/ 482371 w 6187971"/>
                <a:gd name="connsiteY1866" fmla="*/ 3563040 h 5955635"/>
                <a:gd name="connsiteX1867" fmla="*/ 578133 w 6187971"/>
                <a:gd name="connsiteY1867" fmla="*/ 2267918 h 5955635"/>
                <a:gd name="connsiteX1868" fmla="*/ 592980 w 6187971"/>
                <a:gd name="connsiteY1868" fmla="*/ 2227702 h 5955635"/>
                <a:gd name="connsiteX1869" fmla="*/ 600194 w 6187971"/>
                <a:gd name="connsiteY1869" fmla="*/ 2211410 h 5955635"/>
                <a:gd name="connsiteX1870" fmla="*/ 638131 w 6187971"/>
                <a:gd name="connsiteY1870" fmla="*/ 2105404 h 5955635"/>
                <a:gd name="connsiteX1871" fmla="*/ 652761 w 6187971"/>
                <a:gd name="connsiteY1871" fmla="*/ 2065777 h 5955635"/>
                <a:gd name="connsiteX1872" fmla="*/ 1102577 w 6187971"/>
                <a:gd name="connsiteY1872" fmla="*/ 1332509 h 5955635"/>
                <a:gd name="connsiteX1873" fmla="*/ 1683816 w 6187971"/>
                <a:gd name="connsiteY1873" fmla="*/ 1083716 h 5955635"/>
                <a:gd name="connsiteX1874" fmla="*/ 1679236 w 6187971"/>
                <a:gd name="connsiteY1874" fmla="*/ 1086770 h 5955635"/>
                <a:gd name="connsiteX1875" fmla="*/ 1682424 w 6187971"/>
                <a:gd name="connsiteY1875" fmla="*/ 1084298 h 5955635"/>
                <a:gd name="connsiteX1876" fmla="*/ 3808051 w 6187971"/>
                <a:gd name="connsiteY1876" fmla="*/ 599460 h 5955635"/>
                <a:gd name="connsiteX1877" fmla="*/ 3814670 w 6187971"/>
                <a:gd name="connsiteY1877" fmla="*/ 600728 h 5955635"/>
                <a:gd name="connsiteX1878" fmla="*/ 3819307 w 6187971"/>
                <a:gd name="connsiteY1878" fmla="*/ 603027 h 5955635"/>
                <a:gd name="connsiteX1879" fmla="*/ 1626222 w 6187971"/>
                <a:gd name="connsiteY1879" fmla="*/ 1047191 h 5955635"/>
                <a:gd name="connsiteX1880" fmla="*/ 1626514 w 6187971"/>
                <a:gd name="connsiteY1880" fmla="*/ 1048557 h 5955635"/>
                <a:gd name="connsiteX1881" fmla="*/ 1622009 w 6187971"/>
                <a:gd name="connsiteY1881" fmla="*/ 1049520 h 5955635"/>
                <a:gd name="connsiteX1882" fmla="*/ 3198980 w 6187971"/>
                <a:gd name="connsiteY1882" fmla="*/ 688397 h 5955635"/>
                <a:gd name="connsiteX1883" fmla="*/ 3202634 w 6187971"/>
                <a:gd name="connsiteY1883" fmla="*/ 688279 h 5955635"/>
                <a:gd name="connsiteX1884" fmla="*/ 3199068 w 6187971"/>
                <a:gd name="connsiteY1884" fmla="*/ 688412 h 5955635"/>
                <a:gd name="connsiteX1885" fmla="*/ 1688956 w 6187971"/>
                <a:gd name="connsiteY1885" fmla="*/ 988120 h 5955635"/>
                <a:gd name="connsiteX1886" fmla="*/ 1697964 w 6187971"/>
                <a:gd name="connsiteY1886" fmla="*/ 986196 h 5955635"/>
                <a:gd name="connsiteX1887" fmla="*/ 1694422 w 6187971"/>
                <a:gd name="connsiteY1887" fmla="*/ 991662 h 5955635"/>
                <a:gd name="connsiteX1888" fmla="*/ 1703431 w 6187971"/>
                <a:gd name="connsiteY1888" fmla="*/ 989738 h 5955635"/>
                <a:gd name="connsiteX1889" fmla="*/ 1668870 w 6187971"/>
                <a:gd name="connsiteY1889" fmla="*/ 1023613 h 5955635"/>
                <a:gd name="connsiteX1890" fmla="*/ 1626222 w 6187971"/>
                <a:gd name="connsiteY1890" fmla="*/ 1047191 h 5955635"/>
                <a:gd name="connsiteX1891" fmla="*/ 1625552 w 6187971"/>
                <a:gd name="connsiteY1891" fmla="*/ 1044054 h 5955635"/>
                <a:gd name="connsiteX1892" fmla="*/ 1622009 w 6187971"/>
                <a:gd name="connsiteY1892" fmla="*/ 1049520 h 5955635"/>
                <a:gd name="connsiteX1893" fmla="*/ 1604955 w 6187971"/>
                <a:gd name="connsiteY1893" fmla="*/ 1057873 h 5955635"/>
                <a:gd name="connsiteX1894" fmla="*/ 1600452 w 6187971"/>
                <a:gd name="connsiteY1894" fmla="*/ 1058835 h 5955635"/>
                <a:gd name="connsiteX1895" fmla="*/ 1601414 w 6187971"/>
                <a:gd name="connsiteY1895" fmla="*/ 1063339 h 5955635"/>
                <a:gd name="connsiteX1896" fmla="*/ 1596910 w 6187971"/>
                <a:gd name="connsiteY1896" fmla="*/ 1064302 h 5955635"/>
                <a:gd name="connsiteX1897" fmla="*/ 1568524 w 6187971"/>
                <a:gd name="connsiteY1897" fmla="*/ 1077178 h 5955635"/>
                <a:gd name="connsiteX1898" fmla="*/ 1633720 w 6187971"/>
                <a:gd name="connsiteY1898" fmla="*/ 1022132 h 5955635"/>
                <a:gd name="connsiteX1899" fmla="*/ 1644223 w 6187971"/>
                <a:gd name="connsiteY1899" fmla="*/ 1021226 h 5955635"/>
                <a:gd name="connsiteX1900" fmla="*/ 1688956 w 6187971"/>
                <a:gd name="connsiteY1900" fmla="*/ 988120 h 5955635"/>
                <a:gd name="connsiteX1901" fmla="*/ 1987536 w 6187971"/>
                <a:gd name="connsiteY1901" fmla="*/ 886654 h 5955635"/>
                <a:gd name="connsiteX1902" fmla="*/ 2023568 w 6187971"/>
                <a:gd name="connsiteY1902" fmla="*/ 878956 h 5955635"/>
                <a:gd name="connsiteX1903" fmla="*/ 1940222 w 6187971"/>
                <a:gd name="connsiteY1903" fmla="*/ 929729 h 5955635"/>
                <a:gd name="connsiteX1904" fmla="*/ 1864697 w 6187971"/>
                <a:gd name="connsiteY1904" fmla="*/ 973018 h 5955635"/>
                <a:gd name="connsiteX1905" fmla="*/ 1854248 w 6187971"/>
                <a:gd name="connsiteY1905" fmla="*/ 982182 h 5955635"/>
                <a:gd name="connsiteX1906" fmla="*/ 1798385 w 6187971"/>
                <a:gd name="connsiteY1906" fmla="*/ 1012071 h 5955635"/>
                <a:gd name="connsiteX1907" fmla="*/ 1797668 w 6187971"/>
                <a:gd name="connsiteY1907" fmla="*/ 1011991 h 5955635"/>
                <a:gd name="connsiteX1908" fmla="*/ 1797543 w 6187971"/>
                <a:gd name="connsiteY1908" fmla="*/ 1012522 h 5955635"/>
                <a:gd name="connsiteX1909" fmla="*/ 1762279 w 6187971"/>
                <a:gd name="connsiteY1909" fmla="*/ 1031390 h 5955635"/>
                <a:gd name="connsiteX1910" fmla="*/ 1729692 w 6187971"/>
                <a:gd name="connsiteY1910" fmla="*/ 1053121 h 5955635"/>
                <a:gd name="connsiteX1911" fmla="*/ 1751010 w 6187971"/>
                <a:gd name="connsiteY1911" fmla="*/ 1036088 h 5955635"/>
                <a:gd name="connsiteX1912" fmla="*/ 1930252 w 6187971"/>
                <a:gd name="connsiteY1912" fmla="*/ 927150 h 5955635"/>
                <a:gd name="connsiteX1913" fmla="*/ 1987536 w 6187971"/>
                <a:gd name="connsiteY1913" fmla="*/ 886654 h 5955635"/>
                <a:gd name="connsiteX1914" fmla="*/ 2481059 w 6187971"/>
                <a:gd name="connsiteY1914" fmla="*/ 771795 h 5955635"/>
                <a:gd name="connsiteX1915" fmla="*/ 2477517 w 6187971"/>
                <a:gd name="connsiteY1915" fmla="*/ 777261 h 5955635"/>
                <a:gd name="connsiteX1916" fmla="*/ 2473014 w 6187971"/>
                <a:gd name="connsiteY1916" fmla="*/ 778224 h 5955635"/>
                <a:gd name="connsiteX1917" fmla="*/ 2454997 w 6187971"/>
                <a:gd name="connsiteY1917" fmla="*/ 782073 h 5955635"/>
                <a:gd name="connsiteX1918" fmla="*/ 2432476 w 6187971"/>
                <a:gd name="connsiteY1918" fmla="*/ 786884 h 5955635"/>
                <a:gd name="connsiteX1919" fmla="*/ 2427973 w 6187971"/>
                <a:gd name="connsiteY1919" fmla="*/ 787846 h 5955635"/>
                <a:gd name="connsiteX1920" fmla="*/ 2484601 w 6187971"/>
                <a:gd name="connsiteY1920" fmla="*/ 766329 h 5955635"/>
                <a:gd name="connsiteX1921" fmla="*/ 2489106 w 6187971"/>
                <a:gd name="connsiteY1921" fmla="*/ 765367 h 5955635"/>
                <a:gd name="connsiteX1922" fmla="*/ 2565675 w 6187971"/>
                <a:gd name="connsiteY1922" fmla="*/ 749008 h 5955635"/>
                <a:gd name="connsiteX1923" fmla="*/ 2513550 w 6187971"/>
                <a:gd name="connsiteY1923" fmla="*/ 769563 h 5955635"/>
                <a:gd name="connsiteX1924" fmla="*/ 2509046 w 6187971"/>
                <a:gd name="connsiteY1924" fmla="*/ 770525 h 5955635"/>
                <a:gd name="connsiteX1925" fmla="*/ 2491030 w 6187971"/>
                <a:gd name="connsiteY1925" fmla="*/ 774374 h 5955635"/>
                <a:gd name="connsiteX1926" fmla="*/ 2487488 w 6187971"/>
                <a:gd name="connsiteY1926" fmla="*/ 779841 h 5955635"/>
                <a:gd name="connsiteX1927" fmla="*/ 2492955 w 6187971"/>
                <a:gd name="connsiteY1927" fmla="*/ 783383 h 5955635"/>
                <a:gd name="connsiteX1928" fmla="*/ 2497458 w 6187971"/>
                <a:gd name="connsiteY1928" fmla="*/ 782421 h 5955635"/>
                <a:gd name="connsiteX1929" fmla="*/ 2501000 w 6187971"/>
                <a:gd name="connsiteY1929" fmla="*/ 776954 h 5955635"/>
                <a:gd name="connsiteX1930" fmla="*/ 2505504 w 6187971"/>
                <a:gd name="connsiteY1930" fmla="*/ 775992 h 5955635"/>
                <a:gd name="connsiteX1931" fmla="*/ 2523521 w 6187971"/>
                <a:gd name="connsiteY1931" fmla="*/ 772143 h 5955635"/>
                <a:gd name="connsiteX1932" fmla="*/ 2533491 w 6187971"/>
                <a:gd name="connsiteY1932" fmla="*/ 774723 h 5955635"/>
                <a:gd name="connsiteX1933" fmla="*/ 2565982 w 6187971"/>
                <a:gd name="connsiteY1933" fmla="*/ 772490 h 5955635"/>
                <a:gd name="connsiteX1934" fmla="*/ 2568561 w 6187971"/>
                <a:gd name="connsiteY1934" fmla="*/ 762520 h 5955635"/>
                <a:gd name="connsiteX1935" fmla="*/ 2578532 w 6187971"/>
                <a:gd name="connsiteY1935" fmla="*/ 765100 h 5955635"/>
                <a:gd name="connsiteX1936" fmla="*/ 2600090 w 6187971"/>
                <a:gd name="connsiteY1936" fmla="*/ 755784 h 5955635"/>
                <a:gd name="connsiteX1937" fmla="*/ 2631618 w 6187971"/>
                <a:gd name="connsiteY1937" fmla="*/ 749048 h 5955635"/>
                <a:gd name="connsiteX1938" fmla="*/ 2635160 w 6187971"/>
                <a:gd name="connsiteY1938" fmla="*/ 743582 h 5955635"/>
                <a:gd name="connsiteX1939" fmla="*/ 2650597 w 6187971"/>
                <a:gd name="connsiteY1939" fmla="*/ 749704 h 5955635"/>
                <a:gd name="connsiteX1940" fmla="*/ 2684705 w 6187971"/>
                <a:gd name="connsiteY1940" fmla="*/ 732997 h 5955635"/>
                <a:gd name="connsiteX1941" fmla="*/ 2726204 w 6187971"/>
                <a:gd name="connsiteY1941" fmla="*/ 728841 h 5955635"/>
                <a:gd name="connsiteX1942" fmla="*/ 2739716 w 6187971"/>
                <a:gd name="connsiteY1942" fmla="*/ 725954 h 5955635"/>
                <a:gd name="connsiteX1943" fmla="*/ 2768666 w 6187971"/>
                <a:gd name="connsiteY1943" fmla="*/ 729188 h 5955635"/>
                <a:gd name="connsiteX1944" fmla="*/ 2858747 w 6187971"/>
                <a:gd name="connsiteY1944" fmla="*/ 709942 h 5955635"/>
                <a:gd name="connsiteX1945" fmla="*/ 2860999 w 6187971"/>
                <a:gd name="connsiteY1945" fmla="*/ 709461 h 5955635"/>
                <a:gd name="connsiteX1946" fmla="*/ 2876763 w 6187971"/>
                <a:gd name="connsiteY1946" fmla="*/ 706093 h 5955635"/>
                <a:gd name="connsiteX1947" fmla="*/ 2881267 w 6187971"/>
                <a:gd name="connsiteY1947" fmla="*/ 705131 h 5955635"/>
                <a:gd name="connsiteX1948" fmla="*/ 2890275 w 6187971"/>
                <a:gd name="connsiteY1948" fmla="*/ 703207 h 5955635"/>
                <a:gd name="connsiteX1949" fmla="*/ 3013155 w 6187971"/>
                <a:gd name="connsiteY1949" fmla="*/ 705211 h 5955635"/>
                <a:gd name="connsiteX1950" fmla="*/ 3063662 w 6187971"/>
                <a:gd name="connsiteY1950" fmla="*/ 699131 h 5955635"/>
                <a:gd name="connsiteX1951" fmla="*/ 3095191 w 6187971"/>
                <a:gd name="connsiteY1951" fmla="*/ 692395 h 5955635"/>
                <a:gd name="connsiteX1952" fmla="*/ 3087145 w 6187971"/>
                <a:gd name="connsiteY1952" fmla="*/ 698824 h 5955635"/>
                <a:gd name="connsiteX1953" fmla="*/ 3142478 w 6187971"/>
                <a:gd name="connsiteY1953" fmla="*/ 690534 h 5955635"/>
                <a:gd name="connsiteX1954" fmla="*/ 3199068 w 6187971"/>
                <a:gd name="connsiteY1954" fmla="*/ 688412 h 5955635"/>
                <a:gd name="connsiteX1955" fmla="*/ 3205247 w 6187971"/>
                <a:gd name="connsiteY1955" fmla="*/ 689487 h 5955635"/>
                <a:gd name="connsiteX1956" fmla="*/ 3220650 w 6187971"/>
                <a:gd name="connsiteY1956" fmla="*/ 684430 h 5955635"/>
                <a:gd name="connsiteX1957" fmla="*/ 3249599 w 6187971"/>
                <a:gd name="connsiteY1957" fmla="*/ 687664 h 5955635"/>
                <a:gd name="connsiteX1958" fmla="*/ 3250561 w 6187971"/>
                <a:gd name="connsiteY1958" fmla="*/ 692168 h 5955635"/>
                <a:gd name="connsiteX1959" fmla="*/ 3326476 w 6187971"/>
                <a:gd name="connsiteY1959" fmla="*/ 694788 h 5955635"/>
                <a:gd name="connsiteX1960" fmla="*/ 3358004 w 6187971"/>
                <a:gd name="connsiteY1960" fmla="*/ 688052 h 5955635"/>
                <a:gd name="connsiteX1961" fmla="*/ 3349958 w 6187971"/>
                <a:gd name="connsiteY1961" fmla="*/ 694480 h 5955635"/>
                <a:gd name="connsiteX1962" fmla="*/ 3421368 w 6187971"/>
                <a:gd name="connsiteY1962" fmla="*/ 698063 h 5955635"/>
                <a:gd name="connsiteX1963" fmla="*/ 3507253 w 6187971"/>
                <a:gd name="connsiteY1963" fmla="*/ 703262 h 5955635"/>
                <a:gd name="connsiteX1964" fmla="*/ 3513682 w 6187971"/>
                <a:gd name="connsiteY1964" fmla="*/ 711308 h 5955635"/>
                <a:gd name="connsiteX1965" fmla="*/ 3526232 w 6187971"/>
                <a:gd name="connsiteY1965" fmla="*/ 703917 h 5955635"/>
                <a:gd name="connsiteX1966" fmla="*/ 3569656 w 6187971"/>
                <a:gd name="connsiteY1966" fmla="*/ 708768 h 5955635"/>
                <a:gd name="connsiteX1967" fmla="*/ 3587017 w 6187971"/>
                <a:gd name="connsiteY1967" fmla="*/ 723898 h 5955635"/>
                <a:gd name="connsiteX1968" fmla="*/ 3614041 w 6187971"/>
                <a:gd name="connsiteY1968" fmla="*/ 718124 h 5955635"/>
                <a:gd name="connsiteX1969" fmla="*/ 3610499 w 6187971"/>
                <a:gd name="connsiteY1969" fmla="*/ 723591 h 5955635"/>
                <a:gd name="connsiteX1970" fmla="*/ 3687376 w 6187971"/>
                <a:gd name="connsiteY1970" fmla="*/ 730714 h 5955635"/>
                <a:gd name="connsiteX1971" fmla="*/ 3669360 w 6187971"/>
                <a:gd name="connsiteY1971" fmla="*/ 734563 h 5955635"/>
                <a:gd name="connsiteX1972" fmla="*/ 3729182 w 6187971"/>
                <a:gd name="connsiteY1972" fmla="*/ 750040 h 5955635"/>
                <a:gd name="connsiteX1973" fmla="*/ 3731761 w 6187971"/>
                <a:gd name="connsiteY1973" fmla="*/ 740070 h 5955635"/>
                <a:gd name="connsiteX1974" fmla="*/ 3748161 w 6187971"/>
                <a:gd name="connsiteY1974" fmla="*/ 750695 h 5955635"/>
                <a:gd name="connsiteX1975" fmla="*/ 3786118 w 6187971"/>
                <a:gd name="connsiteY1975" fmla="*/ 752006 h 5955635"/>
                <a:gd name="connsiteX1976" fmla="*/ 3797051 w 6187971"/>
                <a:gd name="connsiteY1976" fmla="*/ 759089 h 5955635"/>
                <a:gd name="connsiteX1977" fmla="*/ 3802517 w 6187971"/>
                <a:gd name="connsiteY1977" fmla="*/ 762631 h 5955635"/>
                <a:gd name="connsiteX1978" fmla="*/ 3801555 w 6187971"/>
                <a:gd name="connsiteY1978" fmla="*/ 758127 h 5955635"/>
                <a:gd name="connsiteX1979" fmla="*/ 3791584 w 6187971"/>
                <a:gd name="connsiteY1979" fmla="*/ 755547 h 5955635"/>
                <a:gd name="connsiteX1980" fmla="*/ 3832428 w 6187971"/>
                <a:gd name="connsiteY1980" fmla="*/ 770370 h 5955635"/>
                <a:gd name="connsiteX1981" fmla="*/ 3852369 w 6187971"/>
                <a:gd name="connsiteY1981" fmla="*/ 775528 h 5955635"/>
                <a:gd name="connsiteX1982" fmla="*/ 3848520 w 6187971"/>
                <a:gd name="connsiteY1982" fmla="*/ 757512 h 5955635"/>
                <a:gd name="connsiteX1983" fmla="*/ 3875019 w 6187971"/>
                <a:gd name="connsiteY1983" fmla="*/ 773044 h 5955635"/>
                <a:gd name="connsiteX1984" fmla="*/ 3878041 w 6187971"/>
                <a:gd name="connsiteY1984" fmla="*/ 775787 h 5955635"/>
                <a:gd name="connsiteX1985" fmla="*/ 3875851 w 6187971"/>
                <a:gd name="connsiteY1985" fmla="*/ 775221 h 5955635"/>
                <a:gd name="connsiteX1986" fmla="*/ 3866844 w 6187971"/>
                <a:gd name="connsiteY1986" fmla="*/ 777146 h 5955635"/>
                <a:gd name="connsiteX1987" fmla="*/ 3872310 w 6187971"/>
                <a:gd name="connsiteY1987" fmla="*/ 780688 h 5955635"/>
                <a:gd name="connsiteX1988" fmla="*/ 3886784 w 6187971"/>
                <a:gd name="connsiteY1988" fmla="*/ 782304 h 5955635"/>
                <a:gd name="connsiteX1989" fmla="*/ 3912191 w 6187971"/>
                <a:gd name="connsiteY1989" fmla="*/ 791005 h 5955635"/>
                <a:gd name="connsiteX1990" fmla="*/ 3991955 w 6187971"/>
                <a:gd name="connsiteY1990" fmla="*/ 811642 h 5955635"/>
                <a:gd name="connsiteX1991" fmla="*/ 3996459 w 6187971"/>
                <a:gd name="connsiteY1991" fmla="*/ 810679 h 5955635"/>
                <a:gd name="connsiteX1992" fmla="*/ 3988413 w 6187971"/>
                <a:gd name="connsiteY1992" fmla="*/ 817108 h 5955635"/>
                <a:gd name="connsiteX1993" fmla="*/ 3993879 w 6187971"/>
                <a:gd name="connsiteY1993" fmla="*/ 820649 h 5955635"/>
                <a:gd name="connsiteX1994" fmla="*/ 3997422 w 6187971"/>
                <a:gd name="connsiteY1994" fmla="*/ 815183 h 5955635"/>
                <a:gd name="connsiteX1995" fmla="*/ 4029257 w 6187971"/>
                <a:gd name="connsiteY1995" fmla="*/ 831930 h 5955635"/>
                <a:gd name="connsiteX1996" fmla="*/ 4075568 w 6187971"/>
                <a:gd name="connsiteY1996" fmla="*/ 850293 h 5955635"/>
                <a:gd name="connsiteX1997" fmla="*/ 4079109 w 6187971"/>
                <a:gd name="connsiteY1997" fmla="*/ 844827 h 5955635"/>
                <a:gd name="connsiteX1998" fmla="*/ 4094547 w 6187971"/>
                <a:gd name="connsiteY1998" fmla="*/ 850949 h 5955635"/>
                <a:gd name="connsiteX1999" fmla="*/ 4102899 w 6187971"/>
                <a:gd name="connsiteY1999" fmla="*/ 868003 h 5955635"/>
                <a:gd name="connsiteX2000" fmla="*/ 4130886 w 6187971"/>
                <a:gd name="connsiteY2000" fmla="*/ 866732 h 5955635"/>
                <a:gd name="connsiteX2001" fmla="*/ 4131849 w 6187971"/>
                <a:gd name="connsiteY2001" fmla="*/ 871237 h 5955635"/>
                <a:gd name="connsiteX2002" fmla="*/ 4143743 w 6187971"/>
                <a:gd name="connsiteY2002" fmla="*/ 882824 h 5955635"/>
                <a:gd name="connsiteX2003" fmla="*/ 4158217 w 6187971"/>
                <a:gd name="connsiteY2003" fmla="*/ 884442 h 5955635"/>
                <a:gd name="connsiteX2004" fmla="*/ 4163684 w 6187971"/>
                <a:gd name="connsiteY2004" fmla="*/ 887983 h 5955635"/>
                <a:gd name="connsiteX2005" fmla="*/ 4164646 w 6187971"/>
                <a:gd name="connsiteY2005" fmla="*/ 892487 h 5955635"/>
                <a:gd name="connsiteX2006" fmla="*/ 4169151 w 6187971"/>
                <a:gd name="connsiteY2006" fmla="*/ 891525 h 5955635"/>
                <a:gd name="connsiteX2007" fmla="*/ 4167226 w 6187971"/>
                <a:gd name="connsiteY2007" fmla="*/ 882517 h 5955635"/>
                <a:gd name="connsiteX2008" fmla="*/ 4188129 w 6187971"/>
                <a:gd name="connsiteY2008" fmla="*/ 892180 h 5955635"/>
                <a:gd name="connsiteX2009" fmla="*/ 4192633 w 6187971"/>
                <a:gd name="connsiteY2009" fmla="*/ 891218 h 5955635"/>
                <a:gd name="connsiteX2010" fmla="*/ 4195520 w 6187971"/>
                <a:gd name="connsiteY2010" fmla="*/ 904730 h 5955635"/>
                <a:gd name="connsiteX2011" fmla="*/ 4236364 w 6187971"/>
                <a:gd name="connsiteY2011" fmla="*/ 919552 h 5955635"/>
                <a:gd name="connsiteX2012" fmla="*/ 4241830 w 6187971"/>
                <a:gd name="connsiteY2012" fmla="*/ 923094 h 5955635"/>
                <a:gd name="connsiteX2013" fmla="*/ 4237326 w 6187971"/>
                <a:gd name="connsiteY2013" fmla="*/ 924056 h 5955635"/>
                <a:gd name="connsiteX2014" fmla="*/ 4227356 w 6187971"/>
                <a:gd name="connsiteY2014" fmla="*/ 921476 h 5955635"/>
                <a:gd name="connsiteX2015" fmla="*/ 4228318 w 6187971"/>
                <a:gd name="connsiteY2015" fmla="*/ 925981 h 5955635"/>
                <a:gd name="connsiteX2016" fmla="*/ 4242793 w 6187971"/>
                <a:gd name="connsiteY2016" fmla="*/ 927598 h 5955635"/>
                <a:gd name="connsiteX2017" fmla="*/ 4284599 w 6187971"/>
                <a:gd name="connsiteY2017" fmla="*/ 946924 h 5955635"/>
                <a:gd name="connsiteX2018" fmla="*/ 4288140 w 6187971"/>
                <a:gd name="connsiteY2018" fmla="*/ 941457 h 5955635"/>
                <a:gd name="connsiteX2019" fmla="*/ 4300036 w 6187971"/>
                <a:gd name="connsiteY2019" fmla="*/ 953045 h 5955635"/>
                <a:gd name="connsiteX2020" fmla="*/ 4310968 w 6187971"/>
                <a:gd name="connsiteY2020" fmla="*/ 960129 h 5955635"/>
                <a:gd name="connsiteX2021" fmla="*/ 4331871 w 6187971"/>
                <a:gd name="connsiteY2021" fmla="*/ 969792 h 5955635"/>
                <a:gd name="connsiteX2022" fmla="*/ 4358241 w 6187971"/>
                <a:gd name="connsiteY2022" fmla="*/ 982997 h 5955635"/>
                <a:gd name="connsiteX2023" fmla="*/ 4360165 w 6187971"/>
                <a:gd name="connsiteY2023" fmla="*/ 992005 h 5955635"/>
                <a:gd name="connsiteX2024" fmla="*/ 4365632 w 6187971"/>
                <a:gd name="connsiteY2024" fmla="*/ 995547 h 5955635"/>
                <a:gd name="connsiteX2025" fmla="*/ 4375602 w 6187971"/>
                <a:gd name="connsiteY2025" fmla="*/ 998126 h 5955635"/>
                <a:gd name="connsiteX2026" fmla="*/ 4380106 w 6187971"/>
                <a:gd name="connsiteY2026" fmla="*/ 997163 h 5955635"/>
                <a:gd name="connsiteX2027" fmla="*/ 4401972 w 6187971"/>
                <a:gd name="connsiteY2027" fmla="*/ 1011331 h 5955635"/>
                <a:gd name="connsiteX2028" fmla="*/ 4406475 w 6187971"/>
                <a:gd name="connsiteY2028" fmla="*/ 1010369 h 5955635"/>
                <a:gd name="connsiteX2029" fmla="*/ 4466605 w 6187971"/>
                <a:gd name="connsiteY2029" fmla="*/ 1049328 h 5955635"/>
                <a:gd name="connsiteX2030" fmla="*/ 4467567 w 6187971"/>
                <a:gd name="connsiteY2030" fmla="*/ 1053832 h 5955635"/>
                <a:gd name="connsiteX2031" fmla="*/ 4472072 w 6187971"/>
                <a:gd name="connsiteY2031" fmla="*/ 1052869 h 5955635"/>
                <a:gd name="connsiteX2032" fmla="*/ 4585248 w 6187971"/>
                <a:gd name="connsiteY2032" fmla="*/ 1141721 h 5955635"/>
                <a:gd name="connsiteX2033" fmla="*/ 4665626 w 6187971"/>
                <a:gd name="connsiteY2033" fmla="*/ 1209323 h 5955635"/>
                <a:gd name="connsiteX2034" fmla="*/ 4690378 w 6187971"/>
                <a:gd name="connsiteY2034" fmla="*/ 1237001 h 5955635"/>
                <a:gd name="connsiteX2035" fmla="*/ 4825726 w 6187971"/>
                <a:gd name="connsiteY2035" fmla="*/ 1363503 h 5955635"/>
                <a:gd name="connsiteX2036" fmla="*/ 4836660 w 6187971"/>
                <a:gd name="connsiteY2036" fmla="*/ 1370586 h 5955635"/>
                <a:gd name="connsiteX2037" fmla="*/ 4837622 w 6187971"/>
                <a:gd name="connsiteY2037" fmla="*/ 1375090 h 5955635"/>
                <a:gd name="connsiteX2038" fmla="*/ 4878773 w 6187971"/>
                <a:gd name="connsiteY2038" fmla="*/ 1413395 h 5955635"/>
                <a:gd name="connsiteX2039" fmla="*/ 4884239 w 6187971"/>
                <a:gd name="connsiteY2039" fmla="*/ 1416937 h 5955635"/>
                <a:gd name="connsiteX2040" fmla="*/ 4889705 w 6187971"/>
                <a:gd name="connsiteY2040" fmla="*/ 1420479 h 5955635"/>
                <a:gd name="connsiteX2041" fmla="*/ 4938248 w 6187971"/>
                <a:gd name="connsiteY2041" fmla="*/ 1471333 h 5955635"/>
                <a:gd name="connsiteX2042" fmla="*/ 4929894 w 6187971"/>
                <a:gd name="connsiteY2042" fmla="*/ 1454279 h 5955635"/>
                <a:gd name="connsiteX2043" fmla="*/ 4935361 w 6187971"/>
                <a:gd name="connsiteY2043" fmla="*/ 1457821 h 5955635"/>
                <a:gd name="connsiteX2044" fmla="*/ 4936323 w 6187971"/>
                <a:gd name="connsiteY2044" fmla="*/ 1462325 h 5955635"/>
                <a:gd name="connsiteX2045" fmla="*/ 4940827 w 6187971"/>
                <a:gd name="connsiteY2045" fmla="*/ 1461362 h 5955635"/>
                <a:gd name="connsiteX2046" fmla="*/ 4945331 w 6187971"/>
                <a:gd name="connsiteY2046" fmla="*/ 1460400 h 5955635"/>
                <a:gd name="connsiteX2047" fmla="*/ 4950797 w 6187971"/>
                <a:gd name="connsiteY2047" fmla="*/ 1463942 h 5955635"/>
                <a:gd name="connsiteX2048" fmla="*/ 4975550 w 6187971"/>
                <a:gd name="connsiteY2048" fmla="*/ 1491621 h 5955635"/>
                <a:gd name="connsiteX2049" fmla="*/ 4974587 w 6187971"/>
                <a:gd name="connsiteY2049" fmla="*/ 1487117 h 5955635"/>
                <a:gd name="connsiteX2050" fmla="*/ 4980054 w 6187971"/>
                <a:gd name="connsiteY2050" fmla="*/ 1490659 h 5955635"/>
                <a:gd name="connsiteX2051" fmla="*/ 4986482 w 6187971"/>
                <a:gd name="connsiteY2051" fmla="*/ 1498705 h 5955635"/>
                <a:gd name="connsiteX2052" fmla="*/ 4971045 w 6187971"/>
                <a:gd name="connsiteY2052" fmla="*/ 1492584 h 5955635"/>
                <a:gd name="connsiteX2053" fmla="*/ 4978437 w 6187971"/>
                <a:gd name="connsiteY2053" fmla="*/ 1505133 h 5955635"/>
                <a:gd name="connsiteX2054" fmla="*/ 4973932 w 6187971"/>
                <a:gd name="connsiteY2054" fmla="*/ 1506096 h 5955635"/>
                <a:gd name="connsiteX2055" fmla="*/ 4974894 w 6187971"/>
                <a:gd name="connsiteY2055" fmla="*/ 1510600 h 5955635"/>
                <a:gd name="connsiteX2056" fmla="*/ 4984865 w 6187971"/>
                <a:gd name="connsiteY2056" fmla="*/ 1513179 h 5955635"/>
                <a:gd name="connsiteX2057" fmla="*/ 4998684 w 6187971"/>
                <a:gd name="connsiteY2057" fmla="*/ 1533775 h 5955635"/>
                <a:gd name="connsiteX2058" fmla="*/ 4995142 w 6187971"/>
                <a:gd name="connsiteY2058" fmla="*/ 1539241 h 5955635"/>
                <a:gd name="connsiteX2059" fmla="*/ 5015391 w 6187971"/>
                <a:gd name="connsiteY2059" fmla="*/ 1567882 h 5955635"/>
                <a:gd name="connsiteX2060" fmla="*/ 5020857 w 6187971"/>
                <a:gd name="connsiteY2060" fmla="*/ 1571425 h 5955635"/>
                <a:gd name="connsiteX2061" fmla="*/ 5027286 w 6187971"/>
                <a:gd name="connsiteY2061" fmla="*/ 1579470 h 5955635"/>
                <a:gd name="connsiteX2062" fmla="*/ 5037257 w 6187971"/>
                <a:gd name="connsiteY2062" fmla="*/ 1582050 h 5955635"/>
                <a:gd name="connsiteX2063" fmla="*/ 5038219 w 6187971"/>
                <a:gd name="connsiteY2063" fmla="*/ 1586554 h 5955635"/>
                <a:gd name="connsiteX2064" fmla="*/ 5034677 w 6187971"/>
                <a:gd name="connsiteY2064" fmla="*/ 1592020 h 5955635"/>
                <a:gd name="connsiteX2065" fmla="*/ 5035639 w 6187971"/>
                <a:gd name="connsiteY2065" fmla="*/ 1596524 h 5955635"/>
                <a:gd name="connsiteX2066" fmla="*/ 5041106 w 6187971"/>
                <a:gd name="connsiteY2066" fmla="*/ 1600066 h 5955635"/>
                <a:gd name="connsiteX2067" fmla="*/ 5044647 w 6187971"/>
                <a:gd name="connsiteY2067" fmla="*/ 1594600 h 5955635"/>
                <a:gd name="connsiteX2068" fmla="*/ 5043685 w 6187971"/>
                <a:gd name="connsiteY2068" fmla="*/ 1590095 h 5955635"/>
                <a:gd name="connsiteX2069" fmla="*/ 5042723 w 6187971"/>
                <a:gd name="connsiteY2069" fmla="*/ 1585592 h 5955635"/>
                <a:gd name="connsiteX2070" fmla="*/ 5046264 w 6187971"/>
                <a:gd name="connsiteY2070" fmla="*/ 1580125 h 5955635"/>
                <a:gd name="connsiteX2071" fmla="*/ 5050769 w 6187971"/>
                <a:gd name="connsiteY2071" fmla="*/ 1579163 h 5955635"/>
                <a:gd name="connsiteX2072" fmla="*/ 5057197 w 6187971"/>
                <a:gd name="connsiteY2072" fmla="*/ 1587208 h 5955635"/>
                <a:gd name="connsiteX2073" fmla="*/ 5058159 w 6187971"/>
                <a:gd name="connsiteY2073" fmla="*/ 1591713 h 5955635"/>
                <a:gd name="connsiteX2074" fmla="*/ 5054618 w 6187971"/>
                <a:gd name="connsiteY2074" fmla="*/ 1597179 h 5955635"/>
                <a:gd name="connsiteX2075" fmla="*/ 5062008 w 6187971"/>
                <a:gd name="connsiteY2075" fmla="*/ 1609729 h 5955635"/>
                <a:gd name="connsiteX2076" fmla="*/ 5067475 w 6187971"/>
                <a:gd name="connsiteY2076" fmla="*/ 1613271 h 5955635"/>
                <a:gd name="connsiteX2077" fmla="*/ 5066513 w 6187971"/>
                <a:gd name="connsiteY2077" fmla="*/ 1608767 h 5955635"/>
                <a:gd name="connsiteX2078" fmla="*/ 5060083 w 6187971"/>
                <a:gd name="connsiteY2078" fmla="*/ 1600720 h 5955635"/>
                <a:gd name="connsiteX2079" fmla="*/ 5063626 w 6187971"/>
                <a:gd name="connsiteY2079" fmla="*/ 1595255 h 5955635"/>
                <a:gd name="connsiteX2080" fmla="*/ 5070054 w 6187971"/>
                <a:gd name="connsiteY2080" fmla="*/ 1603300 h 5955635"/>
                <a:gd name="connsiteX2081" fmla="*/ 5086760 w 6187971"/>
                <a:gd name="connsiteY2081" fmla="*/ 1637409 h 5955635"/>
                <a:gd name="connsiteX2082" fmla="*/ 5083219 w 6187971"/>
                <a:gd name="connsiteY2082" fmla="*/ 1642874 h 5955635"/>
                <a:gd name="connsiteX2083" fmla="*/ 5072286 w 6187971"/>
                <a:gd name="connsiteY2083" fmla="*/ 1635791 h 5955635"/>
                <a:gd name="connsiteX2084" fmla="*/ 5108279 w 6187971"/>
                <a:gd name="connsiteY2084" fmla="*/ 1694036 h 5955635"/>
                <a:gd name="connsiteX2085" fmla="*/ 5132069 w 6187971"/>
                <a:gd name="connsiteY2085" fmla="*/ 1717212 h 5955635"/>
                <a:gd name="connsiteX2086" fmla="*/ 5136572 w 6187971"/>
                <a:gd name="connsiteY2086" fmla="*/ 1716250 h 5955635"/>
                <a:gd name="connsiteX2087" fmla="*/ 5143963 w 6187971"/>
                <a:gd name="connsiteY2087" fmla="*/ 1728799 h 5955635"/>
                <a:gd name="connsiteX2088" fmla="*/ 5147505 w 6187971"/>
                <a:gd name="connsiteY2088" fmla="*/ 1723332 h 5955635"/>
                <a:gd name="connsiteX2089" fmla="*/ 5148468 w 6187971"/>
                <a:gd name="connsiteY2089" fmla="*/ 1727837 h 5955635"/>
                <a:gd name="connsiteX2090" fmla="*/ 5162286 w 6187971"/>
                <a:gd name="connsiteY2090" fmla="*/ 1748432 h 5955635"/>
                <a:gd name="connsiteX2091" fmla="*/ 5175144 w 6187971"/>
                <a:gd name="connsiteY2091" fmla="*/ 1764524 h 5955635"/>
                <a:gd name="connsiteX2092" fmla="*/ 5184459 w 6187971"/>
                <a:gd name="connsiteY2092" fmla="*/ 1786082 h 5955635"/>
                <a:gd name="connsiteX2093" fmla="*/ 5198934 w 6187971"/>
                <a:gd name="connsiteY2093" fmla="*/ 1787699 h 5955635"/>
                <a:gd name="connsiteX2094" fmla="*/ 5200859 w 6187971"/>
                <a:gd name="connsiteY2094" fmla="*/ 1796708 h 5955635"/>
                <a:gd name="connsiteX2095" fmla="*/ 5196355 w 6187971"/>
                <a:gd name="connsiteY2095" fmla="*/ 1797670 h 5955635"/>
                <a:gd name="connsiteX2096" fmla="*/ 5197317 w 6187971"/>
                <a:gd name="connsiteY2096" fmla="*/ 1802173 h 5955635"/>
                <a:gd name="connsiteX2097" fmla="*/ 5198279 w 6187971"/>
                <a:gd name="connsiteY2097" fmla="*/ 1806678 h 5955635"/>
                <a:gd name="connsiteX2098" fmla="*/ 5190233 w 6187971"/>
                <a:gd name="connsiteY2098" fmla="*/ 1813107 h 5955635"/>
                <a:gd name="connsiteX2099" fmla="*/ 5281503 w 6187971"/>
                <a:gd name="connsiteY2099" fmla="*/ 1953734 h 5955635"/>
                <a:gd name="connsiteX2100" fmla="*/ 5295322 w 6187971"/>
                <a:gd name="connsiteY2100" fmla="*/ 1974330 h 5955635"/>
                <a:gd name="connsiteX2101" fmla="*/ 5305600 w 6187971"/>
                <a:gd name="connsiteY2101" fmla="*/ 2000392 h 5955635"/>
                <a:gd name="connsiteX2102" fmla="*/ 5321344 w 6187971"/>
                <a:gd name="connsiteY2102" fmla="*/ 2029996 h 5955635"/>
                <a:gd name="connsiteX2103" fmla="*/ 5339975 w 6187971"/>
                <a:gd name="connsiteY2103" fmla="*/ 2073112 h 5955635"/>
                <a:gd name="connsiteX2104" fmla="*/ 5354757 w 6187971"/>
                <a:gd name="connsiteY2104" fmla="*/ 2098212 h 5955635"/>
                <a:gd name="connsiteX2105" fmla="*/ 5355719 w 6187971"/>
                <a:gd name="connsiteY2105" fmla="*/ 2102716 h 5955635"/>
                <a:gd name="connsiteX2106" fmla="*/ 5372426 w 6187971"/>
                <a:gd name="connsiteY2106" fmla="*/ 2136823 h 5955635"/>
                <a:gd name="connsiteX2107" fmla="*/ 5388169 w 6187971"/>
                <a:gd name="connsiteY2107" fmla="*/ 2166427 h 5955635"/>
                <a:gd name="connsiteX2108" fmla="*/ 5395560 w 6187971"/>
                <a:gd name="connsiteY2108" fmla="*/ 2178977 h 5955635"/>
                <a:gd name="connsiteX2109" fmla="*/ 5396523 w 6187971"/>
                <a:gd name="connsiteY2109" fmla="*/ 2183482 h 5955635"/>
                <a:gd name="connsiteX2110" fmla="*/ 5394905 w 6187971"/>
                <a:gd name="connsiteY2110" fmla="*/ 2197956 h 5955635"/>
                <a:gd name="connsiteX2111" fmla="*/ 5395867 w 6187971"/>
                <a:gd name="connsiteY2111" fmla="*/ 2202459 h 5955635"/>
                <a:gd name="connsiteX2112" fmla="*/ 5402296 w 6187971"/>
                <a:gd name="connsiteY2112" fmla="*/ 2210505 h 5955635"/>
                <a:gd name="connsiteX2113" fmla="*/ 5406801 w 6187971"/>
                <a:gd name="connsiteY2113" fmla="*/ 2209543 h 5955635"/>
                <a:gd name="connsiteX2114" fmla="*/ 5411612 w 6187971"/>
                <a:gd name="connsiteY2114" fmla="*/ 2232063 h 5955635"/>
                <a:gd name="connsiteX2115" fmla="*/ 5417078 w 6187971"/>
                <a:gd name="connsiteY2115" fmla="*/ 2235605 h 5955635"/>
                <a:gd name="connsiteX2116" fmla="*/ 5416115 w 6187971"/>
                <a:gd name="connsiteY2116" fmla="*/ 2231101 h 5955635"/>
                <a:gd name="connsiteX2117" fmla="*/ 5406801 w 6187971"/>
                <a:gd name="connsiteY2117" fmla="*/ 2209543 h 5955635"/>
                <a:gd name="connsiteX2118" fmla="*/ 5411304 w 6187971"/>
                <a:gd name="connsiteY2118" fmla="*/ 2208581 h 5955635"/>
                <a:gd name="connsiteX2119" fmla="*/ 5413229 w 6187971"/>
                <a:gd name="connsiteY2119" fmla="*/ 2217589 h 5955635"/>
                <a:gd name="connsiteX2120" fmla="*/ 5414191 w 6187971"/>
                <a:gd name="connsiteY2120" fmla="*/ 2222093 h 5955635"/>
                <a:gd name="connsiteX2121" fmla="*/ 5421582 w 6187971"/>
                <a:gd name="connsiteY2121" fmla="*/ 2234643 h 5955635"/>
                <a:gd name="connsiteX2122" fmla="*/ 5425431 w 6187971"/>
                <a:gd name="connsiteY2122" fmla="*/ 2252659 h 5955635"/>
                <a:gd name="connsiteX2123" fmla="*/ 5419964 w 6187971"/>
                <a:gd name="connsiteY2123" fmla="*/ 2249117 h 5955635"/>
                <a:gd name="connsiteX2124" fmla="*/ 5421889 w 6187971"/>
                <a:gd name="connsiteY2124" fmla="*/ 2258125 h 5955635"/>
                <a:gd name="connsiteX2125" fmla="*/ 5423814 w 6187971"/>
                <a:gd name="connsiteY2125" fmla="*/ 2267134 h 5955635"/>
                <a:gd name="connsiteX2126" fmla="*/ 5431205 w 6187971"/>
                <a:gd name="connsiteY2126" fmla="*/ 2279684 h 5955635"/>
                <a:gd name="connsiteX2127" fmla="*/ 5433129 w 6187971"/>
                <a:gd name="connsiteY2127" fmla="*/ 2288691 h 5955635"/>
                <a:gd name="connsiteX2128" fmla="*/ 5438596 w 6187971"/>
                <a:gd name="connsiteY2128" fmla="*/ 2292233 h 5955635"/>
                <a:gd name="connsiteX2129" fmla="*/ 5445987 w 6187971"/>
                <a:gd name="connsiteY2129" fmla="*/ 2304783 h 5955635"/>
                <a:gd name="connsiteX2130" fmla="*/ 5447912 w 6187971"/>
                <a:gd name="connsiteY2130" fmla="*/ 2313792 h 5955635"/>
                <a:gd name="connsiteX2131" fmla="*/ 5444369 w 6187971"/>
                <a:gd name="connsiteY2131" fmla="*/ 2319257 h 5955635"/>
                <a:gd name="connsiteX2132" fmla="*/ 5449836 w 6187971"/>
                <a:gd name="connsiteY2132" fmla="*/ 2322799 h 5955635"/>
                <a:gd name="connsiteX2133" fmla="*/ 5447256 w 6187971"/>
                <a:gd name="connsiteY2133" fmla="*/ 2332770 h 5955635"/>
                <a:gd name="connsiteX2134" fmla="*/ 5453685 w 6187971"/>
                <a:gd name="connsiteY2134" fmla="*/ 2340816 h 5955635"/>
                <a:gd name="connsiteX2135" fmla="*/ 5457226 w 6187971"/>
                <a:gd name="connsiteY2135" fmla="*/ 2335349 h 5955635"/>
                <a:gd name="connsiteX2136" fmla="*/ 5460113 w 6187971"/>
                <a:gd name="connsiteY2136" fmla="*/ 2348861 h 5955635"/>
                <a:gd name="connsiteX2137" fmla="*/ 5461075 w 6187971"/>
                <a:gd name="connsiteY2137" fmla="*/ 2353366 h 5955635"/>
                <a:gd name="connsiteX2138" fmla="*/ 5469429 w 6187971"/>
                <a:gd name="connsiteY2138" fmla="*/ 2370419 h 5955635"/>
                <a:gd name="connsiteX2139" fmla="*/ 5473278 w 6187971"/>
                <a:gd name="connsiteY2139" fmla="*/ 2388435 h 5955635"/>
                <a:gd name="connsiteX2140" fmla="*/ 5476165 w 6187971"/>
                <a:gd name="connsiteY2140" fmla="*/ 2401947 h 5955635"/>
                <a:gd name="connsiteX2141" fmla="*/ 5481938 w 6187971"/>
                <a:gd name="connsiteY2141" fmla="*/ 2428972 h 5955635"/>
                <a:gd name="connsiteX2142" fmla="*/ 5480321 w 6187971"/>
                <a:gd name="connsiteY2142" fmla="*/ 2443447 h 5955635"/>
                <a:gd name="connsiteX2143" fmla="*/ 5474855 w 6187971"/>
                <a:gd name="connsiteY2143" fmla="*/ 2439905 h 5955635"/>
                <a:gd name="connsiteX2144" fmla="*/ 5469388 w 6187971"/>
                <a:gd name="connsiteY2144" fmla="*/ 2436363 h 5955635"/>
                <a:gd name="connsiteX2145" fmla="*/ 5470351 w 6187971"/>
                <a:gd name="connsiteY2145" fmla="*/ 2440867 h 5955635"/>
                <a:gd name="connsiteX2146" fmla="*/ 5471313 w 6187971"/>
                <a:gd name="connsiteY2146" fmla="*/ 2445371 h 5955635"/>
                <a:gd name="connsiteX2147" fmla="*/ 5476780 w 6187971"/>
                <a:gd name="connsiteY2147" fmla="*/ 2448912 h 5955635"/>
                <a:gd name="connsiteX2148" fmla="*/ 5482245 w 6187971"/>
                <a:gd name="connsiteY2148" fmla="*/ 2452454 h 5955635"/>
                <a:gd name="connsiteX2149" fmla="*/ 5486750 w 6187971"/>
                <a:gd name="connsiteY2149" fmla="*/ 2451492 h 5955635"/>
                <a:gd name="connsiteX2150" fmla="*/ 5486443 w 6187971"/>
                <a:gd name="connsiteY2150" fmla="*/ 2428009 h 5955635"/>
                <a:gd name="connsiteX2151" fmla="*/ 5485480 w 6187971"/>
                <a:gd name="connsiteY2151" fmla="*/ 2423506 h 5955635"/>
                <a:gd name="connsiteX2152" fmla="*/ 5481631 w 6187971"/>
                <a:gd name="connsiteY2152" fmla="*/ 2405489 h 5955635"/>
                <a:gd name="connsiteX2153" fmla="*/ 5479707 w 6187971"/>
                <a:gd name="connsiteY2153" fmla="*/ 2396482 h 5955635"/>
                <a:gd name="connsiteX2154" fmla="*/ 5489021 w 6187971"/>
                <a:gd name="connsiteY2154" fmla="*/ 2418039 h 5955635"/>
                <a:gd name="connsiteX2155" fmla="*/ 5499299 w 6187971"/>
                <a:gd name="connsiteY2155" fmla="*/ 2444101 h 5955635"/>
                <a:gd name="connsiteX2156" fmla="*/ 5496720 w 6187971"/>
                <a:gd name="connsiteY2156" fmla="*/ 2454072 h 5955635"/>
                <a:gd name="connsiteX2157" fmla="*/ 5498644 w 6187971"/>
                <a:gd name="connsiteY2157" fmla="*/ 2463080 h 5955635"/>
                <a:gd name="connsiteX2158" fmla="*/ 5503455 w 6187971"/>
                <a:gd name="connsiteY2158" fmla="*/ 2485600 h 5955635"/>
                <a:gd name="connsiteX2159" fmla="*/ 5497990 w 6187971"/>
                <a:gd name="connsiteY2159" fmla="*/ 2482058 h 5955635"/>
                <a:gd name="connsiteX2160" fmla="*/ 5493486 w 6187971"/>
                <a:gd name="connsiteY2160" fmla="*/ 2483021 h 5955635"/>
                <a:gd name="connsiteX2161" fmla="*/ 5494448 w 6187971"/>
                <a:gd name="connsiteY2161" fmla="*/ 2487524 h 5955635"/>
                <a:gd name="connsiteX2162" fmla="*/ 5495410 w 6187971"/>
                <a:gd name="connsiteY2162" fmla="*/ 2492028 h 5955635"/>
                <a:gd name="connsiteX2163" fmla="*/ 5500877 w 6187971"/>
                <a:gd name="connsiteY2163" fmla="*/ 2495570 h 5955635"/>
                <a:gd name="connsiteX2164" fmla="*/ 5501839 w 6187971"/>
                <a:gd name="connsiteY2164" fmla="*/ 2500075 h 5955635"/>
                <a:gd name="connsiteX2165" fmla="*/ 5502801 w 6187971"/>
                <a:gd name="connsiteY2165" fmla="*/ 2504578 h 5955635"/>
                <a:gd name="connsiteX2166" fmla="*/ 5511154 w 6187971"/>
                <a:gd name="connsiteY2166" fmla="*/ 2521632 h 5955635"/>
                <a:gd name="connsiteX2167" fmla="*/ 5515965 w 6187971"/>
                <a:gd name="connsiteY2167" fmla="*/ 2544153 h 5955635"/>
                <a:gd name="connsiteX2168" fmla="*/ 5512424 w 6187971"/>
                <a:gd name="connsiteY2168" fmla="*/ 2549619 h 5955635"/>
                <a:gd name="connsiteX2169" fmla="*/ 5506957 w 6187971"/>
                <a:gd name="connsiteY2169" fmla="*/ 2546078 h 5955635"/>
                <a:gd name="connsiteX2170" fmla="*/ 5490906 w 6187971"/>
                <a:gd name="connsiteY2170" fmla="*/ 2492991 h 5955635"/>
                <a:gd name="connsiteX2171" fmla="*/ 5489943 w 6187971"/>
                <a:gd name="connsiteY2171" fmla="*/ 2488486 h 5955635"/>
                <a:gd name="connsiteX2172" fmla="*/ 5486402 w 6187971"/>
                <a:gd name="connsiteY2172" fmla="*/ 2493953 h 5955635"/>
                <a:gd name="connsiteX2173" fmla="*/ 5502453 w 6187971"/>
                <a:gd name="connsiteY2173" fmla="*/ 2547040 h 5955635"/>
                <a:gd name="connsiteX2174" fmla="*/ 5490865 w 6187971"/>
                <a:gd name="connsiteY2174" fmla="*/ 2558934 h 5955635"/>
                <a:gd name="connsiteX2175" fmla="*/ 5492443 w 6187971"/>
                <a:gd name="connsiteY2175" fmla="*/ 2610404 h 5955635"/>
                <a:gd name="connsiteX2176" fmla="*/ 5494900 w 6187971"/>
                <a:gd name="connsiteY2176" fmla="*/ 2798263 h 5955635"/>
                <a:gd name="connsiteX2177" fmla="*/ 5495863 w 6187971"/>
                <a:gd name="connsiteY2177" fmla="*/ 2802768 h 5955635"/>
                <a:gd name="connsiteX2178" fmla="*/ 5496825 w 6187971"/>
                <a:gd name="connsiteY2178" fmla="*/ 2807272 h 5955635"/>
                <a:gd name="connsiteX2179" fmla="*/ 5500367 w 6187971"/>
                <a:gd name="connsiteY2179" fmla="*/ 2801805 h 5955635"/>
                <a:gd name="connsiteX2180" fmla="*/ 5498871 w 6187971"/>
                <a:gd name="connsiteY2180" fmla="*/ 2618449 h 5955635"/>
                <a:gd name="connsiteX2181" fmla="*/ 5499833 w 6187971"/>
                <a:gd name="connsiteY2181" fmla="*/ 2622954 h 5955635"/>
                <a:gd name="connsiteX2182" fmla="*/ 5506917 w 6187971"/>
                <a:gd name="connsiteY2182" fmla="*/ 2612020 h 5955635"/>
                <a:gd name="connsiteX2183" fmla="*/ 5509804 w 6187971"/>
                <a:gd name="connsiteY2183" fmla="*/ 2625532 h 5955635"/>
                <a:gd name="connsiteX2184" fmla="*/ 5505299 w 6187971"/>
                <a:gd name="connsiteY2184" fmla="*/ 2626495 h 5955635"/>
                <a:gd name="connsiteX2185" fmla="*/ 5506262 w 6187971"/>
                <a:gd name="connsiteY2185" fmla="*/ 2630999 h 5955635"/>
                <a:gd name="connsiteX2186" fmla="*/ 5507224 w 6187971"/>
                <a:gd name="connsiteY2186" fmla="*/ 2635503 h 5955635"/>
                <a:gd name="connsiteX2187" fmla="*/ 5511728 w 6187971"/>
                <a:gd name="connsiteY2187" fmla="*/ 2634541 h 5955635"/>
                <a:gd name="connsiteX2188" fmla="*/ 5512035 w 6187971"/>
                <a:gd name="connsiteY2188" fmla="*/ 2658023 h 5955635"/>
                <a:gd name="connsiteX2189" fmla="*/ 5513960 w 6187971"/>
                <a:gd name="connsiteY2189" fmla="*/ 2667032 h 5955635"/>
                <a:gd name="connsiteX2190" fmla="*/ 5516847 w 6187971"/>
                <a:gd name="connsiteY2190" fmla="*/ 2680544 h 5955635"/>
                <a:gd name="connsiteX2191" fmla="*/ 5517809 w 6187971"/>
                <a:gd name="connsiteY2191" fmla="*/ 2685047 h 5955635"/>
                <a:gd name="connsiteX2192" fmla="*/ 5514267 w 6187971"/>
                <a:gd name="connsiteY2192" fmla="*/ 2690514 h 5955635"/>
                <a:gd name="connsiteX2193" fmla="*/ 5516191 w 6187971"/>
                <a:gd name="connsiteY2193" fmla="*/ 2699522 h 5955635"/>
                <a:gd name="connsiteX2194" fmla="*/ 5521658 w 6187971"/>
                <a:gd name="connsiteY2194" fmla="*/ 2703064 h 5955635"/>
                <a:gd name="connsiteX2195" fmla="*/ 5544752 w 6187971"/>
                <a:gd name="connsiteY2195" fmla="*/ 2811161 h 5955635"/>
                <a:gd name="connsiteX2196" fmla="*/ 5546330 w 6187971"/>
                <a:gd name="connsiteY2196" fmla="*/ 2862630 h 5955635"/>
                <a:gd name="connsiteX2197" fmla="*/ 5549871 w 6187971"/>
                <a:gd name="connsiteY2197" fmla="*/ 2857164 h 5955635"/>
                <a:gd name="connsiteX2198" fmla="*/ 5560108 w 6187971"/>
                <a:gd name="connsiteY2198" fmla="*/ 2949169 h 5955635"/>
                <a:gd name="connsiteX2199" fmla="*/ 5565575 w 6187971"/>
                <a:gd name="connsiteY2199" fmla="*/ 2952711 h 5955635"/>
                <a:gd name="connsiteX2200" fmla="*/ 5565882 w 6187971"/>
                <a:gd name="connsiteY2200" fmla="*/ 2976194 h 5955635"/>
                <a:gd name="connsiteX2201" fmla="*/ 5562340 w 6187971"/>
                <a:gd name="connsiteY2201" fmla="*/ 2981660 h 5955635"/>
                <a:gd name="connsiteX2202" fmla="*/ 5568769 w 6187971"/>
                <a:gd name="connsiteY2202" fmla="*/ 2989706 h 5955635"/>
                <a:gd name="connsiteX2203" fmla="*/ 5570038 w 6187971"/>
                <a:gd name="connsiteY2203" fmla="*/ 3017692 h 5955635"/>
                <a:gd name="connsiteX2204" fmla="*/ 5571000 w 6187971"/>
                <a:gd name="connsiteY2204" fmla="*/ 3022197 h 5955635"/>
                <a:gd name="connsiteX2205" fmla="*/ 5569384 w 6187971"/>
                <a:gd name="connsiteY2205" fmla="*/ 3036671 h 5955635"/>
                <a:gd name="connsiteX2206" fmla="*/ 5570346 w 6187971"/>
                <a:gd name="connsiteY2206" fmla="*/ 3041174 h 5955635"/>
                <a:gd name="connsiteX2207" fmla="*/ 5571308 w 6187971"/>
                <a:gd name="connsiteY2207" fmla="*/ 3045679 h 5955635"/>
                <a:gd name="connsiteX2208" fmla="*/ 5569650 w 6187971"/>
                <a:gd name="connsiteY2208" fmla="*/ 3126097 h 5955635"/>
                <a:gd name="connsiteX2209" fmla="*/ 5572537 w 6187971"/>
                <a:gd name="connsiteY2209" fmla="*/ 3139609 h 5955635"/>
                <a:gd name="connsiteX2210" fmla="*/ 5573500 w 6187971"/>
                <a:gd name="connsiteY2210" fmla="*/ 3144113 h 5955635"/>
                <a:gd name="connsiteX2211" fmla="*/ 5577349 w 6187971"/>
                <a:gd name="connsiteY2211" fmla="*/ 3162129 h 5955635"/>
                <a:gd name="connsiteX2212" fmla="*/ 5569917 w 6187971"/>
                <a:gd name="connsiteY2212" fmla="*/ 3215523 h 5955635"/>
                <a:gd name="connsiteX2213" fmla="*/ 5551779 w 6187971"/>
                <a:gd name="connsiteY2213" fmla="*/ 3417202 h 5955635"/>
                <a:gd name="connsiteX2214" fmla="*/ 5552741 w 6187971"/>
                <a:gd name="connsiteY2214" fmla="*/ 3421707 h 5955635"/>
                <a:gd name="connsiteX2215" fmla="*/ 5549200 w 6187971"/>
                <a:gd name="connsiteY2215" fmla="*/ 3427172 h 5955635"/>
                <a:gd name="connsiteX2216" fmla="*/ 5528169 w 6187971"/>
                <a:gd name="connsiteY2216" fmla="*/ 3494068 h 5955635"/>
                <a:gd name="connsiteX2217" fmla="*/ 5510688 w 6187971"/>
                <a:gd name="connsiteY2217" fmla="*/ 3559800 h 5955635"/>
                <a:gd name="connsiteX2218" fmla="*/ 5510930 w 6187971"/>
                <a:gd name="connsiteY2218" fmla="*/ 3558388 h 5955635"/>
                <a:gd name="connsiteX2219" fmla="*/ 5512778 w 6187971"/>
                <a:gd name="connsiteY2219" fmla="*/ 3543275 h 5955635"/>
                <a:gd name="connsiteX2220" fmla="*/ 5515358 w 6187971"/>
                <a:gd name="connsiteY2220" fmla="*/ 3533305 h 5955635"/>
                <a:gd name="connsiteX2221" fmla="*/ 5522135 w 6187971"/>
                <a:gd name="connsiteY2221" fmla="*/ 3498890 h 5955635"/>
                <a:gd name="connsiteX2222" fmla="*/ 5533108 w 6187971"/>
                <a:gd name="connsiteY2222" fmla="*/ 3440030 h 5955635"/>
                <a:gd name="connsiteX2223" fmla="*/ 5535687 w 6187971"/>
                <a:gd name="connsiteY2223" fmla="*/ 3430059 h 5955635"/>
                <a:gd name="connsiteX2224" fmla="*/ 5538267 w 6187971"/>
                <a:gd name="connsiteY2224" fmla="*/ 3420089 h 5955635"/>
                <a:gd name="connsiteX2225" fmla="*/ 5532800 w 6187971"/>
                <a:gd name="connsiteY2225" fmla="*/ 3416547 h 5955635"/>
                <a:gd name="connsiteX2226" fmla="*/ 5523137 w 6187971"/>
                <a:gd name="connsiteY2226" fmla="*/ 3437450 h 5955635"/>
                <a:gd name="connsiteX2227" fmla="*/ 5524099 w 6187971"/>
                <a:gd name="connsiteY2227" fmla="*/ 3441955 h 5955635"/>
                <a:gd name="connsiteX2228" fmla="*/ 5505387 w 6187971"/>
                <a:gd name="connsiteY2228" fmla="*/ 3530725 h 5955635"/>
                <a:gd name="connsiteX2229" fmla="*/ 5506350 w 6187971"/>
                <a:gd name="connsiteY2229" fmla="*/ 3535230 h 5955635"/>
                <a:gd name="connsiteX2230" fmla="*/ 5493145 w 6187971"/>
                <a:gd name="connsiteY2230" fmla="*/ 3561598 h 5955635"/>
                <a:gd name="connsiteX2231" fmla="*/ 5485406 w 6187971"/>
                <a:gd name="connsiteY2231" fmla="*/ 3591510 h 5955635"/>
                <a:gd name="connsiteX2232" fmla="*/ 5472745 w 6187971"/>
                <a:gd name="connsiteY2232" fmla="*/ 3650731 h 5955635"/>
                <a:gd name="connsiteX2233" fmla="*/ 5453639 w 6187971"/>
                <a:gd name="connsiteY2233" fmla="*/ 3702176 h 5955635"/>
                <a:gd name="connsiteX2234" fmla="*/ 5451565 w 6187971"/>
                <a:gd name="connsiteY2234" fmla="*/ 3697642 h 5955635"/>
                <a:gd name="connsiteX2235" fmla="*/ 5369715 w 6187971"/>
                <a:gd name="connsiteY2235" fmla="*/ 3931772 h 5955635"/>
                <a:gd name="connsiteX2236" fmla="*/ 5365212 w 6187971"/>
                <a:gd name="connsiteY2236" fmla="*/ 3932734 h 5955635"/>
                <a:gd name="connsiteX2237" fmla="*/ 5366174 w 6187971"/>
                <a:gd name="connsiteY2237" fmla="*/ 3937239 h 5955635"/>
                <a:gd name="connsiteX2238" fmla="*/ 5367136 w 6187971"/>
                <a:gd name="connsiteY2238" fmla="*/ 3941742 h 5955635"/>
                <a:gd name="connsiteX2239" fmla="*/ 5352006 w 6187971"/>
                <a:gd name="connsiteY2239" fmla="*/ 3959103 h 5955635"/>
                <a:gd name="connsiteX2240" fmla="*/ 5329445 w 6187971"/>
                <a:gd name="connsiteY2240" fmla="*/ 4029858 h 5955635"/>
                <a:gd name="connsiteX2241" fmla="*/ 5326559 w 6187971"/>
                <a:gd name="connsiteY2241" fmla="*/ 4016346 h 5955635"/>
                <a:gd name="connsiteX2242" fmla="*/ 5319782 w 6187971"/>
                <a:gd name="connsiteY2242" fmla="*/ 4050762 h 5955635"/>
                <a:gd name="connsiteX2243" fmla="*/ 5314316 w 6187971"/>
                <a:gd name="connsiteY2243" fmla="*/ 4047220 h 5955635"/>
                <a:gd name="connsiteX2244" fmla="*/ 5276625 w 6187971"/>
                <a:gd name="connsiteY2244" fmla="*/ 4135336 h 5955635"/>
                <a:gd name="connsiteX2245" fmla="*/ 5272122 w 6187971"/>
                <a:gd name="connsiteY2245" fmla="*/ 4136298 h 5955635"/>
                <a:gd name="connsiteX2246" fmla="*/ 5234124 w 6187971"/>
                <a:gd name="connsiteY2246" fmla="*/ 4200931 h 5955635"/>
                <a:gd name="connsiteX2247" fmla="*/ 5190005 w 6187971"/>
                <a:gd name="connsiteY2247" fmla="*/ 4281002 h 5955635"/>
                <a:gd name="connsiteX2248" fmla="*/ 5161796 w 6187971"/>
                <a:gd name="connsiteY2248" fmla="*/ 4317053 h 5955635"/>
                <a:gd name="connsiteX2249" fmla="*/ 5135887 w 6187971"/>
                <a:gd name="connsiteY2249" fmla="*/ 4358358 h 5955635"/>
                <a:gd name="connsiteX2250" fmla="*/ 5134954 w 6187971"/>
                <a:gd name="connsiteY2250" fmla="*/ 4353989 h 5955635"/>
                <a:gd name="connsiteX2251" fmla="*/ 5131412 w 6187971"/>
                <a:gd name="connsiteY2251" fmla="*/ 4359456 h 5955635"/>
                <a:gd name="connsiteX2252" fmla="*/ 5128832 w 6187971"/>
                <a:gd name="connsiteY2252" fmla="*/ 4369426 h 5955635"/>
                <a:gd name="connsiteX2253" fmla="*/ 5127869 w 6187971"/>
                <a:gd name="connsiteY2253" fmla="*/ 4364921 h 5955635"/>
                <a:gd name="connsiteX2254" fmla="*/ 5106619 w 6187971"/>
                <a:gd name="connsiteY2254" fmla="*/ 4397719 h 5955635"/>
                <a:gd name="connsiteX2255" fmla="*/ 5107581 w 6187971"/>
                <a:gd name="connsiteY2255" fmla="*/ 4402224 h 5955635"/>
                <a:gd name="connsiteX2256" fmla="*/ 5105001 w 6187971"/>
                <a:gd name="connsiteY2256" fmla="*/ 4412194 h 5955635"/>
                <a:gd name="connsiteX2257" fmla="*/ 5103077 w 6187971"/>
                <a:gd name="connsiteY2257" fmla="*/ 4403186 h 5955635"/>
                <a:gd name="connsiteX2258" fmla="*/ 5092452 w 6187971"/>
                <a:gd name="connsiteY2258" fmla="*/ 4419585 h 5955635"/>
                <a:gd name="connsiteX2259" fmla="*/ 5091489 w 6187971"/>
                <a:gd name="connsiteY2259" fmla="*/ 4415080 h 5955635"/>
                <a:gd name="connsiteX2260" fmla="*/ 5090527 w 6187971"/>
                <a:gd name="connsiteY2260" fmla="*/ 4410577 h 5955635"/>
                <a:gd name="connsiteX2261" fmla="*/ 5086023 w 6187971"/>
                <a:gd name="connsiteY2261" fmla="*/ 4411539 h 5955635"/>
                <a:gd name="connsiteX2262" fmla="*/ 5087947 w 6187971"/>
                <a:gd name="connsiteY2262" fmla="*/ 4420547 h 5955635"/>
                <a:gd name="connsiteX2263" fmla="*/ 5088910 w 6187971"/>
                <a:gd name="connsiteY2263" fmla="*/ 4425051 h 5955635"/>
                <a:gd name="connsiteX2264" fmla="*/ 5085368 w 6187971"/>
                <a:gd name="connsiteY2264" fmla="*/ 4430518 h 5955635"/>
                <a:gd name="connsiteX2265" fmla="*/ 5080864 w 6187971"/>
                <a:gd name="connsiteY2265" fmla="*/ 4431480 h 5955635"/>
                <a:gd name="connsiteX2266" fmla="*/ 5076360 w 6187971"/>
                <a:gd name="connsiteY2266" fmla="*/ 4432443 h 5955635"/>
                <a:gd name="connsiteX2267" fmla="*/ 5077322 w 6187971"/>
                <a:gd name="connsiteY2267" fmla="*/ 4436946 h 5955635"/>
                <a:gd name="connsiteX2268" fmla="*/ 5078284 w 6187971"/>
                <a:gd name="connsiteY2268" fmla="*/ 4441450 h 5955635"/>
                <a:gd name="connsiteX2269" fmla="*/ 5066697 w 6187971"/>
                <a:gd name="connsiteY2269" fmla="*/ 4453345 h 5955635"/>
                <a:gd name="connsiteX2270" fmla="*/ 5065735 w 6187971"/>
                <a:gd name="connsiteY2270" fmla="*/ 4448841 h 5955635"/>
                <a:gd name="connsiteX2271" fmla="*/ 5062192 w 6187971"/>
                <a:gd name="connsiteY2271" fmla="*/ 4454307 h 5955635"/>
                <a:gd name="connsiteX2272" fmla="*/ 5058650 w 6187971"/>
                <a:gd name="connsiteY2272" fmla="*/ 4459774 h 5955635"/>
                <a:gd name="connsiteX2273" fmla="*/ 5056071 w 6187971"/>
                <a:gd name="connsiteY2273" fmla="*/ 4469744 h 5955635"/>
                <a:gd name="connsiteX2274" fmla="*/ 5055109 w 6187971"/>
                <a:gd name="connsiteY2274" fmla="*/ 4465240 h 5955635"/>
                <a:gd name="connsiteX2275" fmla="*/ 5039017 w 6187971"/>
                <a:gd name="connsiteY2275" fmla="*/ 4478097 h 5955635"/>
                <a:gd name="connsiteX2276" fmla="*/ 5037093 w 6187971"/>
                <a:gd name="connsiteY2276" fmla="*/ 4469089 h 5955635"/>
                <a:gd name="connsiteX2277" fmla="*/ 5021963 w 6187971"/>
                <a:gd name="connsiteY2277" fmla="*/ 4486451 h 5955635"/>
                <a:gd name="connsiteX2278" fmla="*/ 5021001 w 6187971"/>
                <a:gd name="connsiteY2278" fmla="*/ 4481946 h 5955635"/>
                <a:gd name="connsiteX2279" fmla="*/ 5024543 w 6187971"/>
                <a:gd name="connsiteY2279" fmla="*/ 4476480 h 5955635"/>
                <a:gd name="connsiteX2280" fmla="*/ 5023581 w 6187971"/>
                <a:gd name="connsiteY2280" fmla="*/ 4471976 h 5955635"/>
                <a:gd name="connsiteX2281" fmla="*/ 5020039 w 6187971"/>
                <a:gd name="connsiteY2281" fmla="*/ 4477442 h 5955635"/>
                <a:gd name="connsiteX2282" fmla="*/ 5016497 w 6187971"/>
                <a:gd name="connsiteY2282" fmla="*/ 4482909 h 5955635"/>
                <a:gd name="connsiteX2283" fmla="*/ 5013917 w 6187971"/>
                <a:gd name="connsiteY2283" fmla="*/ 4492879 h 5955635"/>
                <a:gd name="connsiteX2284" fmla="*/ 5022925 w 6187971"/>
                <a:gd name="connsiteY2284" fmla="*/ 4490954 h 5955635"/>
                <a:gd name="connsiteX2285" fmla="*/ 5019383 w 6187971"/>
                <a:gd name="connsiteY2285" fmla="*/ 4496421 h 5955635"/>
                <a:gd name="connsiteX2286" fmla="*/ 5002636 w 6187971"/>
                <a:gd name="connsiteY2286" fmla="*/ 4528256 h 5955635"/>
                <a:gd name="connsiteX2287" fmla="*/ 5019690 w 6187971"/>
                <a:gd name="connsiteY2287" fmla="*/ 4519904 h 5955635"/>
                <a:gd name="connsiteX2288" fmla="*/ 5004561 w 6187971"/>
                <a:gd name="connsiteY2288" fmla="*/ 4537265 h 5955635"/>
                <a:gd name="connsiteX2289" fmla="*/ 4993936 w 6187971"/>
                <a:gd name="connsiteY2289" fmla="*/ 4553664 h 5955635"/>
                <a:gd name="connsiteX2290" fmla="*/ 4985890 w 6187971"/>
                <a:gd name="connsiteY2290" fmla="*/ 4560092 h 5955635"/>
                <a:gd name="connsiteX2291" fmla="*/ 4983966 w 6187971"/>
                <a:gd name="connsiteY2291" fmla="*/ 4551084 h 5955635"/>
                <a:gd name="connsiteX2292" fmla="*/ 4969798 w 6187971"/>
                <a:gd name="connsiteY2292" fmla="*/ 4572949 h 5955635"/>
                <a:gd name="connsiteX2293" fmla="*/ 4964332 w 6187971"/>
                <a:gd name="connsiteY2293" fmla="*/ 4569407 h 5955635"/>
                <a:gd name="connsiteX2294" fmla="*/ 4967874 w 6187971"/>
                <a:gd name="connsiteY2294" fmla="*/ 4563941 h 5955635"/>
                <a:gd name="connsiteX2295" fmla="*/ 4966911 w 6187971"/>
                <a:gd name="connsiteY2295" fmla="*/ 4559437 h 5955635"/>
                <a:gd name="connsiteX2296" fmla="*/ 4962407 w 6187971"/>
                <a:gd name="connsiteY2296" fmla="*/ 4560400 h 5955635"/>
                <a:gd name="connsiteX2297" fmla="*/ 4958866 w 6187971"/>
                <a:gd name="connsiteY2297" fmla="*/ 4565865 h 5955635"/>
                <a:gd name="connsiteX2298" fmla="*/ 4959828 w 6187971"/>
                <a:gd name="connsiteY2298" fmla="*/ 4570370 h 5955635"/>
                <a:gd name="connsiteX2299" fmla="*/ 4956286 w 6187971"/>
                <a:gd name="connsiteY2299" fmla="*/ 4575836 h 5955635"/>
                <a:gd name="connsiteX2300" fmla="*/ 4952744 w 6187971"/>
                <a:gd name="connsiteY2300" fmla="*/ 4581303 h 5955635"/>
                <a:gd name="connsiteX2301" fmla="*/ 4948240 w 6187971"/>
                <a:gd name="connsiteY2301" fmla="*/ 4582265 h 5955635"/>
                <a:gd name="connsiteX2302" fmla="*/ 4949202 w 6187971"/>
                <a:gd name="connsiteY2302" fmla="*/ 4586769 h 5955635"/>
                <a:gd name="connsiteX2303" fmla="*/ 4944698 w 6187971"/>
                <a:gd name="connsiteY2303" fmla="*/ 4587731 h 5955635"/>
                <a:gd name="connsiteX2304" fmla="*/ 4943735 w 6187971"/>
                <a:gd name="connsiteY2304" fmla="*/ 4583228 h 5955635"/>
                <a:gd name="connsiteX2305" fmla="*/ 4946315 w 6187971"/>
                <a:gd name="connsiteY2305" fmla="*/ 4573257 h 5955635"/>
                <a:gd name="connsiteX2306" fmla="*/ 4953399 w 6187971"/>
                <a:gd name="connsiteY2306" fmla="*/ 4562324 h 5955635"/>
                <a:gd name="connsiteX2307" fmla="*/ 4948895 w 6187971"/>
                <a:gd name="connsiteY2307" fmla="*/ 4563286 h 5955635"/>
                <a:gd name="connsiteX2308" fmla="*/ 4945353 w 6187971"/>
                <a:gd name="connsiteY2308" fmla="*/ 4568752 h 5955635"/>
                <a:gd name="connsiteX2309" fmla="*/ 4934728 w 6187971"/>
                <a:gd name="connsiteY2309" fmla="*/ 4585152 h 5955635"/>
                <a:gd name="connsiteX2310" fmla="*/ 4935690 w 6187971"/>
                <a:gd name="connsiteY2310" fmla="*/ 4589655 h 5955635"/>
                <a:gd name="connsiteX2311" fmla="*/ 4929569 w 6187971"/>
                <a:gd name="connsiteY2311" fmla="*/ 4605092 h 5955635"/>
                <a:gd name="connsiteX2312" fmla="*/ 4880638 w 6187971"/>
                <a:gd name="connsiteY2312" fmla="*/ 4662642 h 5955635"/>
                <a:gd name="connsiteX2313" fmla="*/ 4876134 w 6187971"/>
                <a:gd name="connsiteY2313" fmla="*/ 4663604 h 5955635"/>
                <a:gd name="connsiteX2314" fmla="*/ 4872593 w 6187971"/>
                <a:gd name="connsiteY2314" fmla="*/ 4669071 h 5955635"/>
                <a:gd name="connsiteX2315" fmla="*/ 4861005 w 6187971"/>
                <a:gd name="connsiteY2315" fmla="*/ 4680965 h 5955635"/>
                <a:gd name="connsiteX2316" fmla="*/ 4857463 w 6187971"/>
                <a:gd name="connsiteY2316" fmla="*/ 4686432 h 5955635"/>
                <a:gd name="connsiteX2317" fmla="*/ 4845875 w 6187971"/>
                <a:gd name="connsiteY2317" fmla="*/ 4698327 h 5955635"/>
                <a:gd name="connsiteX2318" fmla="*/ 4834288 w 6187971"/>
                <a:gd name="connsiteY2318" fmla="*/ 4710222 h 5955635"/>
                <a:gd name="connsiteX2319" fmla="*/ 4798562 w 6187971"/>
                <a:gd name="connsiteY2319" fmla="*/ 4741402 h 5955635"/>
                <a:gd name="connsiteX2320" fmla="*/ 4762182 w 6187971"/>
                <a:gd name="connsiteY2320" fmla="*/ 4791561 h 5955635"/>
                <a:gd name="connsiteX2321" fmla="*/ 4750594 w 6187971"/>
                <a:gd name="connsiteY2321" fmla="*/ 4803457 h 5955635"/>
                <a:gd name="connsiteX2322" fmla="*/ 4761527 w 6187971"/>
                <a:gd name="connsiteY2322" fmla="*/ 4810540 h 5955635"/>
                <a:gd name="connsiteX2323" fmla="*/ 4792748 w 6187971"/>
                <a:gd name="connsiteY2323" fmla="*/ 4780322 h 5955635"/>
                <a:gd name="connsiteX2324" fmla="*/ 4825586 w 6187971"/>
                <a:gd name="connsiteY2324" fmla="*/ 4735629 h 5955635"/>
                <a:gd name="connsiteX2325" fmla="*/ 4840716 w 6187971"/>
                <a:gd name="connsiteY2325" fmla="*/ 4718268 h 5955635"/>
                <a:gd name="connsiteX2326" fmla="*/ 4841678 w 6187971"/>
                <a:gd name="connsiteY2326" fmla="*/ 4722772 h 5955635"/>
                <a:gd name="connsiteX2327" fmla="*/ 4837175 w 6187971"/>
                <a:gd name="connsiteY2327" fmla="*/ 4723734 h 5955635"/>
                <a:gd name="connsiteX2328" fmla="*/ 4838137 w 6187971"/>
                <a:gd name="connsiteY2328" fmla="*/ 4728239 h 5955635"/>
                <a:gd name="connsiteX2329" fmla="*/ 4842641 w 6187971"/>
                <a:gd name="connsiteY2329" fmla="*/ 4727276 h 5955635"/>
                <a:gd name="connsiteX2330" fmla="*/ 4846183 w 6187971"/>
                <a:gd name="connsiteY2330" fmla="*/ 4721810 h 5955635"/>
                <a:gd name="connsiteX2331" fmla="*/ 4843296 w 6187971"/>
                <a:gd name="connsiteY2331" fmla="*/ 4708298 h 5955635"/>
                <a:gd name="connsiteX2332" fmla="*/ 4854883 w 6187971"/>
                <a:gd name="connsiteY2332" fmla="*/ 4696402 h 5955635"/>
                <a:gd name="connsiteX2333" fmla="*/ 4863892 w 6187971"/>
                <a:gd name="connsiteY2333" fmla="*/ 4694478 h 5955635"/>
                <a:gd name="connsiteX2334" fmla="*/ 4864854 w 6187971"/>
                <a:gd name="connsiteY2334" fmla="*/ 4698982 h 5955635"/>
                <a:gd name="connsiteX2335" fmla="*/ 4868395 w 6187971"/>
                <a:gd name="connsiteY2335" fmla="*/ 4693515 h 5955635"/>
                <a:gd name="connsiteX2336" fmla="*/ 4867433 w 6187971"/>
                <a:gd name="connsiteY2336" fmla="*/ 4689012 h 5955635"/>
                <a:gd name="connsiteX2337" fmla="*/ 4870013 w 6187971"/>
                <a:gd name="connsiteY2337" fmla="*/ 4679041 h 5955635"/>
                <a:gd name="connsiteX2338" fmla="*/ 4878058 w 6187971"/>
                <a:gd name="connsiteY2338" fmla="*/ 4672613 h 5955635"/>
                <a:gd name="connsiteX2339" fmla="*/ 4882563 w 6187971"/>
                <a:gd name="connsiteY2339" fmla="*/ 4671651 h 5955635"/>
                <a:gd name="connsiteX2340" fmla="*/ 4881600 w 6187971"/>
                <a:gd name="connsiteY2340" fmla="*/ 4667146 h 5955635"/>
                <a:gd name="connsiteX2341" fmla="*/ 4885142 w 6187971"/>
                <a:gd name="connsiteY2341" fmla="*/ 4661680 h 5955635"/>
                <a:gd name="connsiteX2342" fmla="*/ 4935035 w 6187971"/>
                <a:gd name="connsiteY2342" fmla="*/ 4608634 h 5955635"/>
                <a:gd name="connsiteX2343" fmla="*/ 4938577 w 6187971"/>
                <a:gd name="connsiteY2343" fmla="*/ 4603167 h 5955635"/>
                <a:gd name="connsiteX2344" fmla="*/ 4937615 w 6187971"/>
                <a:gd name="connsiteY2344" fmla="*/ 4598664 h 5955635"/>
                <a:gd name="connsiteX2345" fmla="*/ 4942119 w 6187971"/>
                <a:gd name="connsiteY2345" fmla="*/ 4597702 h 5955635"/>
                <a:gd name="connsiteX2346" fmla="*/ 4943081 w 6187971"/>
                <a:gd name="connsiteY2346" fmla="*/ 4602205 h 5955635"/>
                <a:gd name="connsiteX2347" fmla="*/ 4963677 w 6187971"/>
                <a:gd name="connsiteY2347" fmla="*/ 4588386 h 5955635"/>
                <a:gd name="connsiteX2348" fmla="*/ 4962715 w 6187971"/>
                <a:gd name="connsiteY2348" fmla="*/ 4583882 h 5955635"/>
                <a:gd name="connsiteX2349" fmla="*/ 4961097 w 6187971"/>
                <a:gd name="connsiteY2349" fmla="*/ 4598356 h 5955635"/>
                <a:gd name="connsiteX2350" fmla="*/ 4991357 w 6187971"/>
                <a:gd name="connsiteY2350" fmla="*/ 4563634 h 5955635"/>
                <a:gd name="connsiteX2351" fmla="*/ 5010027 w 6187971"/>
                <a:gd name="connsiteY2351" fmla="*/ 4540806 h 5955635"/>
                <a:gd name="connsiteX2352" fmla="*/ 5028699 w 6187971"/>
                <a:gd name="connsiteY2352" fmla="*/ 4517979 h 5955635"/>
                <a:gd name="connsiteX2353" fmla="*/ 5061537 w 6187971"/>
                <a:gd name="connsiteY2353" fmla="*/ 4473286 h 5955635"/>
                <a:gd name="connsiteX2354" fmla="*/ 5073126 w 6187971"/>
                <a:gd name="connsiteY2354" fmla="*/ 4461391 h 5955635"/>
                <a:gd name="connsiteX2355" fmla="*/ 5080209 w 6187971"/>
                <a:gd name="connsiteY2355" fmla="*/ 4450458 h 5955635"/>
                <a:gd name="connsiteX2356" fmla="*/ 5088254 w 6187971"/>
                <a:gd name="connsiteY2356" fmla="*/ 4444030 h 5955635"/>
                <a:gd name="connsiteX2357" fmla="*/ 5098881 w 6187971"/>
                <a:gd name="connsiteY2357" fmla="*/ 4427631 h 5955635"/>
                <a:gd name="connsiteX2358" fmla="*/ 5110468 w 6187971"/>
                <a:gd name="connsiteY2358" fmla="*/ 4415736 h 5955635"/>
                <a:gd name="connsiteX2359" fmla="*/ 5116589 w 6187971"/>
                <a:gd name="connsiteY2359" fmla="*/ 4400299 h 5955635"/>
                <a:gd name="connsiteX2360" fmla="*/ 5121093 w 6187971"/>
                <a:gd name="connsiteY2360" fmla="*/ 4399337 h 5955635"/>
                <a:gd name="connsiteX2361" fmla="*/ 5231197 w 6187971"/>
                <a:gd name="connsiteY2361" fmla="*/ 4253363 h 5955635"/>
                <a:gd name="connsiteX2362" fmla="*/ 5235700 w 6187971"/>
                <a:gd name="connsiteY2362" fmla="*/ 4252401 h 5955635"/>
                <a:gd name="connsiteX2363" fmla="*/ 5240205 w 6187971"/>
                <a:gd name="connsiteY2363" fmla="*/ 4251439 h 5955635"/>
                <a:gd name="connsiteX2364" fmla="*/ 5233121 w 6187971"/>
                <a:gd name="connsiteY2364" fmla="*/ 4262371 h 5955635"/>
                <a:gd name="connsiteX2365" fmla="*/ 5226037 w 6187971"/>
                <a:gd name="connsiteY2365" fmla="*/ 4273304 h 5955635"/>
                <a:gd name="connsiteX2366" fmla="*/ 5218954 w 6187971"/>
                <a:gd name="connsiteY2366" fmla="*/ 4284236 h 5955635"/>
                <a:gd name="connsiteX2367" fmla="*/ 5219916 w 6187971"/>
                <a:gd name="connsiteY2367" fmla="*/ 4288741 h 5955635"/>
                <a:gd name="connsiteX2368" fmla="*/ 5202207 w 6187971"/>
                <a:gd name="connsiteY2368" fmla="*/ 4316072 h 5955635"/>
                <a:gd name="connsiteX2369" fmla="*/ 5203169 w 6187971"/>
                <a:gd name="connsiteY2369" fmla="*/ 4320576 h 5955635"/>
                <a:gd name="connsiteX2370" fmla="*/ 5207674 w 6187971"/>
                <a:gd name="connsiteY2370" fmla="*/ 4319614 h 5955635"/>
                <a:gd name="connsiteX2371" fmla="*/ 5211216 w 6187971"/>
                <a:gd name="connsiteY2371" fmla="*/ 4314147 h 5955635"/>
                <a:gd name="connsiteX2372" fmla="*/ 5214757 w 6187971"/>
                <a:gd name="connsiteY2372" fmla="*/ 4308682 h 5955635"/>
                <a:gd name="connsiteX2373" fmla="*/ 5218299 w 6187971"/>
                <a:gd name="connsiteY2373" fmla="*/ 4303215 h 5955635"/>
                <a:gd name="connsiteX2374" fmla="*/ 5225382 w 6187971"/>
                <a:gd name="connsiteY2374" fmla="*/ 4292283 h 5955635"/>
                <a:gd name="connsiteX2375" fmla="*/ 5214073 w 6187971"/>
                <a:gd name="connsiteY2375" fmla="*/ 4310299 h 5955635"/>
                <a:gd name="connsiteX2376" fmla="*/ 5204204 w 6187971"/>
                <a:gd name="connsiteY2376" fmla="*/ 4325020 h 5955635"/>
                <a:gd name="connsiteX2377" fmla="*/ 5204132 w 6187971"/>
                <a:gd name="connsiteY2377" fmla="*/ 4325081 h 5955635"/>
                <a:gd name="connsiteX2378" fmla="*/ 5204128 w 6187971"/>
                <a:gd name="connsiteY2378" fmla="*/ 4325131 h 5955635"/>
                <a:gd name="connsiteX2379" fmla="*/ 5203246 w 6187971"/>
                <a:gd name="connsiteY2379" fmla="*/ 4326447 h 5955635"/>
                <a:gd name="connsiteX2380" fmla="*/ 5194162 w 6187971"/>
                <a:gd name="connsiteY2380" fmla="*/ 4322501 h 5955635"/>
                <a:gd name="connsiteX2381" fmla="*/ 5159705 w 6187971"/>
                <a:gd name="connsiteY2381" fmla="*/ 4381669 h 5955635"/>
                <a:gd name="connsiteX2382" fmla="*/ 5164209 w 6187971"/>
                <a:gd name="connsiteY2382" fmla="*/ 4380706 h 5955635"/>
                <a:gd name="connsiteX2383" fmla="*/ 5153584 w 6187971"/>
                <a:gd name="connsiteY2383" fmla="*/ 4397105 h 5955635"/>
                <a:gd name="connsiteX2384" fmla="*/ 5149080 w 6187971"/>
                <a:gd name="connsiteY2384" fmla="*/ 4398068 h 5955635"/>
                <a:gd name="connsiteX2385" fmla="*/ 5150042 w 6187971"/>
                <a:gd name="connsiteY2385" fmla="*/ 4402571 h 5955635"/>
                <a:gd name="connsiteX2386" fmla="*/ 5145539 w 6187971"/>
                <a:gd name="connsiteY2386" fmla="*/ 4403533 h 5955635"/>
                <a:gd name="connsiteX2387" fmla="*/ 5138455 w 6187971"/>
                <a:gd name="connsiteY2387" fmla="*/ 4414466 h 5955635"/>
                <a:gd name="connsiteX2388" fmla="*/ 5135875 w 6187971"/>
                <a:gd name="connsiteY2388" fmla="*/ 4424436 h 5955635"/>
                <a:gd name="connsiteX2389" fmla="*/ 5132334 w 6187971"/>
                <a:gd name="connsiteY2389" fmla="*/ 4429903 h 5955635"/>
                <a:gd name="connsiteX2390" fmla="*/ 5121707 w 6187971"/>
                <a:gd name="connsiteY2390" fmla="*/ 4446302 h 5955635"/>
                <a:gd name="connsiteX2391" fmla="*/ 5122670 w 6187971"/>
                <a:gd name="connsiteY2391" fmla="*/ 4450806 h 5955635"/>
                <a:gd name="connsiteX2392" fmla="*/ 5119128 w 6187971"/>
                <a:gd name="connsiteY2392" fmla="*/ 4456272 h 5955635"/>
                <a:gd name="connsiteX2393" fmla="*/ 5086289 w 6187971"/>
                <a:gd name="connsiteY2393" fmla="*/ 4500965 h 5955635"/>
                <a:gd name="connsiteX2394" fmla="*/ 5080824 w 6187971"/>
                <a:gd name="connsiteY2394" fmla="*/ 4497423 h 5955635"/>
                <a:gd name="connsiteX2395" fmla="*/ 5084365 w 6187971"/>
                <a:gd name="connsiteY2395" fmla="*/ 4491957 h 5955635"/>
                <a:gd name="connsiteX2396" fmla="*/ 5087907 w 6187971"/>
                <a:gd name="connsiteY2396" fmla="*/ 4486491 h 5955635"/>
                <a:gd name="connsiteX2397" fmla="*/ 5083403 w 6187971"/>
                <a:gd name="connsiteY2397" fmla="*/ 4487453 h 5955635"/>
                <a:gd name="connsiteX2398" fmla="*/ 5079862 w 6187971"/>
                <a:gd name="connsiteY2398" fmla="*/ 4492920 h 5955635"/>
                <a:gd name="connsiteX2399" fmla="*/ 5076319 w 6187971"/>
                <a:gd name="connsiteY2399" fmla="*/ 4498385 h 5955635"/>
                <a:gd name="connsiteX2400" fmla="*/ 5077282 w 6187971"/>
                <a:gd name="connsiteY2400" fmla="*/ 4502890 h 5955635"/>
                <a:gd name="connsiteX2401" fmla="*/ 5078244 w 6187971"/>
                <a:gd name="connsiteY2401" fmla="*/ 4507394 h 5955635"/>
                <a:gd name="connsiteX2402" fmla="*/ 5044443 w 6187971"/>
                <a:gd name="connsiteY2402" fmla="*/ 4547582 h 5955635"/>
                <a:gd name="connsiteX2403" fmla="*/ 5045405 w 6187971"/>
                <a:gd name="connsiteY2403" fmla="*/ 4552086 h 5955635"/>
                <a:gd name="connsiteX2404" fmla="*/ 4968796 w 6187971"/>
                <a:gd name="connsiteY2404" fmla="*/ 4634389 h 5955635"/>
                <a:gd name="connsiteX2405" fmla="*/ 4860964 w 6187971"/>
                <a:gd name="connsiteY2405" fmla="*/ 4746909 h 5955635"/>
                <a:gd name="connsiteX2406" fmla="*/ 4837789 w 6187971"/>
                <a:gd name="connsiteY2406" fmla="*/ 4770699 h 5955635"/>
                <a:gd name="connsiteX2407" fmla="*/ 4833284 w 6187971"/>
                <a:gd name="connsiteY2407" fmla="*/ 4771662 h 5955635"/>
                <a:gd name="connsiteX2408" fmla="*/ 4820735 w 6187971"/>
                <a:gd name="connsiteY2408" fmla="*/ 4779052 h 5955635"/>
                <a:gd name="connsiteX2409" fmla="*/ 4817192 w 6187971"/>
                <a:gd name="connsiteY2409" fmla="*/ 4784519 h 5955635"/>
                <a:gd name="connsiteX2410" fmla="*/ 4821697 w 6187971"/>
                <a:gd name="connsiteY2410" fmla="*/ 4783556 h 5955635"/>
                <a:gd name="connsiteX2411" fmla="*/ 4762796 w 6187971"/>
                <a:gd name="connsiteY2411" fmla="*/ 4838527 h 5955635"/>
                <a:gd name="connsiteX2412" fmla="*/ 4715484 w 6187971"/>
                <a:gd name="connsiteY2412" fmla="*/ 4881602 h 5955635"/>
                <a:gd name="connsiteX2413" fmla="*/ 4699392 w 6187971"/>
                <a:gd name="connsiteY2413" fmla="*/ 4894460 h 5955635"/>
                <a:gd name="connsiteX2414" fmla="*/ 4654658 w 6187971"/>
                <a:gd name="connsiteY2414" fmla="*/ 4927565 h 5955635"/>
                <a:gd name="connsiteX2415" fmla="*/ 4623437 w 6187971"/>
                <a:gd name="connsiteY2415" fmla="*/ 4957784 h 5955635"/>
                <a:gd name="connsiteX2416" fmla="*/ 4440960 w 6187971"/>
                <a:gd name="connsiteY2416" fmla="*/ 5095671 h 5955635"/>
                <a:gd name="connsiteX2417" fmla="*/ 4291323 w 6187971"/>
                <a:gd name="connsiteY2417" fmla="*/ 5188865 h 5955635"/>
                <a:gd name="connsiteX2418" fmla="*/ 4134296 w 6187971"/>
                <a:gd name="connsiteY2418" fmla="*/ 5269510 h 5955635"/>
                <a:gd name="connsiteX2419" fmla="*/ 4117242 w 6187971"/>
                <a:gd name="connsiteY2419" fmla="*/ 5277863 h 5955635"/>
                <a:gd name="connsiteX2420" fmla="*/ 3802571 w 6187971"/>
                <a:gd name="connsiteY2420" fmla="*/ 5392188 h 5955635"/>
                <a:gd name="connsiteX2421" fmla="*/ 3637806 w 6187971"/>
                <a:gd name="connsiteY2421" fmla="*/ 5433865 h 5955635"/>
                <a:gd name="connsiteX2422" fmla="*/ 3560810 w 6187971"/>
                <a:gd name="connsiteY2422" fmla="*/ 5445094 h 5955635"/>
                <a:gd name="connsiteX2423" fmla="*/ 3576039 w 6187971"/>
                <a:gd name="connsiteY2423" fmla="*/ 5442351 h 5955635"/>
                <a:gd name="connsiteX2424" fmla="*/ 3617903 w 6187971"/>
                <a:gd name="connsiteY2424" fmla="*/ 5431641 h 5955635"/>
                <a:gd name="connsiteX2425" fmla="*/ 3622408 w 6187971"/>
                <a:gd name="connsiteY2425" fmla="*/ 5430679 h 5955635"/>
                <a:gd name="connsiteX2426" fmla="*/ 3756567 w 6187971"/>
                <a:gd name="connsiteY2426" fmla="*/ 5397306 h 5955635"/>
                <a:gd name="connsiteX2427" fmla="*/ 3761071 w 6187971"/>
                <a:gd name="connsiteY2427" fmla="*/ 5396344 h 5955635"/>
                <a:gd name="connsiteX2428" fmla="*/ 3764613 w 6187971"/>
                <a:gd name="connsiteY2428" fmla="*/ 5390877 h 5955635"/>
                <a:gd name="connsiteX2429" fmla="*/ 3755605 w 6187971"/>
                <a:gd name="connsiteY2429" fmla="*/ 5392802 h 5955635"/>
                <a:gd name="connsiteX2430" fmla="*/ 3756567 w 6187971"/>
                <a:gd name="connsiteY2430" fmla="*/ 5397306 h 5955635"/>
                <a:gd name="connsiteX2431" fmla="*/ 3621445 w 6187971"/>
                <a:gd name="connsiteY2431" fmla="*/ 5426174 h 5955635"/>
                <a:gd name="connsiteX2432" fmla="*/ 3615016 w 6187971"/>
                <a:gd name="connsiteY2432" fmla="*/ 5418129 h 5955635"/>
                <a:gd name="connsiteX2433" fmla="*/ 3610512 w 6187971"/>
                <a:gd name="connsiteY2433" fmla="*/ 5419091 h 5955635"/>
                <a:gd name="connsiteX2434" fmla="*/ 3611474 w 6187971"/>
                <a:gd name="connsiteY2434" fmla="*/ 5423595 h 5955635"/>
                <a:gd name="connsiteX2435" fmla="*/ 3516889 w 6187971"/>
                <a:gd name="connsiteY2435" fmla="*/ 5443802 h 5955635"/>
                <a:gd name="connsiteX2436" fmla="*/ 3517851 w 6187971"/>
                <a:gd name="connsiteY2436" fmla="*/ 5448307 h 5955635"/>
                <a:gd name="connsiteX2437" fmla="*/ 3498872 w 6187971"/>
                <a:gd name="connsiteY2437" fmla="*/ 5447651 h 5955635"/>
                <a:gd name="connsiteX2438" fmla="*/ 3489865 w 6187971"/>
                <a:gd name="connsiteY2438" fmla="*/ 5449576 h 5955635"/>
                <a:gd name="connsiteX2439" fmla="*/ 3490519 w 6187971"/>
                <a:gd name="connsiteY2439" fmla="*/ 5430598 h 5955635"/>
                <a:gd name="connsiteX2440" fmla="*/ 3508535 w 6187971"/>
                <a:gd name="connsiteY2440" fmla="*/ 5426749 h 5955635"/>
                <a:gd name="connsiteX2441" fmla="*/ 3535561 w 6187971"/>
                <a:gd name="connsiteY2441" fmla="*/ 5420975 h 5955635"/>
                <a:gd name="connsiteX2442" fmla="*/ 3540064 w 6187971"/>
                <a:gd name="connsiteY2442" fmla="*/ 5420013 h 5955635"/>
                <a:gd name="connsiteX2443" fmla="*/ 3544568 w 6187971"/>
                <a:gd name="connsiteY2443" fmla="*/ 5419051 h 5955635"/>
                <a:gd name="connsiteX2444" fmla="*/ 3553577 w 6187971"/>
                <a:gd name="connsiteY2444" fmla="*/ 5417126 h 5955635"/>
                <a:gd name="connsiteX2445" fmla="*/ 3558080 w 6187971"/>
                <a:gd name="connsiteY2445" fmla="*/ 5416164 h 5955635"/>
                <a:gd name="connsiteX2446" fmla="*/ 3552615 w 6187971"/>
                <a:gd name="connsiteY2446" fmla="*/ 5412622 h 5955635"/>
                <a:gd name="connsiteX2447" fmla="*/ 3543606 w 6187971"/>
                <a:gd name="connsiteY2447" fmla="*/ 5414547 h 5955635"/>
                <a:gd name="connsiteX2448" fmla="*/ 3539102 w 6187971"/>
                <a:gd name="connsiteY2448" fmla="*/ 5415509 h 5955635"/>
                <a:gd name="connsiteX2449" fmla="*/ 3538139 w 6187971"/>
                <a:gd name="connsiteY2449" fmla="*/ 5411005 h 5955635"/>
                <a:gd name="connsiteX2450" fmla="*/ 3533636 w 6187971"/>
                <a:gd name="connsiteY2450" fmla="*/ 5411967 h 5955635"/>
                <a:gd name="connsiteX2451" fmla="*/ 3529132 w 6187971"/>
                <a:gd name="connsiteY2451" fmla="*/ 5412929 h 5955635"/>
                <a:gd name="connsiteX2452" fmla="*/ 3530094 w 6187971"/>
                <a:gd name="connsiteY2452" fmla="*/ 5417433 h 5955635"/>
                <a:gd name="connsiteX2453" fmla="*/ 3507573 w 6187971"/>
                <a:gd name="connsiteY2453" fmla="*/ 5422245 h 5955635"/>
                <a:gd name="connsiteX2454" fmla="*/ 3489557 w 6187971"/>
                <a:gd name="connsiteY2454" fmla="*/ 5426094 h 5955635"/>
                <a:gd name="connsiteX2455" fmla="*/ 3462533 w 6187971"/>
                <a:gd name="connsiteY2455" fmla="*/ 5431868 h 5955635"/>
                <a:gd name="connsiteX2456" fmla="*/ 3458028 w 6187971"/>
                <a:gd name="connsiteY2456" fmla="*/ 5432830 h 5955635"/>
                <a:gd name="connsiteX2457" fmla="*/ 3463495 w 6187971"/>
                <a:gd name="connsiteY2457" fmla="*/ 5436372 h 5955635"/>
                <a:gd name="connsiteX2458" fmla="*/ 3481511 w 6187971"/>
                <a:gd name="connsiteY2458" fmla="*/ 5432523 h 5955635"/>
                <a:gd name="connsiteX2459" fmla="*/ 3476352 w 6187971"/>
                <a:gd name="connsiteY2459" fmla="*/ 5452463 h 5955635"/>
                <a:gd name="connsiteX2460" fmla="*/ 3467344 w 6187971"/>
                <a:gd name="connsiteY2460" fmla="*/ 5454387 h 5955635"/>
                <a:gd name="connsiteX2461" fmla="*/ 3462839 w 6187971"/>
                <a:gd name="connsiteY2461" fmla="*/ 5455350 h 5955635"/>
                <a:gd name="connsiteX2462" fmla="*/ 3466382 w 6187971"/>
                <a:gd name="connsiteY2462" fmla="*/ 5449884 h 5955635"/>
                <a:gd name="connsiteX2463" fmla="*/ 3460915 w 6187971"/>
                <a:gd name="connsiteY2463" fmla="*/ 5446342 h 5955635"/>
                <a:gd name="connsiteX2464" fmla="*/ 3452870 w 6187971"/>
                <a:gd name="connsiteY2464" fmla="*/ 5452771 h 5955635"/>
                <a:gd name="connsiteX2465" fmla="*/ 3448365 w 6187971"/>
                <a:gd name="connsiteY2465" fmla="*/ 5453733 h 5955635"/>
                <a:gd name="connsiteX2466" fmla="*/ 3429387 w 6187971"/>
                <a:gd name="connsiteY2466" fmla="*/ 5453078 h 5955635"/>
                <a:gd name="connsiteX2467" fmla="*/ 3418454 w 6187971"/>
                <a:gd name="connsiteY2467" fmla="*/ 5445995 h 5955635"/>
                <a:gd name="connsiteX2468" fmla="*/ 3385964 w 6187971"/>
                <a:gd name="connsiteY2468" fmla="*/ 5448226 h 5955635"/>
                <a:gd name="connsiteX2469" fmla="*/ 3383384 w 6187971"/>
                <a:gd name="connsiteY2469" fmla="*/ 5458196 h 5955635"/>
                <a:gd name="connsiteX2470" fmla="*/ 3376955 w 6187971"/>
                <a:gd name="connsiteY2470" fmla="*/ 5450151 h 5955635"/>
                <a:gd name="connsiteX2471" fmla="*/ 3350893 w 6187971"/>
                <a:gd name="connsiteY2471" fmla="*/ 5460429 h 5955635"/>
                <a:gd name="connsiteX2472" fmla="*/ 3318402 w 6187971"/>
                <a:gd name="connsiteY2472" fmla="*/ 5462660 h 5955635"/>
                <a:gd name="connsiteX2473" fmla="*/ 3313898 w 6187971"/>
                <a:gd name="connsiteY2473" fmla="*/ 5463623 h 5955635"/>
                <a:gd name="connsiteX2474" fmla="*/ 3298461 w 6187971"/>
                <a:gd name="connsiteY2474" fmla="*/ 5457501 h 5955635"/>
                <a:gd name="connsiteX2475" fmla="*/ 3263391 w 6187971"/>
                <a:gd name="connsiteY2475" fmla="*/ 5469703 h 5955635"/>
                <a:gd name="connsiteX2476" fmla="*/ 3225433 w 6187971"/>
                <a:gd name="connsiteY2476" fmla="*/ 5468394 h 5955635"/>
                <a:gd name="connsiteX2477" fmla="*/ 3206456 w 6187971"/>
                <a:gd name="connsiteY2477" fmla="*/ 5467738 h 5955635"/>
                <a:gd name="connsiteX2478" fmla="*/ 3181048 w 6187971"/>
                <a:gd name="connsiteY2478" fmla="*/ 5459038 h 5955635"/>
                <a:gd name="connsiteX2479" fmla="*/ 3088079 w 6187971"/>
                <a:gd name="connsiteY2479" fmla="*/ 5464771 h 5955635"/>
                <a:gd name="connsiteX2480" fmla="*/ 3070064 w 6187971"/>
                <a:gd name="connsiteY2480" fmla="*/ 5468620 h 5955635"/>
                <a:gd name="connsiteX2481" fmla="*/ 3056551 w 6187971"/>
                <a:gd name="connsiteY2481" fmla="*/ 5471507 h 5955635"/>
                <a:gd name="connsiteX2482" fmla="*/ 2934326 w 6187971"/>
                <a:gd name="connsiteY2482" fmla="*/ 5450524 h 5955635"/>
                <a:gd name="connsiteX2483" fmla="*/ 2882857 w 6187971"/>
                <a:gd name="connsiteY2483" fmla="*/ 5452101 h 5955635"/>
                <a:gd name="connsiteX2484" fmla="*/ 2853908 w 6187971"/>
                <a:gd name="connsiteY2484" fmla="*/ 5448866 h 5955635"/>
                <a:gd name="connsiteX2485" fmla="*/ 2858412 w 6187971"/>
                <a:gd name="connsiteY2485" fmla="*/ 5447903 h 5955635"/>
                <a:gd name="connsiteX2486" fmla="*/ 2748082 w 6187971"/>
                <a:gd name="connsiteY2486" fmla="*/ 5438507 h 5955635"/>
                <a:gd name="connsiteX2487" fmla="*/ 2730066 w 6187971"/>
                <a:gd name="connsiteY2487" fmla="*/ 5442356 h 5955635"/>
                <a:gd name="connsiteX2488" fmla="*/ 2695651 w 6187971"/>
                <a:gd name="connsiteY2488" fmla="*/ 5435580 h 5955635"/>
                <a:gd name="connsiteX2489" fmla="*/ 2699193 w 6187971"/>
                <a:gd name="connsiteY2489" fmla="*/ 5430115 h 5955635"/>
                <a:gd name="connsiteX2490" fmla="*/ 2625858 w 6187971"/>
                <a:gd name="connsiteY2490" fmla="*/ 5417524 h 5955635"/>
                <a:gd name="connsiteX2491" fmla="*/ 2592405 w 6187971"/>
                <a:gd name="connsiteY2491" fmla="*/ 5415252 h 5955635"/>
                <a:gd name="connsiteX2492" fmla="*/ 2601413 w 6187971"/>
                <a:gd name="connsiteY2492" fmla="*/ 5413327 h 5955635"/>
                <a:gd name="connsiteX2493" fmla="*/ 2528079 w 6187971"/>
                <a:gd name="connsiteY2493" fmla="*/ 5400737 h 5955635"/>
                <a:gd name="connsiteX2494" fmla="*/ 2448315 w 6187971"/>
                <a:gd name="connsiteY2494" fmla="*/ 5380101 h 5955635"/>
                <a:gd name="connsiteX2495" fmla="*/ 2442848 w 6187971"/>
                <a:gd name="connsiteY2495" fmla="*/ 5376560 h 5955635"/>
                <a:gd name="connsiteX2496" fmla="*/ 2429336 w 6187971"/>
                <a:gd name="connsiteY2496" fmla="*/ 5379447 h 5955635"/>
                <a:gd name="connsiteX2497" fmla="*/ 2384951 w 6187971"/>
                <a:gd name="connsiteY2497" fmla="*/ 5370091 h 5955635"/>
                <a:gd name="connsiteX2498" fmla="*/ 2372093 w 6187971"/>
                <a:gd name="connsiteY2498" fmla="*/ 5353999 h 5955635"/>
                <a:gd name="connsiteX2499" fmla="*/ 2344107 w 6187971"/>
                <a:gd name="connsiteY2499" fmla="*/ 5355268 h 5955635"/>
                <a:gd name="connsiteX2500" fmla="*/ 2343144 w 6187971"/>
                <a:gd name="connsiteY2500" fmla="*/ 5350765 h 5955635"/>
                <a:gd name="connsiteX2501" fmla="*/ 2273352 w 6187971"/>
                <a:gd name="connsiteY2501" fmla="*/ 5332708 h 5955635"/>
                <a:gd name="connsiteX2502" fmla="*/ 2292330 w 6187971"/>
                <a:gd name="connsiteY2502" fmla="*/ 5333363 h 5955635"/>
                <a:gd name="connsiteX2503" fmla="*/ 2235087 w 6187971"/>
                <a:gd name="connsiteY2503" fmla="*/ 5307915 h 5955635"/>
                <a:gd name="connsiteX2504" fmla="*/ 2231545 w 6187971"/>
                <a:gd name="connsiteY2504" fmla="*/ 5313382 h 5955635"/>
                <a:gd name="connsiteX2505" fmla="*/ 2215146 w 6187971"/>
                <a:gd name="connsiteY2505" fmla="*/ 5302757 h 5955635"/>
                <a:gd name="connsiteX2506" fmla="*/ 2180731 w 6187971"/>
                <a:gd name="connsiteY2506" fmla="*/ 5295981 h 5955635"/>
                <a:gd name="connsiteX2507" fmla="*/ 2164331 w 6187971"/>
                <a:gd name="connsiteY2507" fmla="*/ 5285355 h 5955635"/>
                <a:gd name="connsiteX2508" fmla="*/ 2159828 w 6187971"/>
                <a:gd name="connsiteY2508" fmla="*/ 5286317 h 5955635"/>
                <a:gd name="connsiteX2509" fmla="*/ 2170760 w 6187971"/>
                <a:gd name="connsiteY2509" fmla="*/ 5293401 h 5955635"/>
                <a:gd name="connsiteX2510" fmla="*/ 2132496 w 6187971"/>
                <a:gd name="connsiteY2510" fmla="*/ 5268608 h 5955635"/>
                <a:gd name="connsiteX2511" fmla="*/ 2117059 w 6187971"/>
                <a:gd name="connsiteY2511" fmla="*/ 5262487 h 5955635"/>
                <a:gd name="connsiteX2512" fmla="*/ 2119946 w 6187971"/>
                <a:gd name="connsiteY2512" fmla="*/ 5276000 h 5955635"/>
                <a:gd name="connsiteX2513" fmla="*/ 2115441 w 6187971"/>
                <a:gd name="connsiteY2513" fmla="*/ 5276962 h 5955635"/>
                <a:gd name="connsiteX2514" fmla="*/ 2083606 w 6187971"/>
                <a:gd name="connsiteY2514" fmla="*/ 5260215 h 5955635"/>
                <a:gd name="connsiteX2515" fmla="*/ 2082644 w 6187971"/>
                <a:gd name="connsiteY2515" fmla="*/ 5255711 h 5955635"/>
                <a:gd name="connsiteX2516" fmla="*/ 2092614 w 6187971"/>
                <a:gd name="connsiteY2516" fmla="*/ 5258290 h 5955635"/>
                <a:gd name="connsiteX2517" fmla="*/ 2098080 w 6187971"/>
                <a:gd name="connsiteY2517" fmla="*/ 5261832 h 5955635"/>
                <a:gd name="connsiteX2518" fmla="*/ 2097118 w 6187971"/>
                <a:gd name="connsiteY2518" fmla="*/ 5257328 h 5955635"/>
                <a:gd name="connsiteX2519" fmla="*/ 2081681 w 6187971"/>
                <a:gd name="connsiteY2519" fmla="*/ 5251207 h 5955635"/>
                <a:gd name="connsiteX2520" fmla="*/ 2059816 w 6187971"/>
                <a:gd name="connsiteY2520" fmla="*/ 5237040 h 5955635"/>
                <a:gd name="connsiteX2521" fmla="*/ 2014467 w 6187971"/>
                <a:gd name="connsiteY2521" fmla="*/ 5223180 h 5955635"/>
                <a:gd name="connsiteX2522" fmla="*/ 1987136 w 6187971"/>
                <a:gd name="connsiteY2522" fmla="*/ 5205471 h 5955635"/>
                <a:gd name="connsiteX2523" fmla="*/ 1981670 w 6187971"/>
                <a:gd name="connsiteY2523" fmla="*/ 5201929 h 5955635"/>
                <a:gd name="connsiteX2524" fmla="*/ 1977165 w 6187971"/>
                <a:gd name="connsiteY2524" fmla="*/ 5202891 h 5955635"/>
                <a:gd name="connsiteX2525" fmla="*/ 1895171 w 6187971"/>
                <a:gd name="connsiteY2525" fmla="*/ 5149765 h 5955635"/>
                <a:gd name="connsiteX2526" fmla="*/ 1865914 w 6187971"/>
                <a:gd name="connsiteY2526" fmla="*/ 5123048 h 5955635"/>
                <a:gd name="connsiteX2527" fmla="*/ 1715436 w 6187971"/>
                <a:gd name="connsiteY2527" fmla="*/ 5013908 h 5955635"/>
                <a:gd name="connsiteX2528" fmla="*/ 1588748 w 6187971"/>
                <a:gd name="connsiteY2528" fmla="*/ 4927943 h 5955635"/>
                <a:gd name="connsiteX2529" fmla="*/ 1598064 w 6187971"/>
                <a:gd name="connsiteY2529" fmla="*/ 4949501 h 5955635"/>
                <a:gd name="connsiteX2530" fmla="*/ 1564303 w 6187971"/>
                <a:gd name="connsiteY2530" fmla="*/ 4923746 h 5955635"/>
                <a:gd name="connsiteX2531" fmla="*/ 1547904 w 6187971"/>
                <a:gd name="connsiteY2531" fmla="*/ 4913121 h 5955635"/>
                <a:gd name="connsiteX2532" fmla="*/ 1545979 w 6187971"/>
                <a:gd name="connsiteY2532" fmla="*/ 4904113 h 5955635"/>
                <a:gd name="connsiteX2533" fmla="*/ 1541475 w 6187971"/>
                <a:gd name="connsiteY2533" fmla="*/ 4905075 h 5955635"/>
                <a:gd name="connsiteX2534" fmla="*/ 1523807 w 6187971"/>
                <a:gd name="connsiteY2534" fmla="*/ 4866464 h 5955635"/>
                <a:gd name="connsiteX2535" fmla="*/ 1517378 w 6187971"/>
                <a:gd name="connsiteY2535" fmla="*/ 4858417 h 5955635"/>
                <a:gd name="connsiteX2536" fmla="*/ 1511912 w 6187971"/>
                <a:gd name="connsiteY2536" fmla="*/ 4854876 h 5955635"/>
                <a:gd name="connsiteX2537" fmla="*/ 1506446 w 6187971"/>
                <a:gd name="connsiteY2537" fmla="*/ 4851334 h 5955635"/>
                <a:gd name="connsiteX2538" fmla="*/ 1483618 w 6187971"/>
                <a:gd name="connsiteY2538" fmla="*/ 4832662 h 5955635"/>
                <a:gd name="connsiteX2539" fmla="*/ 1478151 w 6187971"/>
                <a:gd name="connsiteY2539" fmla="*/ 4829121 h 5955635"/>
                <a:gd name="connsiteX2540" fmla="*/ 1479114 w 6187971"/>
                <a:gd name="connsiteY2540" fmla="*/ 4833625 h 5955635"/>
                <a:gd name="connsiteX2541" fmla="*/ 1485543 w 6187971"/>
                <a:gd name="connsiteY2541" fmla="*/ 4841671 h 5955635"/>
                <a:gd name="connsiteX2542" fmla="*/ 1462060 w 6187971"/>
                <a:gd name="connsiteY2542" fmla="*/ 4841978 h 5955635"/>
                <a:gd name="connsiteX2543" fmla="*/ 1461097 w 6187971"/>
                <a:gd name="connsiteY2543" fmla="*/ 4837474 h 5955635"/>
                <a:gd name="connsiteX2544" fmla="*/ 1435076 w 6187971"/>
                <a:gd name="connsiteY2544" fmla="*/ 4781808 h 5955635"/>
                <a:gd name="connsiteX2545" fmla="*/ 1429609 w 6187971"/>
                <a:gd name="connsiteY2545" fmla="*/ 4778267 h 5955635"/>
                <a:gd name="connsiteX2546" fmla="*/ 1428647 w 6187971"/>
                <a:gd name="connsiteY2546" fmla="*/ 4773763 h 5955635"/>
                <a:gd name="connsiteX2547" fmla="*/ 1391038 w 6187971"/>
                <a:gd name="connsiteY2547" fmla="*/ 4729991 h 5955635"/>
                <a:gd name="connsiteX2548" fmla="*/ 1363706 w 6187971"/>
                <a:gd name="connsiteY2548" fmla="*/ 4712283 h 5955635"/>
                <a:gd name="connsiteX2549" fmla="*/ 1362744 w 6187971"/>
                <a:gd name="connsiteY2549" fmla="*/ 4707779 h 5955635"/>
                <a:gd name="connsiteX2550" fmla="*/ 1358239 w 6187971"/>
                <a:gd name="connsiteY2550" fmla="*/ 4708741 h 5955635"/>
                <a:gd name="connsiteX2551" fmla="*/ 1347307 w 6187971"/>
                <a:gd name="connsiteY2551" fmla="*/ 4701658 h 5955635"/>
                <a:gd name="connsiteX2552" fmla="*/ 1348269 w 6187971"/>
                <a:gd name="connsiteY2552" fmla="*/ 4706162 h 5955635"/>
                <a:gd name="connsiteX2553" fmla="*/ 1354698 w 6187971"/>
                <a:gd name="connsiteY2553" fmla="*/ 4714207 h 5955635"/>
                <a:gd name="connsiteX2554" fmla="*/ 1338299 w 6187971"/>
                <a:gd name="connsiteY2554" fmla="*/ 4703582 h 5955635"/>
                <a:gd name="connsiteX2555" fmla="*/ 1318358 w 6187971"/>
                <a:gd name="connsiteY2555" fmla="*/ 4698423 h 5955635"/>
                <a:gd name="connsiteX2556" fmla="*/ 1303576 w 6187971"/>
                <a:gd name="connsiteY2556" fmla="*/ 4673323 h 5955635"/>
                <a:gd name="connsiteX2557" fmla="*/ 1308080 w 6187971"/>
                <a:gd name="connsiteY2557" fmla="*/ 4672361 h 5955635"/>
                <a:gd name="connsiteX2558" fmla="*/ 1307118 w 6187971"/>
                <a:gd name="connsiteY2558" fmla="*/ 4667857 h 5955635"/>
                <a:gd name="connsiteX2559" fmla="*/ 1301651 w 6187971"/>
                <a:gd name="connsiteY2559" fmla="*/ 4664315 h 5955635"/>
                <a:gd name="connsiteX2560" fmla="*/ 1294261 w 6187971"/>
                <a:gd name="connsiteY2560" fmla="*/ 4651766 h 5955635"/>
                <a:gd name="connsiteX2561" fmla="*/ 1288794 w 6187971"/>
                <a:gd name="connsiteY2561" fmla="*/ 4648223 h 5955635"/>
                <a:gd name="connsiteX2562" fmla="*/ 1284945 w 6187971"/>
                <a:gd name="connsiteY2562" fmla="*/ 4630207 h 5955635"/>
                <a:gd name="connsiteX2563" fmla="*/ 1303269 w 6187971"/>
                <a:gd name="connsiteY2563" fmla="*/ 4649841 h 5955635"/>
                <a:gd name="connsiteX2564" fmla="*/ 1300382 w 6187971"/>
                <a:gd name="connsiteY2564" fmla="*/ 4636329 h 5955635"/>
                <a:gd name="connsiteX2565" fmla="*/ 1288488 w 6187971"/>
                <a:gd name="connsiteY2565" fmla="*/ 4624741 h 5955635"/>
                <a:gd name="connsiteX2566" fmla="*/ 1225818 w 6187971"/>
                <a:gd name="connsiteY2566" fmla="*/ 4529809 h 5955635"/>
                <a:gd name="connsiteX2567" fmla="*/ 1185629 w 6187971"/>
                <a:gd name="connsiteY2567" fmla="*/ 4496009 h 5955635"/>
                <a:gd name="connsiteX2568" fmla="*/ 1189171 w 6187971"/>
                <a:gd name="connsiteY2568" fmla="*/ 4490542 h 5955635"/>
                <a:gd name="connsiteX2569" fmla="*/ 1182742 w 6187971"/>
                <a:gd name="connsiteY2569" fmla="*/ 4482495 h 5955635"/>
                <a:gd name="connsiteX2570" fmla="*/ 1177276 w 6187971"/>
                <a:gd name="connsiteY2570" fmla="*/ 4478954 h 5955635"/>
                <a:gd name="connsiteX2571" fmla="*/ 1178238 w 6187971"/>
                <a:gd name="connsiteY2571" fmla="*/ 4483458 h 5955635"/>
                <a:gd name="connsiteX2572" fmla="*/ 1166343 w 6187971"/>
                <a:gd name="connsiteY2572" fmla="*/ 4471870 h 5955635"/>
                <a:gd name="connsiteX2573" fmla="*/ 1169885 w 6187971"/>
                <a:gd name="connsiteY2573" fmla="*/ 4466405 h 5955635"/>
                <a:gd name="connsiteX2574" fmla="*/ 1139667 w 6187971"/>
                <a:gd name="connsiteY2574" fmla="*/ 4435183 h 5955635"/>
                <a:gd name="connsiteX2575" fmla="*/ 1138704 w 6187971"/>
                <a:gd name="connsiteY2575" fmla="*/ 4430679 h 5955635"/>
                <a:gd name="connsiteX2576" fmla="*/ 1134200 w 6187971"/>
                <a:gd name="connsiteY2576" fmla="*/ 4431641 h 5955635"/>
                <a:gd name="connsiteX2577" fmla="*/ 1129696 w 6187971"/>
                <a:gd name="connsiteY2577" fmla="*/ 4432603 h 5955635"/>
                <a:gd name="connsiteX2578" fmla="*/ 1128734 w 6187971"/>
                <a:gd name="connsiteY2578" fmla="*/ 4428100 h 5955635"/>
                <a:gd name="connsiteX2579" fmla="*/ 1118764 w 6187971"/>
                <a:gd name="connsiteY2579" fmla="*/ 4425520 h 5955635"/>
                <a:gd name="connsiteX2580" fmla="*/ 1120688 w 6187971"/>
                <a:gd name="connsiteY2580" fmla="*/ 4434529 h 5955635"/>
                <a:gd name="connsiteX2581" fmla="*/ 1115221 w 6187971"/>
                <a:gd name="connsiteY2581" fmla="*/ 4430987 h 5955635"/>
                <a:gd name="connsiteX2582" fmla="*/ 1091431 w 6187971"/>
                <a:gd name="connsiteY2582" fmla="*/ 4407812 h 5955635"/>
                <a:gd name="connsiteX2583" fmla="*/ 1073763 w 6187971"/>
                <a:gd name="connsiteY2583" fmla="*/ 4369199 h 5955635"/>
                <a:gd name="connsiteX2584" fmla="*/ 1063792 w 6187971"/>
                <a:gd name="connsiteY2584" fmla="*/ 4366620 h 5955635"/>
                <a:gd name="connsiteX2585" fmla="*/ 1058981 w 6187971"/>
                <a:gd name="connsiteY2585" fmla="*/ 4344100 h 5955635"/>
                <a:gd name="connsiteX2586" fmla="*/ 1050936 w 6187971"/>
                <a:gd name="connsiteY2586" fmla="*/ 4350528 h 5955635"/>
                <a:gd name="connsiteX2587" fmla="*/ 1048049 w 6187971"/>
                <a:gd name="connsiteY2587" fmla="*/ 4337016 h 5955635"/>
                <a:gd name="connsiteX2588" fmla="*/ 988922 w 6187971"/>
                <a:gd name="connsiteY2588" fmla="*/ 4236617 h 5955635"/>
                <a:gd name="connsiteX2589" fmla="*/ 981224 w 6187971"/>
                <a:gd name="connsiteY2589" fmla="*/ 4200585 h 5955635"/>
                <a:gd name="connsiteX2590" fmla="*/ 970291 w 6187971"/>
                <a:gd name="connsiteY2590" fmla="*/ 4193501 h 5955635"/>
                <a:gd name="connsiteX2591" fmla="*/ 953584 w 6187971"/>
                <a:gd name="connsiteY2591" fmla="*/ 4159394 h 5955635"/>
                <a:gd name="connsiteX2592" fmla="*/ 943614 w 6187971"/>
                <a:gd name="connsiteY2592" fmla="*/ 4156814 h 5955635"/>
                <a:gd name="connsiteX2593" fmla="*/ 947156 w 6187971"/>
                <a:gd name="connsiteY2593" fmla="*/ 4151347 h 5955635"/>
                <a:gd name="connsiteX2594" fmla="*/ 918555 w 6187971"/>
                <a:gd name="connsiteY2594" fmla="*/ 4105652 h 5955635"/>
                <a:gd name="connsiteX2595" fmla="*/ 910857 w 6187971"/>
                <a:gd name="connsiteY2595" fmla="*/ 4069620 h 5955635"/>
                <a:gd name="connsiteX2596" fmla="*/ 892533 w 6187971"/>
                <a:gd name="connsiteY2596" fmla="*/ 4049987 h 5955635"/>
                <a:gd name="connsiteX2597" fmla="*/ 891263 w 6187971"/>
                <a:gd name="connsiteY2597" fmla="*/ 4022000 h 5955635"/>
                <a:gd name="connsiteX2598" fmla="*/ 869091 w 6187971"/>
                <a:gd name="connsiteY2598" fmla="*/ 3984350 h 5955635"/>
                <a:gd name="connsiteX2599" fmla="*/ 873595 w 6187971"/>
                <a:gd name="connsiteY2599" fmla="*/ 3983387 h 5955635"/>
                <a:gd name="connsiteX2600" fmla="*/ 852077 w 6187971"/>
                <a:gd name="connsiteY2600" fmla="*/ 3926760 h 5955635"/>
                <a:gd name="connsiteX2601" fmla="*/ 863010 w 6187971"/>
                <a:gd name="connsiteY2601" fmla="*/ 3933844 h 5955635"/>
                <a:gd name="connsiteX2602" fmla="*/ 869247 w 6187971"/>
                <a:gd name="connsiteY2602" fmla="*/ 3944432 h 5955635"/>
                <a:gd name="connsiteX2603" fmla="*/ 868668 w 6187971"/>
                <a:gd name="connsiteY2603" fmla="*/ 3952062 h 5955635"/>
                <a:gd name="connsiteX2604" fmla="*/ 862355 w 6187971"/>
                <a:gd name="connsiteY2604" fmla="*/ 3952821 h 5955635"/>
                <a:gd name="connsiteX2605" fmla="*/ 875212 w 6187971"/>
                <a:gd name="connsiteY2605" fmla="*/ 3968913 h 5955635"/>
                <a:gd name="connsiteX2606" fmla="*/ 890956 w 6187971"/>
                <a:gd name="connsiteY2606" fmla="*/ 3998517 h 5955635"/>
                <a:gd name="connsiteX2607" fmla="*/ 891918 w 6187971"/>
                <a:gd name="connsiteY2607" fmla="*/ 4003022 h 5955635"/>
                <a:gd name="connsiteX2608" fmla="*/ 892881 w 6187971"/>
                <a:gd name="connsiteY2608" fmla="*/ 4007525 h 5955635"/>
                <a:gd name="connsiteX2609" fmla="*/ 897385 w 6187971"/>
                <a:gd name="connsiteY2609" fmla="*/ 4006563 h 5955635"/>
                <a:gd name="connsiteX2610" fmla="*/ 897077 w 6187971"/>
                <a:gd name="connsiteY2610" fmla="*/ 3983081 h 5955635"/>
                <a:gd name="connsiteX2611" fmla="*/ 891611 w 6187971"/>
                <a:gd name="connsiteY2611" fmla="*/ 3979538 h 5955635"/>
                <a:gd name="connsiteX2612" fmla="*/ 890649 w 6187971"/>
                <a:gd name="connsiteY2612" fmla="*/ 3975035 h 5955635"/>
                <a:gd name="connsiteX2613" fmla="*/ 885183 w 6187971"/>
                <a:gd name="connsiteY2613" fmla="*/ 3971493 h 5955635"/>
                <a:gd name="connsiteX2614" fmla="*/ 878447 w 6187971"/>
                <a:gd name="connsiteY2614" fmla="*/ 3939965 h 5955635"/>
                <a:gd name="connsiteX2615" fmla="*/ 890034 w 6187971"/>
                <a:gd name="connsiteY2615" fmla="*/ 3928070 h 5955635"/>
                <a:gd name="connsiteX2616" fmla="*/ 879449 w 6187971"/>
                <a:gd name="connsiteY2616" fmla="*/ 3878525 h 5955635"/>
                <a:gd name="connsiteX2617" fmla="*/ 852546 w 6187971"/>
                <a:gd name="connsiteY2617" fmla="*/ 3686468 h 5955635"/>
                <a:gd name="connsiteX2618" fmla="*/ 847081 w 6187971"/>
                <a:gd name="connsiteY2618" fmla="*/ 3682926 h 5955635"/>
                <a:gd name="connsiteX2619" fmla="*/ 843539 w 6187971"/>
                <a:gd name="connsiteY2619" fmla="*/ 3688393 h 5955635"/>
                <a:gd name="connsiteX2620" fmla="*/ 872058 w 6187971"/>
                <a:gd name="connsiteY2620" fmla="*/ 3865975 h 5955635"/>
                <a:gd name="connsiteX2621" fmla="*/ 867555 w 6187971"/>
                <a:gd name="connsiteY2621" fmla="*/ 3866938 h 5955635"/>
                <a:gd name="connsiteX2622" fmla="*/ 861126 w 6187971"/>
                <a:gd name="connsiteY2622" fmla="*/ 3858892 h 5955635"/>
                <a:gd name="connsiteX2623" fmla="*/ 868517 w 6187971"/>
                <a:gd name="connsiteY2623" fmla="*/ 3871442 h 5955635"/>
                <a:gd name="connsiteX2624" fmla="*/ 864975 w 6187971"/>
                <a:gd name="connsiteY2624" fmla="*/ 3876908 h 5955635"/>
                <a:gd name="connsiteX2625" fmla="*/ 849886 w 6187971"/>
                <a:gd name="connsiteY2625" fmla="*/ 3828326 h 5955635"/>
                <a:gd name="connsiteX2626" fmla="*/ 848269 w 6187971"/>
                <a:gd name="connsiteY2626" fmla="*/ 3842800 h 5955635"/>
                <a:gd name="connsiteX2627" fmla="*/ 832524 w 6187971"/>
                <a:gd name="connsiteY2627" fmla="*/ 3813196 h 5955635"/>
                <a:gd name="connsiteX2628" fmla="*/ 822902 w 6187971"/>
                <a:gd name="connsiteY2628" fmla="*/ 3768156 h 5955635"/>
                <a:gd name="connsiteX2629" fmla="*/ 812624 w 6187971"/>
                <a:gd name="connsiteY2629" fmla="*/ 3742094 h 5955635"/>
                <a:gd name="connsiteX2630" fmla="*/ 789529 w 6187971"/>
                <a:gd name="connsiteY2630" fmla="*/ 3633997 h 5955635"/>
                <a:gd name="connsiteX2631" fmla="*/ 786951 w 6187971"/>
                <a:gd name="connsiteY2631" fmla="*/ 3643967 h 5955635"/>
                <a:gd name="connsiteX2632" fmla="*/ 785988 w 6187971"/>
                <a:gd name="connsiteY2632" fmla="*/ 3639463 h 5955635"/>
                <a:gd name="connsiteX2633" fmla="*/ 785026 w 6187971"/>
                <a:gd name="connsiteY2633" fmla="*/ 3634959 h 5955635"/>
                <a:gd name="connsiteX2634" fmla="*/ 783101 w 6187971"/>
                <a:gd name="connsiteY2634" fmla="*/ 3625951 h 5955635"/>
                <a:gd name="connsiteX2635" fmla="*/ 765126 w 6187971"/>
                <a:gd name="connsiteY2635" fmla="*/ 3563856 h 5955635"/>
                <a:gd name="connsiteX2636" fmla="*/ 763201 w 6187971"/>
                <a:gd name="connsiteY2636" fmla="*/ 3554849 h 5955635"/>
                <a:gd name="connsiteX2637" fmla="*/ 760314 w 6187971"/>
                <a:gd name="connsiteY2637" fmla="*/ 3541336 h 5955635"/>
                <a:gd name="connsiteX2638" fmla="*/ 754541 w 6187971"/>
                <a:gd name="connsiteY2638" fmla="*/ 3514312 h 5955635"/>
                <a:gd name="connsiteX2639" fmla="*/ 753578 w 6187971"/>
                <a:gd name="connsiteY2639" fmla="*/ 3509808 h 5955635"/>
                <a:gd name="connsiteX2640" fmla="*/ 752616 w 6187971"/>
                <a:gd name="connsiteY2640" fmla="*/ 3505304 h 5955635"/>
                <a:gd name="connsiteX2641" fmla="*/ 748111 w 6187971"/>
                <a:gd name="connsiteY2641" fmla="*/ 3506266 h 5955635"/>
                <a:gd name="connsiteX2642" fmla="*/ 756158 w 6187971"/>
                <a:gd name="connsiteY2642" fmla="*/ 3499837 h 5955635"/>
                <a:gd name="connsiteX2643" fmla="*/ 748767 w 6187971"/>
                <a:gd name="connsiteY2643" fmla="*/ 3487287 h 5955635"/>
                <a:gd name="connsiteX2644" fmla="*/ 745225 w 6187971"/>
                <a:gd name="connsiteY2644" fmla="*/ 3492754 h 5955635"/>
                <a:gd name="connsiteX2645" fmla="*/ 743300 w 6187971"/>
                <a:gd name="connsiteY2645" fmla="*/ 3483746 h 5955635"/>
                <a:gd name="connsiteX2646" fmla="*/ 735295 w 6187971"/>
                <a:gd name="connsiteY2646" fmla="*/ 3424231 h 5955635"/>
                <a:gd name="connsiteX2647" fmla="*/ 735950 w 6187971"/>
                <a:gd name="connsiteY2647" fmla="*/ 3405253 h 5955635"/>
                <a:gd name="connsiteX2648" fmla="*/ 734026 w 6187971"/>
                <a:gd name="connsiteY2648" fmla="*/ 3396245 h 5955635"/>
                <a:gd name="connsiteX2649" fmla="*/ 736605 w 6187971"/>
                <a:gd name="connsiteY2649" fmla="*/ 3386274 h 5955635"/>
                <a:gd name="connsiteX2650" fmla="*/ 742071 w 6187971"/>
                <a:gd name="connsiteY2650" fmla="*/ 3389816 h 5955635"/>
                <a:gd name="connsiteX2651" fmla="*/ 747538 w 6187971"/>
                <a:gd name="connsiteY2651" fmla="*/ 3393358 h 5955635"/>
                <a:gd name="connsiteX2652" fmla="*/ 746576 w 6187971"/>
                <a:gd name="connsiteY2652" fmla="*/ 3388854 h 5955635"/>
                <a:gd name="connsiteX2653" fmla="*/ 751080 w 6187971"/>
                <a:gd name="connsiteY2653" fmla="*/ 3387891 h 5955635"/>
                <a:gd name="connsiteX2654" fmla="*/ 744651 w 6187971"/>
                <a:gd name="connsiteY2654" fmla="*/ 3379845 h 5955635"/>
                <a:gd name="connsiteX2655" fmla="*/ 733718 w 6187971"/>
                <a:gd name="connsiteY2655" fmla="*/ 3372762 h 5955635"/>
                <a:gd name="connsiteX2656" fmla="*/ 730177 w 6187971"/>
                <a:gd name="connsiteY2656" fmla="*/ 3378228 h 5955635"/>
                <a:gd name="connsiteX2657" fmla="*/ 722786 w 6187971"/>
                <a:gd name="connsiteY2657" fmla="*/ 3365679 h 5955635"/>
                <a:gd name="connsiteX2658" fmla="*/ 722479 w 6187971"/>
                <a:gd name="connsiteY2658" fmla="*/ 3342196 h 5955635"/>
                <a:gd name="connsiteX2659" fmla="*/ 727944 w 6187971"/>
                <a:gd name="connsiteY2659" fmla="*/ 3345738 h 5955635"/>
                <a:gd name="connsiteX2660" fmla="*/ 726982 w 6187971"/>
                <a:gd name="connsiteY2660" fmla="*/ 3341234 h 5955635"/>
                <a:gd name="connsiteX2661" fmla="*/ 725057 w 6187971"/>
                <a:gd name="connsiteY2661" fmla="*/ 3332226 h 5955635"/>
                <a:gd name="connsiteX2662" fmla="*/ 724095 w 6187971"/>
                <a:gd name="connsiteY2662" fmla="*/ 3327721 h 5955635"/>
                <a:gd name="connsiteX2663" fmla="*/ 723133 w 6187971"/>
                <a:gd name="connsiteY2663" fmla="*/ 3323218 h 5955635"/>
                <a:gd name="connsiteX2664" fmla="*/ 719284 w 6187971"/>
                <a:gd name="connsiteY2664" fmla="*/ 3305202 h 5955635"/>
                <a:gd name="connsiteX2665" fmla="*/ 716397 w 6187971"/>
                <a:gd name="connsiteY2665" fmla="*/ 3291690 h 5955635"/>
                <a:gd name="connsiteX2666" fmla="*/ 718015 w 6187971"/>
                <a:gd name="connsiteY2666" fmla="*/ 3277215 h 5955635"/>
                <a:gd name="connsiteX2667" fmla="*/ 716438 w 6187971"/>
                <a:gd name="connsiteY2667" fmla="*/ 3225746 h 5955635"/>
                <a:gd name="connsiteX2668" fmla="*/ 711934 w 6187971"/>
                <a:gd name="connsiteY2668" fmla="*/ 3226708 h 5955635"/>
                <a:gd name="connsiteX2669" fmla="*/ 710705 w 6187971"/>
                <a:gd name="connsiteY2669" fmla="*/ 3132778 h 5955635"/>
                <a:gd name="connsiteX2670" fmla="*/ 713284 w 6187971"/>
                <a:gd name="connsiteY2670" fmla="*/ 3122808 h 5955635"/>
                <a:gd name="connsiteX2671" fmla="*/ 712322 w 6187971"/>
                <a:gd name="connsiteY2671" fmla="*/ 3118304 h 5955635"/>
                <a:gd name="connsiteX2672" fmla="*/ 708780 w 6187971"/>
                <a:gd name="connsiteY2672" fmla="*/ 3123770 h 5955635"/>
                <a:gd name="connsiteX2673" fmla="*/ 708472 w 6187971"/>
                <a:gd name="connsiteY2673" fmla="*/ 3100287 h 5955635"/>
                <a:gd name="connsiteX2674" fmla="*/ 712015 w 6187971"/>
                <a:gd name="connsiteY2674" fmla="*/ 3094821 h 5955635"/>
                <a:gd name="connsiteX2675" fmla="*/ 706548 w 6187971"/>
                <a:gd name="connsiteY2675" fmla="*/ 3091280 h 5955635"/>
                <a:gd name="connsiteX2676" fmla="*/ 709128 w 6187971"/>
                <a:gd name="connsiteY2676" fmla="*/ 3081309 h 5955635"/>
                <a:gd name="connsiteX2677" fmla="*/ 709783 w 6187971"/>
                <a:gd name="connsiteY2677" fmla="*/ 3062331 h 5955635"/>
                <a:gd name="connsiteX2678" fmla="*/ 708821 w 6187971"/>
                <a:gd name="connsiteY2678" fmla="*/ 3057826 h 5955635"/>
                <a:gd name="connsiteX2679" fmla="*/ 705934 w 6187971"/>
                <a:gd name="connsiteY2679" fmla="*/ 3044314 h 5955635"/>
                <a:gd name="connsiteX2680" fmla="*/ 710439 w 6187971"/>
                <a:gd name="connsiteY2680" fmla="*/ 3043352 h 5955635"/>
                <a:gd name="connsiteX2681" fmla="*/ 717295 w 6187971"/>
                <a:gd name="connsiteY2681" fmla="*/ 2877050 h 5955635"/>
                <a:gd name="connsiteX2682" fmla="*/ 721799 w 6187971"/>
                <a:gd name="connsiteY2682" fmla="*/ 2876088 h 5955635"/>
                <a:gd name="connsiteX2683" fmla="*/ 722107 w 6187971"/>
                <a:gd name="connsiteY2683" fmla="*/ 2899570 h 5955635"/>
                <a:gd name="connsiteX2684" fmla="*/ 723376 w 6187971"/>
                <a:gd name="connsiteY2684" fmla="*/ 2927557 h 5955635"/>
                <a:gd name="connsiteX2685" fmla="*/ 719487 w 6187971"/>
                <a:gd name="connsiteY2685" fmla="*/ 2975484 h 5955635"/>
                <a:gd name="connsiteX2686" fmla="*/ 727759 w 6187971"/>
                <a:gd name="connsiteY2686" fmla="*/ 3124424 h 5955635"/>
                <a:gd name="connsiteX2687" fmla="*/ 724217 w 6187971"/>
                <a:gd name="connsiteY2687" fmla="*/ 3129891 h 5955635"/>
                <a:gd name="connsiteX2688" fmla="*/ 726142 w 6187971"/>
                <a:gd name="connsiteY2688" fmla="*/ 3138899 h 5955635"/>
                <a:gd name="connsiteX2689" fmla="*/ 724524 w 6187971"/>
                <a:gd name="connsiteY2689" fmla="*/ 3153374 h 5955635"/>
                <a:gd name="connsiteX2690" fmla="*/ 728066 w 6187971"/>
                <a:gd name="connsiteY2690" fmla="*/ 3147907 h 5955635"/>
                <a:gd name="connsiteX2691" fmla="*/ 726449 w 6187971"/>
                <a:gd name="connsiteY2691" fmla="*/ 3162382 h 5955635"/>
                <a:gd name="connsiteX2692" fmla="*/ 729335 w 6187971"/>
                <a:gd name="connsiteY2692" fmla="*/ 3175894 h 5955635"/>
                <a:gd name="connsiteX2693" fmla="*/ 732878 w 6187971"/>
                <a:gd name="connsiteY2693" fmla="*/ 3170427 h 5955635"/>
                <a:gd name="connsiteX2694" fmla="*/ 735458 w 6187971"/>
                <a:gd name="connsiteY2694" fmla="*/ 3160457 h 5955635"/>
                <a:gd name="connsiteX2695" fmla="*/ 731608 w 6187971"/>
                <a:gd name="connsiteY2695" fmla="*/ 3142441 h 5955635"/>
                <a:gd name="connsiteX2696" fmla="*/ 735149 w 6187971"/>
                <a:gd name="connsiteY2696" fmla="*/ 3136974 h 5955635"/>
                <a:gd name="connsiteX2697" fmla="*/ 739654 w 6187971"/>
                <a:gd name="connsiteY2697" fmla="*/ 3136012 h 5955635"/>
                <a:gd name="connsiteX2698" fmla="*/ 738691 w 6187971"/>
                <a:gd name="connsiteY2698" fmla="*/ 3131509 h 5955635"/>
                <a:gd name="connsiteX2699" fmla="*/ 737729 w 6187971"/>
                <a:gd name="connsiteY2699" fmla="*/ 3127004 h 5955635"/>
                <a:gd name="connsiteX2700" fmla="*/ 731301 w 6187971"/>
                <a:gd name="connsiteY2700" fmla="*/ 3118959 h 5955635"/>
                <a:gd name="connsiteX2701" fmla="*/ 730338 w 6187971"/>
                <a:gd name="connsiteY2701" fmla="*/ 3114455 h 5955635"/>
                <a:gd name="connsiteX2702" fmla="*/ 729376 w 6187971"/>
                <a:gd name="connsiteY2702" fmla="*/ 3109950 h 5955635"/>
                <a:gd name="connsiteX2703" fmla="*/ 729069 w 6187971"/>
                <a:gd name="connsiteY2703" fmla="*/ 3086468 h 5955635"/>
                <a:gd name="connsiteX2704" fmla="*/ 733265 w 6187971"/>
                <a:gd name="connsiteY2704" fmla="*/ 3062023 h 5955635"/>
                <a:gd name="connsiteX2705" fmla="*/ 733987 w 6187971"/>
                <a:gd name="connsiteY2705" fmla="*/ 3065401 h 5955635"/>
                <a:gd name="connsiteX2706" fmla="*/ 734227 w 6187971"/>
                <a:gd name="connsiteY2706" fmla="*/ 3066527 h 5955635"/>
                <a:gd name="connsiteX2707" fmla="*/ 735190 w 6187971"/>
                <a:gd name="connsiteY2707" fmla="*/ 3071031 h 5955635"/>
                <a:gd name="connsiteX2708" fmla="*/ 738732 w 6187971"/>
                <a:gd name="connsiteY2708" fmla="*/ 3065565 h 5955635"/>
                <a:gd name="connsiteX2709" fmla="*/ 735845 w 6187971"/>
                <a:gd name="connsiteY2709" fmla="*/ 3052053 h 5955635"/>
                <a:gd name="connsiteX2710" fmla="*/ 733921 w 6187971"/>
                <a:gd name="connsiteY2710" fmla="*/ 3043045 h 5955635"/>
                <a:gd name="connsiteX2711" fmla="*/ 736541 w 6187971"/>
                <a:gd name="connsiteY2711" fmla="*/ 2967131 h 5955635"/>
                <a:gd name="connsiteX2712" fmla="*/ 735578 w 6187971"/>
                <a:gd name="connsiteY2712" fmla="*/ 2962627 h 5955635"/>
                <a:gd name="connsiteX2713" fmla="*/ 744279 w 6187971"/>
                <a:gd name="connsiteY2713" fmla="*/ 2937219 h 5955635"/>
                <a:gd name="connsiteX2714" fmla="*/ 747514 w 6187971"/>
                <a:gd name="connsiteY2714" fmla="*/ 2908270 h 5955635"/>
                <a:gd name="connsiteX2715" fmla="*/ 767536 w 6187971"/>
                <a:gd name="connsiteY2715" fmla="*/ 2781543 h 5955635"/>
                <a:gd name="connsiteX2716" fmla="*/ 767175 w 6187971"/>
                <a:gd name="connsiteY2716" fmla="*/ 2788737 h 5955635"/>
                <a:gd name="connsiteX2717" fmla="*/ 765918 w 6187971"/>
                <a:gd name="connsiteY2717" fmla="*/ 2796017 h 5955635"/>
                <a:gd name="connsiteX2718" fmla="*/ 767088 w 6187971"/>
                <a:gd name="connsiteY2718" fmla="*/ 2790469 h 5955635"/>
                <a:gd name="connsiteX2719" fmla="*/ 767175 w 6187971"/>
                <a:gd name="connsiteY2719" fmla="*/ 2788737 h 5955635"/>
                <a:gd name="connsiteX2720" fmla="*/ 777228 w 6187971"/>
                <a:gd name="connsiteY2720" fmla="*/ 2730482 h 5955635"/>
                <a:gd name="connsiteX2721" fmla="*/ 774987 w 6187971"/>
                <a:gd name="connsiteY2721" fmla="*/ 2827750 h 5955635"/>
                <a:gd name="connsiteX2722" fmla="*/ 824931 w 6187971"/>
                <a:gd name="connsiteY2722" fmla="*/ 3364010 h 5955635"/>
                <a:gd name="connsiteX2723" fmla="*/ 829326 w 6187971"/>
                <a:gd name="connsiteY2723" fmla="*/ 3384580 h 5955635"/>
                <a:gd name="connsiteX2724" fmla="*/ 837369 w 6187971"/>
                <a:gd name="connsiteY2724" fmla="*/ 3339843 h 5955635"/>
                <a:gd name="connsiteX2725" fmla="*/ 819665 w 6187971"/>
                <a:gd name="connsiteY2725" fmla="*/ 2577354 h 5955635"/>
                <a:gd name="connsiteX2726" fmla="*/ 843923 w 6187971"/>
                <a:gd name="connsiteY2726" fmla="*/ 2454020 h 5955635"/>
                <a:gd name="connsiteX2727" fmla="*/ 844696 w 6187971"/>
                <a:gd name="connsiteY2727" fmla="*/ 2456577 h 5955635"/>
                <a:gd name="connsiteX2728" fmla="*/ 850081 w 6187971"/>
                <a:gd name="connsiteY2728" fmla="*/ 2462491 h 5955635"/>
                <a:gd name="connsiteX2729" fmla="*/ 847719 w 6187971"/>
                <a:gd name="connsiteY2729" fmla="*/ 2445923 h 5955635"/>
                <a:gd name="connsiteX2730" fmla="*/ 846151 w 6187971"/>
                <a:gd name="connsiteY2730" fmla="*/ 2442693 h 5955635"/>
                <a:gd name="connsiteX2731" fmla="*/ 847411 w 6187971"/>
                <a:gd name="connsiteY2731" fmla="*/ 2436286 h 5955635"/>
                <a:gd name="connsiteX2732" fmla="*/ 851391 w 6187971"/>
                <a:gd name="connsiteY2732" fmla="*/ 2424533 h 5955635"/>
                <a:gd name="connsiteX2733" fmla="*/ 853316 w 6187971"/>
                <a:gd name="connsiteY2733" fmla="*/ 2433542 h 5955635"/>
                <a:gd name="connsiteX2734" fmla="*/ 879111 w 6187971"/>
                <a:gd name="connsiteY2734" fmla="*/ 2333838 h 5955635"/>
                <a:gd name="connsiteX2735" fmla="*/ 884578 w 6187971"/>
                <a:gd name="connsiteY2735" fmla="*/ 2337381 h 5955635"/>
                <a:gd name="connsiteX2736" fmla="*/ 911642 w 6187971"/>
                <a:gd name="connsiteY2736" fmla="*/ 2265663 h 5955635"/>
                <a:gd name="connsiteX2737" fmla="*/ 944828 w 6187971"/>
                <a:gd name="connsiteY2737" fmla="*/ 2178509 h 5955635"/>
                <a:gd name="connsiteX2738" fmla="*/ 987023 w 6187971"/>
                <a:gd name="connsiteY2738" fmla="*/ 2089431 h 5955635"/>
                <a:gd name="connsiteX2739" fmla="*/ 991527 w 6187971"/>
                <a:gd name="connsiteY2739" fmla="*/ 2088468 h 5955635"/>
                <a:gd name="connsiteX2740" fmla="*/ 988948 w 6187971"/>
                <a:gd name="connsiteY2740" fmla="*/ 2098439 h 5955635"/>
                <a:gd name="connsiteX2741" fmla="*/ 993452 w 6187971"/>
                <a:gd name="connsiteY2741" fmla="*/ 2097477 h 5955635"/>
                <a:gd name="connsiteX2742" fmla="*/ 992489 w 6187971"/>
                <a:gd name="connsiteY2742" fmla="*/ 2092973 h 5955635"/>
                <a:gd name="connsiteX2743" fmla="*/ 996031 w 6187971"/>
                <a:gd name="connsiteY2743" fmla="*/ 2087506 h 5955635"/>
                <a:gd name="connsiteX2744" fmla="*/ 1012778 w 6187971"/>
                <a:gd name="connsiteY2744" fmla="*/ 2055671 h 5955635"/>
                <a:gd name="connsiteX2745" fmla="*/ 1010853 w 6187971"/>
                <a:gd name="connsiteY2745" fmla="*/ 2046663 h 5955635"/>
                <a:gd name="connsiteX2746" fmla="*/ 1014395 w 6187971"/>
                <a:gd name="connsiteY2746" fmla="*/ 2041196 h 5955635"/>
                <a:gd name="connsiteX2747" fmla="*/ 1016320 w 6187971"/>
                <a:gd name="connsiteY2747" fmla="*/ 2050205 h 5955635"/>
                <a:gd name="connsiteX2748" fmla="*/ 1021479 w 6187971"/>
                <a:gd name="connsiteY2748" fmla="*/ 2030264 h 5955635"/>
                <a:gd name="connsiteX2749" fmla="*/ 1022441 w 6187971"/>
                <a:gd name="connsiteY2749" fmla="*/ 2034767 h 5955635"/>
                <a:gd name="connsiteX2750" fmla="*/ 1023404 w 6187971"/>
                <a:gd name="connsiteY2750" fmla="*/ 2039271 h 5955635"/>
                <a:gd name="connsiteX2751" fmla="*/ 1027908 w 6187971"/>
                <a:gd name="connsiteY2751" fmla="*/ 2038309 h 5955635"/>
                <a:gd name="connsiteX2752" fmla="*/ 1026946 w 6187971"/>
                <a:gd name="connsiteY2752" fmla="*/ 2033805 h 5955635"/>
                <a:gd name="connsiteX2753" fmla="*/ 1025021 w 6187971"/>
                <a:gd name="connsiteY2753" fmla="*/ 2024797 h 5955635"/>
                <a:gd name="connsiteX2754" fmla="*/ 1027600 w 6187971"/>
                <a:gd name="connsiteY2754" fmla="*/ 2014827 h 5955635"/>
                <a:gd name="connsiteX2755" fmla="*/ 1032104 w 6187971"/>
                <a:gd name="connsiteY2755" fmla="*/ 2013865 h 5955635"/>
                <a:gd name="connsiteX2756" fmla="*/ 1035647 w 6187971"/>
                <a:gd name="connsiteY2756" fmla="*/ 2008398 h 5955635"/>
                <a:gd name="connsiteX2757" fmla="*/ 1034684 w 6187971"/>
                <a:gd name="connsiteY2757" fmla="*/ 2003894 h 5955635"/>
                <a:gd name="connsiteX2758" fmla="*/ 1041767 w 6187971"/>
                <a:gd name="connsiteY2758" fmla="*/ 1992962 h 5955635"/>
                <a:gd name="connsiteX2759" fmla="*/ 1045309 w 6187971"/>
                <a:gd name="connsiteY2759" fmla="*/ 1987495 h 5955635"/>
                <a:gd name="connsiteX2760" fmla="*/ 1046272 w 6187971"/>
                <a:gd name="connsiteY2760" fmla="*/ 1991999 h 5955635"/>
                <a:gd name="connsiteX2761" fmla="*/ 1049813 w 6187971"/>
                <a:gd name="connsiteY2761" fmla="*/ 1986533 h 5955635"/>
                <a:gd name="connsiteX2762" fmla="*/ 1052393 w 6187971"/>
                <a:gd name="connsiteY2762" fmla="*/ 1976563 h 5955635"/>
                <a:gd name="connsiteX2763" fmla="*/ 1063980 w 6187971"/>
                <a:gd name="connsiteY2763" fmla="*/ 1964667 h 5955635"/>
                <a:gd name="connsiteX2764" fmla="*/ 1070409 w 6187971"/>
                <a:gd name="connsiteY2764" fmla="*/ 1972714 h 5955635"/>
                <a:gd name="connsiteX2765" fmla="*/ 1080072 w 6187971"/>
                <a:gd name="connsiteY2765" fmla="*/ 1951811 h 5955635"/>
                <a:gd name="connsiteX2766" fmla="*/ 1084576 w 6187971"/>
                <a:gd name="connsiteY2766" fmla="*/ 1950848 h 5955635"/>
                <a:gd name="connsiteX2767" fmla="*/ 1085539 w 6187971"/>
                <a:gd name="connsiteY2767" fmla="*/ 1955353 h 5955635"/>
                <a:gd name="connsiteX2768" fmla="*/ 1081997 w 6187971"/>
                <a:gd name="connsiteY2768" fmla="*/ 1960818 h 5955635"/>
                <a:gd name="connsiteX2769" fmla="*/ 1082959 w 6187971"/>
                <a:gd name="connsiteY2769" fmla="*/ 1965323 h 5955635"/>
                <a:gd name="connsiteX2770" fmla="*/ 1087463 w 6187971"/>
                <a:gd name="connsiteY2770" fmla="*/ 1964361 h 5955635"/>
                <a:gd name="connsiteX2771" fmla="*/ 1086501 w 6187971"/>
                <a:gd name="connsiteY2771" fmla="*/ 1959856 h 5955635"/>
                <a:gd name="connsiteX2772" fmla="*/ 1090043 w 6187971"/>
                <a:gd name="connsiteY2772" fmla="*/ 1954390 h 5955635"/>
                <a:gd name="connsiteX2773" fmla="*/ 1088118 w 6187971"/>
                <a:gd name="connsiteY2773" fmla="*/ 1945382 h 5955635"/>
                <a:gd name="connsiteX2774" fmla="*/ 1083614 w 6187971"/>
                <a:gd name="connsiteY2774" fmla="*/ 1946344 h 5955635"/>
                <a:gd name="connsiteX2775" fmla="*/ 1094895 w 6187971"/>
                <a:gd name="connsiteY2775" fmla="*/ 1910966 h 5955635"/>
                <a:gd name="connsiteX2776" fmla="*/ 1082345 w 6187971"/>
                <a:gd name="connsiteY2776" fmla="*/ 1918358 h 5955635"/>
                <a:gd name="connsiteX2777" fmla="*/ 1092970 w 6187971"/>
                <a:gd name="connsiteY2777" fmla="*/ 1901959 h 5955635"/>
                <a:gd name="connsiteX2778" fmla="*/ 1103595 w 6187971"/>
                <a:gd name="connsiteY2778" fmla="*/ 1885560 h 5955635"/>
                <a:gd name="connsiteX2779" fmla="*/ 1110679 w 6187971"/>
                <a:gd name="connsiteY2779" fmla="*/ 1874628 h 5955635"/>
                <a:gd name="connsiteX2780" fmla="*/ 1112603 w 6187971"/>
                <a:gd name="connsiteY2780" fmla="*/ 1883635 h 5955635"/>
                <a:gd name="connsiteX2781" fmla="*/ 1122267 w 6187971"/>
                <a:gd name="connsiteY2781" fmla="*/ 1862732 h 5955635"/>
                <a:gd name="connsiteX2782" fmla="*/ 1126770 w 6187971"/>
                <a:gd name="connsiteY2782" fmla="*/ 1861770 h 5955635"/>
                <a:gd name="connsiteX2783" fmla="*/ 1128695 w 6187971"/>
                <a:gd name="connsiteY2783" fmla="*/ 1870778 h 5955635"/>
                <a:gd name="connsiteX2784" fmla="*/ 1133200 w 6187971"/>
                <a:gd name="connsiteY2784" fmla="*/ 1869816 h 5955635"/>
                <a:gd name="connsiteX2785" fmla="*/ 1132237 w 6187971"/>
                <a:gd name="connsiteY2785" fmla="*/ 1865312 h 5955635"/>
                <a:gd name="connsiteX2786" fmla="*/ 1136741 w 6187971"/>
                <a:gd name="connsiteY2786" fmla="*/ 1864349 h 5955635"/>
                <a:gd name="connsiteX2787" fmla="*/ 1134817 w 6187971"/>
                <a:gd name="connsiteY2787" fmla="*/ 1855341 h 5955635"/>
                <a:gd name="connsiteX2788" fmla="*/ 1138359 w 6187971"/>
                <a:gd name="connsiteY2788" fmla="*/ 1849875 h 5955635"/>
                <a:gd name="connsiteX2789" fmla="*/ 1141900 w 6187971"/>
                <a:gd name="connsiteY2789" fmla="*/ 1844409 h 5955635"/>
                <a:gd name="connsiteX2790" fmla="*/ 1146404 w 6187971"/>
                <a:gd name="connsiteY2790" fmla="*/ 1843446 h 5955635"/>
                <a:gd name="connsiteX2791" fmla="*/ 1147367 w 6187971"/>
                <a:gd name="connsiteY2791" fmla="*/ 1847951 h 5955635"/>
                <a:gd name="connsiteX2792" fmla="*/ 1144787 w 6187971"/>
                <a:gd name="connsiteY2792" fmla="*/ 1857921 h 5955635"/>
                <a:gd name="connsiteX2793" fmla="*/ 1142208 w 6187971"/>
                <a:gd name="connsiteY2793" fmla="*/ 1867891 h 5955635"/>
                <a:gd name="connsiteX2794" fmla="*/ 1150253 w 6187971"/>
                <a:gd name="connsiteY2794" fmla="*/ 1861463 h 5955635"/>
                <a:gd name="connsiteX2795" fmla="*/ 1155412 w 6187971"/>
                <a:gd name="connsiteY2795" fmla="*/ 1841522 h 5955635"/>
                <a:gd name="connsiteX2796" fmla="*/ 1154450 w 6187971"/>
                <a:gd name="connsiteY2796" fmla="*/ 1837018 h 5955635"/>
                <a:gd name="connsiteX2797" fmla="*/ 1156068 w 6187971"/>
                <a:gd name="connsiteY2797" fmla="*/ 1822543 h 5955635"/>
                <a:gd name="connsiteX2798" fmla="*/ 1160572 w 6187971"/>
                <a:gd name="connsiteY2798" fmla="*/ 1821581 h 5955635"/>
                <a:gd name="connsiteX2799" fmla="*/ 1199532 w 6187971"/>
                <a:gd name="connsiteY2799" fmla="*/ 1761452 h 5955635"/>
                <a:gd name="connsiteX2800" fmla="*/ 1203074 w 6187971"/>
                <a:gd name="connsiteY2800" fmla="*/ 1755985 h 5955635"/>
                <a:gd name="connsiteX2801" fmla="*/ 1206615 w 6187971"/>
                <a:gd name="connsiteY2801" fmla="*/ 1750519 h 5955635"/>
                <a:gd name="connsiteX2802" fmla="*/ 1213699 w 6187971"/>
                <a:gd name="connsiteY2802" fmla="*/ 1739586 h 5955635"/>
                <a:gd name="connsiteX2803" fmla="*/ 1217240 w 6187971"/>
                <a:gd name="connsiteY2803" fmla="*/ 1734120 h 5955635"/>
                <a:gd name="connsiteX2804" fmla="*/ 1227866 w 6187971"/>
                <a:gd name="connsiteY2804" fmla="*/ 1717721 h 5955635"/>
                <a:gd name="connsiteX2805" fmla="*/ 1234950 w 6187971"/>
                <a:gd name="connsiteY2805" fmla="*/ 1706789 h 5955635"/>
                <a:gd name="connsiteX2806" fmla="*/ 1239454 w 6187971"/>
                <a:gd name="connsiteY2806" fmla="*/ 1705826 h 5955635"/>
                <a:gd name="connsiteX2807" fmla="*/ 1268751 w 6187971"/>
                <a:gd name="connsiteY2807" fmla="*/ 1666599 h 5955635"/>
                <a:gd name="connsiteX2808" fmla="*/ 1280989 w 6187971"/>
                <a:gd name="connsiteY2808" fmla="*/ 1643969 h 5955635"/>
                <a:gd name="connsiteX2809" fmla="*/ 1294822 w 6187971"/>
                <a:gd name="connsiteY2809" fmla="*/ 1614580 h 5955635"/>
                <a:gd name="connsiteX2810" fmla="*/ 1295376 w 6187971"/>
                <a:gd name="connsiteY2810" fmla="*/ 1620968 h 5955635"/>
                <a:gd name="connsiteX2811" fmla="*/ 1280397 w 6187971"/>
                <a:gd name="connsiteY2811" fmla="*/ 1651544 h 5955635"/>
                <a:gd name="connsiteX2812" fmla="*/ 1150037 w 6187971"/>
                <a:gd name="connsiteY2812" fmla="*/ 1865158 h 5955635"/>
                <a:gd name="connsiteX2813" fmla="*/ 1157500 w 6187971"/>
                <a:gd name="connsiteY2813" fmla="*/ 1890938 h 5955635"/>
                <a:gd name="connsiteX2814" fmla="*/ 1155212 w 6187971"/>
                <a:gd name="connsiteY2814" fmla="*/ 1916847 h 5955635"/>
                <a:gd name="connsiteX2815" fmla="*/ 966688 w 6187971"/>
                <a:gd name="connsiteY2815" fmla="*/ 2444019 h 5955635"/>
                <a:gd name="connsiteX2816" fmla="*/ 940585 w 6187971"/>
                <a:gd name="connsiteY2816" fmla="*/ 3173091 h 5955635"/>
                <a:gd name="connsiteX2817" fmla="*/ 947522 w 6187971"/>
                <a:gd name="connsiteY2817" fmla="*/ 3187253 h 5955635"/>
                <a:gd name="connsiteX2818" fmla="*/ 961347 w 6187971"/>
                <a:gd name="connsiteY2818" fmla="*/ 2867525 h 5955635"/>
                <a:gd name="connsiteX2819" fmla="*/ 983906 w 6187971"/>
                <a:gd name="connsiteY2819" fmla="*/ 3101263 h 5955635"/>
                <a:gd name="connsiteX2820" fmla="*/ 992151 w 6187971"/>
                <a:gd name="connsiteY2820" fmla="*/ 3158164 h 5955635"/>
                <a:gd name="connsiteX2821" fmla="*/ 1014015 w 6187971"/>
                <a:gd name="connsiteY2821" fmla="*/ 3223887 h 5955635"/>
                <a:gd name="connsiteX2822" fmla="*/ 1162759 w 6187971"/>
                <a:gd name="connsiteY2822" fmla="*/ 3727888 h 5955635"/>
                <a:gd name="connsiteX2823" fmla="*/ 1178341 w 6187971"/>
                <a:gd name="connsiteY2823" fmla="*/ 3800819 h 5955635"/>
                <a:gd name="connsiteX2824" fmla="*/ 1193412 w 6187971"/>
                <a:gd name="connsiteY2824" fmla="*/ 3834752 h 5955635"/>
                <a:gd name="connsiteX2825" fmla="*/ 1287744 w 6187971"/>
                <a:gd name="connsiteY2825" fmla="*/ 3992539 h 5955635"/>
                <a:gd name="connsiteX2826" fmla="*/ 1330979 w 6187971"/>
                <a:gd name="connsiteY2826" fmla="*/ 4057607 h 5955635"/>
                <a:gd name="connsiteX2827" fmla="*/ 1343653 w 6187971"/>
                <a:gd name="connsiteY2827" fmla="*/ 4080319 h 5955635"/>
                <a:gd name="connsiteX2828" fmla="*/ 1369002 w 6187971"/>
                <a:gd name="connsiteY2828" fmla="*/ 4125744 h 5955635"/>
                <a:gd name="connsiteX2829" fmla="*/ 1538651 w 6187971"/>
                <a:gd name="connsiteY2829" fmla="*/ 4306548 h 5955635"/>
                <a:gd name="connsiteX2830" fmla="*/ 2686262 w 6187971"/>
                <a:gd name="connsiteY2830" fmla="*/ 4927608 h 5955635"/>
                <a:gd name="connsiteX2831" fmla="*/ 3070633 w 6187971"/>
                <a:gd name="connsiteY2831" fmla="*/ 4978456 h 5955635"/>
                <a:gd name="connsiteX2832" fmla="*/ 3564597 w 6187971"/>
                <a:gd name="connsiteY2832" fmla="*/ 4919852 h 5955635"/>
                <a:gd name="connsiteX2833" fmla="*/ 3668800 w 6187971"/>
                <a:gd name="connsiteY2833" fmla="*/ 4885857 h 5955635"/>
                <a:gd name="connsiteX2834" fmla="*/ 3697923 w 6187971"/>
                <a:gd name="connsiteY2834" fmla="*/ 4875725 h 5955635"/>
                <a:gd name="connsiteX2835" fmla="*/ 3859302 w 6187971"/>
                <a:gd name="connsiteY2835" fmla="*/ 4825603 h 5955635"/>
                <a:gd name="connsiteX2836" fmla="*/ 4218717 w 6187971"/>
                <a:gd name="connsiteY2836" fmla="*/ 4631492 h 5955635"/>
                <a:gd name="connsiteX2837" fmla="*/ 5136420 w 6187971"/>
                <a:gd name="connsiteY2837" fmla="*/ 3187886 h 5955635"/>
                <a:gd name="connsiteX2838" fmla="*/ 5095093 w 6187971"/>
                <a:gd name="connsiteY2838" fmla="*/ 2637473 h 5955635"/>
                <a:gd name="connsiteX2839" fmla="*/ 4552027 w 6187971"/>
                <a:gd name="connsiteY2839" fmla="*/ 1550927 h 5955635"/>
                <a:gd name="connsiteX2840" fmla="*/ 4206285 w 6187971"/>
                <a:gd name="connsiteY2840" fmla="*/ 1241535 h 5955635"/>
                <a:gd name="connsiteX2841" fmla="*/ 4017916 w 6187971"/>
                <a:gd name="connsiteY2841" fmla="*/ 1092106 h 5955635"/>
                <a:gd name="connsiteX2842" fmla="*/ 3766634 w 6187971"/>
                <a:gd name="connsiteY2842" fmla="*/ 950252 h 5955635"/>
                <a:gd name="connsiteX2843" fmla="*/ 2533034 w 6187971"/>
                <a:gd name="connsiteY2843" fmla="*/ 924406 h 5955635"/>
                <a:gd name="connsiteX2844" fmla="*/ 2362177 w 6187971"/>
                <a:gd name="connsiteY2844" fmla="*/ 966775 h 5955635"/>
                <a:gd name="connsiteX2845" fmla="*/ 2692688 w 6187971"/>
                <a:gd name="connsiteY2845" fmla="*/ 857055 h 5955635"/>
                <a:gd name="connsiteX2846" fmla="*/ 2526787 w 6187971"/>
                <a:gd name="connsiteY2846" fmla="*/ 876855 h 5955635"/>
                <a:gd name="connsiteX2847" fmla="*/ 2357128 w 6187971"/>
                <a:gd name="connsiteY2847" fmla="*/ 924834 h 5955635"/>
                <a:gd name="connsiteX2848" fmla="*/ 2195476 w 6187971"/>
                <a:gd name="connsiteY2848" fmla="*/ 982835 h 5955635"/>
                <a:gd name="connsiteX2849" fmla="*/ 2038892 w 6187971"/>
                <a:gd name="connsiteY2849" fmla="*/ 1055397 h 5955635"/>
                <a:gd name="connsiteX2850" fmla="*/ 2051328 w 6187971"/>
                <a:gd name="connsiteY2850" fmla="*/ 1031230 h 5955635"/>
                <a:gd name="connsiteX2851" fmla="*/ 2044919 w 6187971"/>
                <a:gd name="connsiteY2851" fmla="*/ 1028689 h 5955635"/>
                <a:gd name="connsiteX2852" fmla="*/ 1942714 w 6187971"/>
                <a:gd name="connsiteY2852" fmla="*/ 1072034 h 5955635"/>
                <a:gd name="connsiteX2853" fmla="*/ 1659433 w 6187971"/>
                <a:gd name="connsiteY2853" fmla="*/ 1265523 h 5955635"/>
                <a:gd name="connsiteX2854" fmla="*/ 1591162 w 6187971"/>
                <a:gd name="connsiteY2854" fmla="*/ 1293796 h 5955635"/>
                <a:gd name="connsiteX2855" fmla="*/ 1530900 w 6187971"/>
                <a:gd name="connsiteY2855" fmla="*/ 1332091 h 5955635"/>
                <a:gd name="connsiteX2856" fmla="*/ 1480860 w 6187971"/>
                <a:gd name="connsiteY2856" fmla="*/ 1363313 h 5955635"/>
                <a:gd name="connsiteX2857" fmla="*/ 1469896 w 6187971"/>
                <a:gd name="connsiteY2857" fmla="*/ 1366433 h 5955635"/>
                <a:gd name="connsiteX2858" fmla="*/ 1485917 w 6187971"/>
                <a:gd name="connsiteY2858" fmla="*/ 1349400 h 5955635"/>
                <a:gd name="connsiteX2859" fmla="*/ 1574268 w 6187971"/>
                <a:gd name="connsiteY2859" fmla="*/ 1266943 h 5955635"/>
                <a:gd name="connsiteX2860" fmla="*/ 1710085 w 6187971"/>
                <a:gd name="connsiteY2860" fmla="*/ 1153153 h 5955635"/>
                <a:gd name="connsiteX2861" fmla="*/ 1853295 w 6187971"/>
                <a:gd name="connsiteY2861" fmla="*/ 1051913 h 5955635"/>
                <a:gd name="connsiteX2862" fmla="*/ 1870349 w 6187971"/>
                <a:gd name="connsiteY2862" fmla="*/ 1043559 h 5955635"/>
                <a:gd name="connsiteX2863" fmla="*/ 2165426 w 6187971"/>
                <a:gd name="connsiteY2863" fmla="*/ 881616 h 5955635"/>
                <a:gd name="connsiteX2864" fmla="*/ 2321799 w 6187971"/>
                <a:gd name="connsiteY2864" fmla="*/ 819950 h 5955635"/>
                <a:gd name="connsiteX2865" fmla="*/ 2427971 w 6187971"/>
                <a:gd name="connsiteY2865" fmla="*/ 787847 h 5955635"/>
                <a:gd name="connsiteX2866" fmla="*/ 2380636 w 6187971"/>
                <a:gd name="connsiteY2866" fmla="*/ 803258 h 5955635"/>
                <a:gd name="connsiteX2867" fmla="*/ 2340778 w 6187971"/>
                <a:gd name="connsiteY2867" fmla="*/ 820604 h 5955635"/>
                <a:gd name="connsiteX2868" fmla="*/ 2336273 w 6187971"/>
                <a:gd name="connsiteY2868" fmla="*/ 821566 h 5955635"/>
                <a:gd name="connsiteX2869" fmla="*/ 2205963 w 6187971"/>
                <a:gd name="connsiteY2869" fmla="*/ 872955 h 5955635"/>
                <a:gd name="connsiteX2870" fmla="*/ 2201459 w 6187971"/>
                <a:gd name="connsiteY2870" fmla="*/ 873917 h 5955635"/>
                <a:gd name="connsiteX2871" fmla="*/ 2202421 w 6187971"/>
                <a:gd name="connsiteY2871" fmla="*/ 878421 h 5955635"/>
                <a:gd name="connsiteX2872" fmla="*/ 2211429 w 6187971"/>
                <a:gd name="connsiteY2872" fmla="*/ 876496 h 5955635"/>
                <a:gd name="connsiteX2873" fmla="*/ 2337236 w 6187971"/>
                <a:gd name="connsiteY2873" fmla="*/ 826071 h 5955635"/>
                <a:gd name="connsiteX2874" fmla="*/ 2342703 w 6187971"/>
                <a:gd name="connsiteY2874" fmla="*/ 829613 h 5955635"/>
                <a:gd name="connsiteX2875" fmla="*/ 2347207 w 6187971"/>
                <a:gd name="connsiteY2875" fmla="*/ 828650 h 5955635"/>
                <a:gd name="connsiteX2876" fmla="*/ 2346245 w 6187971"/>
                <a:gd name="connsiteY2876" fmla="*/ 824146 h 5955635"/>
                <a:gd name="connsiteX2877" fmla="*/ 2437943 w 6187971"/>
                <a:gd name="connsiteY2877" fmla="*/ 790426 h 5955635"/>
                <a:gd name="connsiteX2878" fmla="*/ 2455960 w 6187971"/>
                <a:gd name="connsiteY2878" fmla="*/ 786577 h 5955635"/>
                <a:gd name="connsiteX2879" fmla="*/ 2464967 w 6187971"/>
                <a:gd name="connsiteY2879" fmla="*/ 784653 h 5955635"/>
                <a:gd name="connsiteX2880" fmla="*/ 2464313 w 6187971"/>
                <a:gd name="connsiteY2880" fmla="*/ 803631 h 5955635"/>
                <a:gd name="connsiteX2881" fmla="*/ 2450800 w 6187971"/>
                <a:gd name="connsiteY2881" fmla="*/ 806518 h 5955635"/>
                <a:gd name="connsiteX2882" fmla="*/ 2420234 w 6187971"/>
                <a:gd name="connsiteY2882" fmla="*/ 817758 h 5955635"/>
                <a:gd name="connsiteX2883" fmla="*/ 2415730 w 6187971"/>
                <a:gd name="connsiteY2883" fmla="*/ 818720 h 5955635"/>
                <a:gd name="connsiteX2884" fmla="*/ 2403180 w 6187971"/>
                <a:gd name="connsiteY2884" fmla="*/ 826111 h 5955635"/>
                <a:gd name="connsiteX2885" fmla="*/ 2398676 w 6187971"/>
                <a:gd name="connsiteY2885" fmla="*/ 827073 h 5955635"/>
                <a:gd name="connsiteX2886" fmla="*/ 2404142 w 6187971"/>
                <a:gd name="connsiteY2886" fmla="*/ 830615 h 5955635"/>
                <a:gd name="connsiteX2887" fmla="*/ 2416693 w 6187971"/>
                <a:gd name="connsiteY2887" fmla="*/ 823224 h 5955635"/>
                <a:gd name="connsiteX2888" fmla="*/ 2421196 w 6187971"/>
                <a:gd name="connsiteY2888" fmla="*/ 822262 h 5955635"/>
                <a:gd name="connsiteX2889" fmla="*/ 2417655 w 6187971"/>
                <a:gd name="connsiteY2889" fmla="*/ 827728 h 5955635"/>
                <a:gd name="connsiteX2890" fmla="*/ 2422158 w 6187971"/>
                <a:gd name="connsiteY2890" fmla="*/ 826766 h 5955635"/>
                <a:gd name="connsiteX2891" fmla="*/ 2431167 w 6187971"/>
                <a:gd name="connsiteY2891" fmla="*/ 824841 h 5955635"/>
                <a:gd name="connsiteX2892" fmla="*/ 2430205 w 6187971"/>
                <a:gd name="connsiteY2892" fmla="*/ 820337 h 5955635"/>
                <a:gd name="connsiteX2893" fmla="*/ 2447259 w 6187971"/>
                <a:gd name="connsiteY2893" fmla="*/ 811984 h 5955635"/>
                <a:gd name="connsiteX2894" fmla="*/ 2469779 w 6187971"/>
                <a:gd name="connsiteY2894" fmla="*/ 807172 h 5955635"/>
                <a:gd name="connsiteX2895" fmla="*/ 2492299 w 6187971"/>
                <a:gd name="connsiteY2895" fmla="*/ 802361 h 5955635"/>
                <a:gd name="connsiteX2896" fmla="*/ 2500345 w 6187971"/>
                <a:gd name="connsiteY2896" fmla="*/ 795933 h 5955635"/>
                <a:gd name="connsiteX2897" fmla="*/ 2491337 w 6187971"/>
                <a:gd name="connsiteY2897" fmla="*/ 797858 h 5955635"/>
                <a:gd name="connsiteX2898" fmla="*/ 2473321 w 6187971"/>
                <a:gd name="connsiteY2898" fmla="*/ 801707 h 5955635"/>
                <a:gd name="connsiteX2899" fmla="*/ 2478479 w 6187971"/>
                <a:gd name="connsiteY2899" fmla="*/ 781766 h 5955635"/>
                <a:gd name="connsiteX2900" fmla="*/ 2477517 w 6187971"/>
                <a:gd name="connsiteY2900" fmla="*/ 777261 h 5955635"/>
                <a:gd name="connsiteX2901" fmla="*/ 2486526 w 6187971"/>
                <a:gd name="connsiteY2901" fmla="*/ 775337 h 5955635"/>
                <a:gd name="connsiteX2902" fmla="*/ 2490068 w 6187971"/>
                <a:gd name="connsiteY2902" fmla="*/ 769870 h 5955635"/>
                <a:gd name="connsiteX2903" fmla="*/ 2484601 w 6187971"/>
                <a:gd name="connsiteY2903" fmla="*/ 766329 h 5955635"/>
                <a:gd name="connsiteX2904" fmla="*/ 4722193 w 6187971"/>
                <a:gd name="connsiteY2904" fmla="*/ 185911 h 5955635"/>
                <a:gd name="connsiteX2905" fmla="*/ 4809446 w 6187971"/>
                <a:gd name="connsiteY2905" fmla="*/ 213679 h 5955635"/>
                <a:gd name="connsiteX2906" fmla="*/ 4801514 w 6187971"/>
                <a:gd name="connsiteY2906" fmla="*/ 217645 h 5955635"/>
                <a:gd name="connsiteX2907" fmla="*/ 4841174 w 6187971"/>
                <a:gd name="connsiteY2907" fmla="*/ 225579 h 5955635"/>
                <a:gd name="connsiteX2908" fmla="*/ 4849106 w 6187971"/>
                <a:gd name="connsiteY2908" fmla="*/ 241446 h 5955635"/>
                <a:gd name="connsiteX2909" fmla="*/ 4928427 w 6187971"/>
                <a:gd name="connsiteY2909" fmla="*/ 277147 h 5955635"/>
                <a:gd name="connsiteX2910" fmla="*/ 4948258 w 6187971"/>
                <a:gd name="connsiteY2910" fmla="*/ 285081 h 5955635"/>
                <a:gd name="connsiteX2911" fmla="*/ 5126730 w 6187971"/>
                <a:gd name="connsiteY2911" fmla="*/ 392184 h 5955635"/>
                <a:gd name="connsiteX2912" fmla="*/ 5178288 w 6187971"/>
                <a:gd name="connsiteY2912" fmla="*/ 427885 h 5955635"/>
                <a:gd name="connsiteX2913" fmla="*/ 5213983 w 6187971"/>
                <a:gd name="connsiteY2913" fmla="*/ 443752 h 5955635"/>
                <a:gd name="connsiteX2914" fmla="*/ 5213984 w 6187971"/>
                <a:gd name="connsiteY2914" fmla="*/ 455652 h 5955635"/>
                <a:gd name="connsiteX2915" fmla="*/ 5091035 w 6187971"/>
                <a:gd name="connsiteY2915" fmla="*/ 380284 h 5955635"/>
                <a:gd name="connsiteX2916" fmla="*/ 5083103 w 6187971"/>
                <a:gd name="connsiteY2916" fmla="*/ 380284 h 5955635"/>
                <a:gd name="connsiteX2917" fmla="*/ 5091036 w 6187971"/>
                <a:gd name="connsiteY2917" fmla="*/ 384250 h 5955635"/>
                <a:gd name="connsiteX2918" fmla="*/ 5098968 w 6187971"/>
                <a:gd name="connsiteY2918" fmla="*/ 392184 h 5955635"/>
                <a:gd name="connsiteX2919" fmla="*/ 5091035 w 6187971"/>
                <a:gd name="connsiteY2919" fmla="*/ 388217 h 5955635"/>
                <a:gd name="connsiteX2920" fmla="*/ 5087069 w 6187971"/>
                <a:gd name="connsiteY2920" fmla="*/ 388217 h 5955635"/>
                <a:gd name="connsiteX2921" fmla="*/ 5217950 w 6187971"/>
                <a:gd name="connsiteY2921" fmla="*/ 479453 h 5955635"/>
                <a:gd name="connsiteX2922" fmla="*/ 5348829 w 6187971"/>
                <a:gd name="connsiteY2922" fmla="*/ 574656 h 5955635"/>
                <a:gd name="connsiteX2923" fmla="*/ 5376592 w 6187971"/>
                <a:gd name="connsiteY2923" fmla="*/ 590523 h 5955635"/>
                <a:gd name="connsiteX2924" fmla="*/ 5471777 w 6187971"/>
                <a:gd name="connsiteY2924" fmla="*/ 669858 h 5955635"/>
                <a:gd name="connsiteX2925" fmla="*/ 5487641 w 6187971"/>
                <a:gd name="connsiteY2925" fmla="*/ 661925 h 5955635"/>
                <a:gd name="connsiteX2926" fmla="*/ 5511437 w 6187971"/>
                <a:gd name="connsiteY2926" fmla="*/ 673825 h 5955635"/>
                <a:gd name="connsiteX2927" fmla="*/ 5507471 w 6187971"/>
                <a:gd name="connsiteY2927" fmla="*/ 669858 h 5955635"/>
                <a:gd name="connsiteX2928" fmla="*/ 5507471 w 6187971"/>
                <a:gd name="connsiteY2928" fmla="*/ 665891 h 5955635"/>
                <a:gd name="connsiteX2929" fmla="*/ 5515404 w 6187971"/>
                <a:gd name="connsiteY2929" fmla="*/ 673825 h 5955635"/>
                <a:gd name="connsiteX2930" fmla="*/ 5519369 w 6187971"/>
                <a:gd name="connsiteY2930" fmla="*/ 677792 h 5955635"/>
                <a:gd name="connsiteX2931" fmla="*/ 5562995 w 6187971"/>
                <a:gd name="connsiteY2931" fmla="*/ 701593 h 5955635"/>
                <a:gd name="connsiteX2932" fmla="*/ 5626452 w 6187971"/>
                <a:gd name="connsiteY2932" fmla="*/ 765061 h 5955635"/>
                <a:gd name="connsiteX2933" fmla="*/ 5610589 w 6187971"/>
                <a:gd name="connsiteY2933" fmla="*/ 757128 h 5955635"/>
                <a:gd name="connsiteX2934" fmla="*/ 5614555 w 6187971"/>
                <a:gd name="connsiteY2934" fmla="*/ 761094 h 5955635"/>
                <a:gd name="connsiteX2935" fmla="*/ 5618521 w 6187971"/>
                <a:gd name="connsiteY2935" fmla="*/ 769028 h 5955635"/>
                <a:gd name="connsiteX2936" fmla="*/ 5614555 w 6187971"/>
                <a:gd name="connsiteY2936" fmla="*/ 765061 h 5955635"/>
                <a:gd name="connsiteX2937" fmla="*/ 5610588 w 6187971"/>
                <a:gd name="connsiteY2937" fmla="*/ 765061 h 5955635"/>
                <a:gd name="connsiteX2938" fmla="*/ 5630418 w 6187971"/>
                <a:gd name="connsiteY2938" fmla="*/ 792829 h 5955635"/>
                <a:gd name="connsiteX2939" fmla="*/ 5590759 w 6187971"/>
                <a:gd name="connsiteY2939" fmla="*/ 765061 h 5955635"/>
                <a:gd name="connsiteX2940" fmla="*/ 5594724 w 6187971"/>
                <a:gd name="connsiteY2940" fmla="*/ 769028 h 5955635"/>
                <a:gd name="connsiteX2941" fmla="*/ 5602657 w 6187971"/>
                <a:gd name="connsiteY2941" fmla="*/ 776961 h 5955635"/>
                <a:gd name="connsiteX2942" fmla="*/ 5598690 w 6187971"/>
                <a:gd name="connsiteY2942" fmla="*/ 776961 h 5955635"/>
                <a:gd name="connsiteX2943" fmla="*/ 5594725 w 6187971"/>
                <a:gd name="connsiteY2943" fmla="*/ 772995 h 5955635"/>
                <a:gd name="connsiteX2944" fmla="*/ 5614555 w 6187971"/>
                <a:gd name="connsiteY2944" fmla="*/ 796795 h 5955635"/>
                <a:gd name="connsiteX2945" fmla="*/ 5729570 w 6187971"/>
                <a:gd name="connsiteY2945" fmla="*/ 907865 h 5955635"/>
                <a:gd name="connsiteX2946" fmla="*/ 5757333 w 6187971"/>
                <a:gd name="connsiteY2946" fmla="*/ 943566 h 5955635"/>
                <a:gd name="connsiteX2947" fmla="*/ 5856484 w 6187971"/>
                <a:gd name="connsiteY2947" fmla="*/ 1058602 h 5955635"/>
                <a:gd name="connsiteX2948" fmla="*/ 5908043 w 6187971"/>
                <a:gd name="connsiteY2948" fmla="*/ 1133972 h 5955635"/>
                <a:gd name="connsiteX2949" fmla="*/ 5908042 w 6187971"/>
                <a:gd name="connsiteY2949" fmla="*/ 1137938 h 5955635"/>
                <a:gd name="connsiteX2950" fmla="*/ 5912009 w 6187971"/>
                <a:gd name="connsiteY2950" fmla="*/ 1141905 h 5955635"/>
                <a:gd name="connsiteX2951" fmla="*/ 5915975 w 6187971"/>
                <a:gd name="connsiteY2951" fmla="*/ 1149838 h 5955635"/>
                <a:gd name="connsiteX2952" fmla="*/ 5912008 w 6187971"/>
                <a:gd name="connsiteY2952" fmla="*/ 1145872 h 5955635"/>
                <a:gd name="connsiteX2953" fmla="*/ 5908042 w 6187971"/>
                <a:gd name="connsiteY2953" fmla="*/ 1141905 h 5955635"/>
                <a:gd name="connsiteX2954" fmla="*/ 5935805 w 6187971"/>
                <a:gd name="connsiteY2954" fmla="*/ 1185539 h 5955635"/>
                <a:gd name="connsiteX2955" fmla="*/ 5931839 w 6187971"/>
                <a:gd name="connsiteY2955" fmla="*/ 1205373 h 5955635"/>
                <a:gd name="connsiteX2956" fmla="*/ 6054787 w 6187971"/>
                <a:gd name="connsiteY2956" fmla="*/ 1391812 h 5955635"/>
                <a:gd name="connsiteX2957" fmla="*/ 6110311 w 6187971"/>
                <a:gd name="connsiteY2957" fmla="*/ 1530649 h 5955635"/>
                <a:gd name="connsiteX2958" fmla="*/ 6118243 w 6187971"/>
                <a:gd name="connsiteY2958" fmla="*/ 1550483 h 5955635"/>
                <a:gd name="connsiteX2959" fmla="*/ 6157904 w 6187971"/>
                <a:gd name="connsiteY2959" fmla="*/ 1633786 h 5955635"/>
                <a:gd name="connsiteX2960" fmla="*/ 6177734 w 6187971"/>
                <a:gd name="connsiteY2960" fmla="*/ 1709154 h 5955635"/>
                <a:gd name="connsiteX2961" fmla="*/ 6153938 w 6187971"/>
                <a:gd name="connsiteY2961" fmla="*/ 1669486 h 5955635"/>
                <a:gd name="connsiteX2962" fmla="*/ 6134108 w 6187971"/>
                <a:gd name="connsiteY2962" fmla="*/ 1621885 h 5955635"/>
                <a:gd name="connsiteX2963" fmla="*/ 6130142 w 6187971"/>
                <a:gd name="connsiteY2963" fmla="*/ 1590151 h 5955635"/>
                <a:gd name="connsiteX2964" fmla="*/ 6090481 w 6187971"/>
                <a:gd name="connsiteY2964" fmla="*/ 1514782 h 5955635"/>
                <a:gd name="connsiteX2965" fmla="*/ 6082549 w 6187971"/>
                <a:gd name="connsiteY2965" fmla="*/ 1487014 h 5955635"/>
                <a:gd name="connsiteX2966" fmla="*/ 6074617 w 6187971"/>
                <a:gd name="connsiteY2966" fmla="*/ 1487014 h 5955635"/>
                <a:gd name="connsiteX2967" fmla="*/ 6019092 w 6187971"/>
                <a:gd name="connsiteY2967" fmla="*/ 1383878 h 5955635"/>
                <a:gd name="connsiteX2968" fmla="*/ 5959602 w 6187971"/>
                <a:gd name="connsiteY2968" fmla="*/ 1272808 h 5955635"/>
                <a:gd name="connsiteX2969" fmla="*/ 5963568 w 6187971"/>
                <a:gd name="connsiteY2969" fmla="*/ 1264875 h 5955635"/>
                <a:gd name="connsiteX2970" fmla="*/ 5900111 w 6187971"/>
                <a:gd name="connsiteY2970" fmla="*/ 1181572 h 5955635"/>
                <a:gd name="connsiteX2971" fmla="*/ 5868382 w 6187971"/>
                <a:gd name="connsiteY2971" fmla="*/ 1130005 h 5955635"/>
                <a:gd name="connsiteX2972" fmla="*/ 5864416 w 6187971"/>
                <a:gd name="connsiteY2972" fmla="*/ 1133972 h 5955635"/>
                <a:gd name="connsiteX2973" fmla="*/ 5828722 w 6187971"/>
                <a:gd name="connsiteY2973" fmla="*/ 1086370 h 5955635"/>
                <a:gd name="connsiteX2974" fmla="*/ 5824755 w 6187971"/>
                <a:gd name="connsiteY2974" fmla="*/ 1066536 h 5955635"/>
                <a:gd name="connsiteX2975" fmla="*/ 5860450 w 6187971"/>
                <a:gd name="connsiteY2975" fmla="*/ 1078437 h 5955635"/>
                <a:gd name="connsiteX2976" fmla="*/ 5789061 w 6187971"/>
                <a:gd name="connsiteY2976" fmla="*/ 995134 h 5955635"/>
                <a:gd name="connsiteX2977" fmla="*/ 5789061 w 6187971"/>
                <a:gd name="connsiteY2977" fmla="*/ 999101 h 5955635"/>
                <a:gd name="connsiteX2978" fmla="*/ 5793027 w 6187971"/>
                <a:gd name="connsiteY2978" fmla="*/ 1007034 h 5955635"/>
                <a:gd name="connsiteX2979" fmla="*/ 5785095 w 6187971"/>
                <a:gd name="connsiteY2979" fmla="*/ 999101 h 5955635"/>
                <a:gd name="connsiteX2980" fmla="*/ 5765264 w 6187971"/>
                <a:gd name="connsiteY2980" fmla="*/ 975300 h 5955635"/>
                <a:gd name="connsiteX2981" fmla="*/ 5757332 w 6187971"/>
                <a:gd name="connsiteY2981" fmla="*/ 971334 h 5955635"/>
                <a:gd name="connsiteX2982" fmla="*/ 5757333 w 6187971"/>
                <a:gd name="connsiteY2982" fmla="*/ 967367 h 5955635"/>
                <a:gd name="connsiteX2983" fmla="*/ 5757333 w 6187971"/>
                <a:gd name="connsiteY2983" fmla="*/ 963400 h 5955635"/>
                <a:gd name="connsiteX2984" fmla="*/ 5761298 w 6187971"/>
                <a:gd name="connsiteY2984" fmla="*/ 967367 h 5955635"/>
                <a:gd name="connsiteX2985" fmla="*/ 5749401 w 6187971"/>
                <a:gd name="connsiteY2985" fmla="*/ 967367 h 5955635"/>
                <a:gd name="connsiteX2986" fmla="*/ 5737502 w 6187971"/>
                <a:gd name="connsiteY2986" fmla="*/ 963400 h 5955635"/>
                <a:gd name="connsiteX2987" fmla="*/ 5741469 w 6187971"/>
                <a:gd name="connsiteY2987" fmla="*/ 983234 h 5955635"/>
                <a:gd name="connsiteX2988" fmla="*/ 5705773 w 6187971"/>
                <a:gd name="connsiteY2988" fmla="*/ 955466 h 5955635"/>
                <a:gd name="connsiteX2989" fmla="*/ 5674045 w 6187971"/>
                <a:gd name="connsiteY2989" fmla="*/ 919765 h 5955635"/>
                <a:gd name="connsiteX2990" fmla="*/ 5705774 w 6187971"/>
                <a:gd name="connsiteY2990" fmla="*/ 935633 h 5955635"/>
                <a:gd name="connsiteX2991" fmla="*/ 5697842 w 6187971"/>
                <a:gd name="connsiteY2991" fmla="*/ 915799 h 5955635"/>
                <a:gd name="connsiteX2992" fmla="*/ 5678012 w 6187971"/>
                <a:gd name="connsiteY2992" fmla="*/ 899931 h 5955635"/>
                <a:gd name="connsiteX2993" fmla="*/ 5523336 w 6187971"/>
                <a:gd name="connsiteY2993" fmla="*/ 749194 h 5955635"/>
                <a:gd name="connsiteX2994" fmla="*/ 5495573 w 6187971"/>
                <a:gd name="connsiteY2994" fmla="*/ 725393 h 5955635"/>
                <a:gd name="connsiteX2995" fmla="*/ 5455913 w 6187971"/>
                <a:gd name="connsiteY2995" fmla="*/ 689692 h 5955635"/>
                <a:gd name="connsiteX2996" fmla="*/ 5447981 w 6187971"/>
                <a:gd name="connsiteY2996" fmla="*/ 689692 h 5955635"/>
                <a:gd name="connsiteX2997" fmla="*/ 5376591 w 6187971"/>
                <a:gd name="connsiteY2997" fmla="*/ 634157 h 5955635"/>
                <a:gd name="connsiteX2998" fmla="*/ 5317100 w 6187971"/>
                <a:gd name="connsiteY2998" fmla="*/ 582589 h 5955635"/>
                <a:gd name="connsiteX2999" fmla="*/ 5313135 w 6187971"/>
                <a:gd name="connsiteY2999" fmla="*/ 598456 h 5955635"/>
                <a:gd name="connsiteX3000" fmla="*/ 5301237 w 6187971"/>
                <a:gd name="connsiteY3000" fmla="*/ 594489 h 5955635"/>
                <a:gd name="connsiteX3001" fmla="*/ 5249678 w 6187971"/>
                <a:gd name="connsiteY3001" fmla="*/ 554822 h 5955635"/>
                <a:gd name="connsiteX3002" fmla="*/ 5249677 w 6187971"/>
                <a:gd name="connsiteY3002" fmla="*/ 546888 h 5955635"/>
                <a:gd name="connsiteX3003" fmla="*/ 5273474 w 6187971"/>
                <a:gd name="connsiteY3003" fmla="*/ 554822 h 5955635"/>
                <a:gd name="connsiteX3004" fmla="*/ 5206051 w 6187971"/>
                <a:gd name="connsiteY3004" fmla="*/ 503254 h 5955635"/>
                <a:gd name="connsiteX3005" fmla="*/ 5142594 w 6187971"/>
                <a:gd name="connsiteY3005" fmla="*/ 455652 h 5955635"/>
                <a:gd name="connsiteX3006" fmla="*/ 5015681 w 6187971"/>
                <a:gd name="connsiteY3006" fmla="*/ 380283 h 5955635"/>
                <a:gd name="connsiteX3007" fmla="*/ 5007749 w 6187971"/>
                <a:gd name="connsiteY3007" fmla="*/ 392184 h 5955635"/>
                <a:gd name="connsiteX3008" fmla="*/ 4983952 w 6187971"/>
                <a:gd name="connsiteY3008" fmla="*/ 380284 h 5955635"/>
                <a:gd name="connsiteX3009" fmla="*/ 4991884 w 6187971"/>
                <a:gd name="connsiteY3009" fmla="*/ 364416 h 5955635"/>
                <a:gd name="connsiteX3010" fmla="*/ 4916529 w 6187971"/>
                <a:gd name="connsiteY3010" fmla="*/ 328715 h 5955635"/>
                <a:gd name="connsiteX3011" fmla="*/ 4674600 w 6187971"/>
                <a:gd name="connsiteY3011" fmla="*/ 213679 h 5955635"/>
                <a:gd name="connsiteX3012" fmla="*/ 4761853 w 6187971"/>
                <a:gd name="connsiteY3012" fmla="*/ 229546 h 5955635"/>
                <a:gd name="connsiteX3013" fmla="*/ 4900665 w 6187971"/>
                <a:gd name="connsiteY3013" fmla="*/ 289047 h 5955635"/>
                <a:gd name="connsiteX3014" fmla="*/ 4892733 w 6187971"/>
                <a:gd name="connsiteY3014" fmla="*/ 285081 h 5955635"/>
                <a:gd name="connsiteX3015" fmla="*/ 4904631 w 6187971"/>
                <a:gd name="connsiteY3015" fmla="*/ 285081 h 5955635"/>
                <a:gd name="connsiteX3016" fmla="*/ 4908597 w 6187971"/>
                <a:gd name="connsiteY3016" fmla="*/ 285081 h 5955635"/>
                <a:gd name="connsiteX3017" fmla="*/ 4785650 w 6187971"/>
                <a:gd name="connsiteY3017" fmla="*/ 217645 h 5955635"/>
                <a:gd name="connsiteX3018" fmla="*/ 4722193 w 6187971"/>
                <a:gd name="connsiteY3018" fmla="*/ 185911 h 5955635"/>
                <a:gd name="connsiteX3019" fmla="*/ 1947650 w 6187971"/>
                <a:gd name="connsiteY3019" fmla="*/ 777856 h 5955635"/>
                <a:gd name="connsiteX3020" fmla="*/ 1935362 w 6187971"/>
                <a:gd name="connsiteY3020" fmla="*/ 791245 h 5955635"/>
                <a:gd name="connsiteX3021" fmla="*/ 1909737 w 6187971"/>
                <a:gd name="connsiteY3021" fmla="*/ 809082 h 5955635"/>
                <a:gd name="connsiteX3022" fmla="*/ 1904271 w 6187971"/>
                <a:gd name="connsiteY3022" fmla="*/ 805540 h 5955635"/>
                <a:gd name="connsiteX3023" fmla="*/ 1846987 w 6187971"/>
                <a:gd name="connsiteY3023" fmla="*/ 846036 h 5955635"/>
                <a:gd name="connsiteX3024" fmla="*/ 1850529 w 6187971"/>
                <a:gd name="connsiteY3024" fmla="*/ 840570 h 5955635"/>
                <a:gd name="connsiteX3025" fmla="*/ 1787779 w 6187971"/>
                <a:gd name="connsiteY3025" fmla="*/ 877524 h 5955635"/>
                <a:gd name="connsiteX3026" fmla="*/ 1784238 w 6187971"/>
                <a:gd name="connsiteY3026" fmla="*/ 882991 h 5955635"/>
                <a:gd name="connsiteX3027" fmla="*/ 1797750 w 6187971"/>
                <a:gd name="connsiteY3027" fmla="*/ 880104 h 5955635"/>
                <a:gd name="connsiteX3028" fmla="*/ 1770316 w 6187971"/>
                <a:gd name="connsiteY3028" fmla="*/ 897739 h 5955635"/>
                <a:gd name="connsiteX3029" fmla="*/ 1753457 w 6187971"/>
                <a:gd name="connsiteY3029" fmla="*/ 912815 h 5955635"/>
                <a:gd name="connsiteX3030" fmla="*/ 1753020 w 6187971"/>
                <a:gd name="connsiteY3030" fmla="*/ 913030 h 5955635"/>
                <a:gd name="connsiteX3031" fmla="*/ 1753224 w 6187971"/>
                <a:gd name="connsiteY3031" fmla="*/ 903157 h 5955635"/>
                <a:gd name="connsiteX3032" fmla="*/ 1742083 w 6187971"/>
                <a:gd name="connsiteY3032" fmla="*/ 906126 h 5955635"/>
                <a:gd name="connsiteX3033" fmla="*/ 1743445 w 6187971"/>
                <a:gd name="connsiteY3033" fmla="*/ 915254 h 5955635"/>
                <a:gd name="connsiteX3034" fmla="*/ 1742879 w 6187971"/>
                <a:gd name="connsiteY3034" fmla="*/ 918021 h 5955635"/>
                <a:gd name="connsiteX3035" fmla="*/ 1735613 w 6187971"/>
                <a:gd name="connsiteY3035" fmla="*/ 921596 h 5955635"/>
                <a:gd name="connsiteX3036" fmla="*/ 1666447 w 6187971"/>
                <a:gd name="connsiteY3036" fmla="*/ 941384 h 5955635"/>
                <a:gd name="connsiteX3037" fmla="*/ 1730595 w 6187971"/>
                <a:gd name="connsiteY3037" fmla="*/ 884660 h 5955635"/>
                <a:gd name="connsiteX3038" fmla="*/ 1900144 w 6187971"/>
                <a:gd name="connsiteY3038" fmla="*/ 799552 h 5955635"/>
                <a:gd name="connsiteX3039" fmla="*/ 1932099 w 6187971"/>
                <a:gd name="connsiteY3039" fmla="*/ 782795 h 5955635"/>
                <a:gd name="connsiteX3040" fmla="*/ 2248188 w 6187971"/>
                <a:gd name="connsiteY3040" fmla="*/ 634910 h 5955635"/>
                <a:gd name="connsiteX3041" fmla="*/ 2249855 w 6187971"/>
                <a:gd name="connsiteY3041" fmla="*/ 637515 h 5955635"/>
                <a:gd name="connsiteX3042" fmla="*/ 2245351 w 6187971"/>
                <a:gd name="connsiteY3042" fmla="*/ 638477 h 5955635"/>
                <a:gd name="connsiteX3043" fmla="*/ 2237306 w 6187971"/>
                <a:gd name="connsiteY3043" fmla="*/ 644906 h 5955635"/>
                <a:gd name="connsiteX3044" fmla="*/ 2241810 w 6187971"/>
                <a:gd name="connsiteY3044" fmla="*/ 643944 h 5955635"/>
                <a:gd name="connsiteX3045" fmla="*/ 2246313 w 6187971"/>
                <a:gd name="connsiteY3045" fmla="*/ 642981 h 5955635"/>
                <a:gd name="connsiteX3046" fmla="*/ 2139485 w 6187971"/>
                <a:gd name="connsiteY3046" fmla="*/ 694062 h 5955635"/>
                <a:gd name="connsiteX3047" fmla="*/ 2105648 w 6187971"/>
                <a:gd name="connsiteY3047" fmla="*/ 704456 h 5955635"/>
                <a:gd name="connsiteX3048" fmla="*/ 2080196 w 6187971"/>
                <a:gd name="connsiteY3048" fmla="*/ 714942 h 5955635"/>
                <a:gd name="connsiteX3049" fmla="*/ 2084254 w 6187971"/>
                <a:gd name="connsiteY3049" fmla="*/ 709377 h 5955635"/>
                <a:gd name="connsiteX3050" fmla="*/ 2119532 w 6187971"/>
                <a:gd name="connsiteY3050" fmla="*/ 682286 h 5955635"/>
                <a:gd name="connsiteX3051" fmla="*/ 2411064 w 6187971"/>
                <a:gd name="connsiteY3051" fmla="*/ 586743 h 5955635"/>
                <a:gd name="connsiteX3052" fmla="*/ 2413620 w 6187971"/>
                <a:gd name="connsiteY3052" fmla="*/ 588398 h 5955635"/>
                <a:gd name="connsiteX3053" fmla="*/ 2392061 w 6187971"/>
                <a:gd name="connsiteY3053" fmla="*/ 597714 h 5955635"/>
                <a:gd name="connsiteX3054" fmla="*/ 2374045 w 6187971"/>
                <a:gd name="connsiteY3054" fmla="*/ 601563 h 5955635"/>
                <a:gd name="connsiteX3055" fmla="*/ 2338013 w 6187971"/>
                <a:gd name="connsiteY3055" fmla="*/ 609261 h 5955635"/>
                <a:gd name="connsiteX3056" fmla="*/ 2275917 w 6187971"/>
                <a:gd name="connsiteY3056" fmla="*/ 627238 h 5955635"/>
                <a:gd name="connsiteX3057" fmla="*/ 2276204 w 6187971"/>
                <a:gd name="connsiteY3057" fmla="*/ 626130 h 5955635"/>
                <a:gd name="connsiteX3058" fmla="*/ 2387086 w 6187971"/>
                <a:gd name="connsiteY3058" fmla="*/ 592524 h 5955635"/>
                <a:gd name="connsiteX3059" fmla="*/ 2522905 w 6187971"/>
                <a:gd name="connsiteY3059" fmla="*/ 559776 h 5955635"/>
                <a:gd name="connsiteX3060" fmla="*/ 2540871 w 6187971"/>
                <a:gd name="connsiteY3060" fmla="*/ 556503 h 5955635"/>
                <a:gd name="connsiteX3061" fmla="*/ 2502340 w 6187971"/>
                <a:gd name="connsiteY3061" fmla="*/ 564735 h 5955635"/>
                <a:gd name="connsiteX3062" fmla="*/ 2659387 w 6187971"/>
                <a:gd name="connsiteY3062" fmla="*/ 432280 h 5955635"/>
                <a:gd name="connsiteX3063" fmla="*/ 2798433 w 6187971"/>
                <a:gd name="connsiteY3063" fmla="*/ 411539 h 5955635"/>
                <a:gd name="connsiteX3064" fmla="*/ 2817780 w 6187971"/>
                <a:gd name="connsiteY3064" fmla="*/ 409701 h 5955635"/>
                <a:gd name="connsiteX3065" fmla="*/ 2950086 w 6187971"/>
                <a:gd name="connsiteY3065" fmla="*/ 405117 h 5955635"/>
                <a:gd name="connsiteX3066" fmla="*/ 2996187 w 6187971"/>
                <a:gd name="connsiteY3066" fmla="*/ 398934 h 5955635"/>
                <a:gd name="connsiteX3067" fmla="*/ 3005378 w 6187971"/>
                <a:gd name="connsiteY3067" fmla="*/ 391284 h 5955635"/>
                <a:gd name="connsiteX3068" fmla="*/ 3093771 w 6187971"/>
                <a:gd name="connsiteY3068" fmla="*/ 385395 h 5955635"/>
                <a:gd name="connsiteX3069" fmla="*/ 3939070 w 6187971"/>
                <a:gd name="connsiteY3069" fmla="*/ 497975 h 5955635"/>
                <a:gd name="connsiteX3070" fmla="*/ 3925558 w 6187971"/>
                <a:gd name="connsiteY3070" fmla="*/ 500862 h 5955635"/>
                <a:gd name="connsiteX3071" fmla="*/ 4005322 w 6187971"/>
                <a:gd name="connsiteY3071" fmla="*/ 521498 h 5955635"/>
                <a:gd name="connsiteX3072" fmla="*/ 4101485 w 6187971"/>
                <a:gd name="connsiteY3072" fmla="*/ 552759 h 5955635"/>
                <a:gd name="connsiteX3073" fmla="*/ 4157765 w 6187971"/>
                <a:gd name="connsiteY3073" fmla="*/ 573703 h 5955635"/>
                <a:gd name="connsiteX3074" fmla="*/ 4158727 w 6187971"/>
                <a:gd name="connsiteY3074" fmla="*/ 578207 h 5955635"/>
                <a:gd name="connsiteX3075" fmla="*/ 4163231 w 6187971"/>
                <a:gd name="connsiteY3075" fmla="*/ 577244 h 5955635"/>
                <a:gd name="connsiteX3076" fmla="*/ 4168698 w 6187971"/>
                <a:gd name="connsiteY3076" fmla="*/ 580786 h 5955635"/>
                <a:gd name="connsiteX3077" fmla="*/ 4178668 w 6187971"/>
                <a:gd name="connsiteY3077" fmla="*/ 583366 h 5955635"/>
                <a:gd name="connsiteX3078" fmla="*/ 4204075 w 6187971"/>
                <a:gd name="connsiteY3078" fmla="*/ 592066 h 5955635"/>
                <a:gd name="connsiteX3079" fmla="*/ 4286726 w 6187971"/>
                <a:gd name="connsiteY3079" fmla="*/ 626215 h 5955635"/>
                <a:gd name="connsiteX3080" fmla="*/ 4318562 w 6187971"/>
                <a:gd name="connsiteY3080" fmla="*/ 642961 h 5955635"/>
                <a:gd name="connsiteX3081" fmla="*/ 4392203 w 6187971"/>
                <a:gd name="connsiteY3081" fmla="*/ 679034 h 5955635"/>
                <a:gd name="connsiteX3082" fmla="*/ 4387699 w 6187971"/>
                <a:gd name="connsiteY3082" fmla="*/ 679996 h 5955635"/>
                <a:gd name="connsiteX3083" fmla="*/ 4403136 w 6187971"/>
                <a:gd name="connsiteY3083" fmla="*/ 686117 h 5955635"/>
                <a:gd name="connsiteX3084" fmla="*/ 5230091 w 6187971"/>
                <a:gd name="connsiteY3084" fmla="*/ 1338337 h 5955635"/>
                <a:gd name="connsiteX3085" fmla="*/ 5771121 w 6187971"/>
                <a:gd name="connsiteY3085" fmla="*/ 2437834 h 5955635"/>
                <a:gd name="connsiteX3086" fmla="*/ 5762112 w 6187971"/>
                <a:gd name="connsiteY3086" fmla="*/ 2439759 h 5955635"/>
                <a:gd name="connsiteX3087" fmla="*/ 5684663 w 6187971"/>
                <a:gd name="connsiteY3087" fmla="*/ 2319726 h 5955635"/>
                <a:gd name="connsiteX3088" fmla="*/ 5684007 w 6187971"/>
                <a:gd name="connsiteY3088" fmla="*/ 2338705 h 5955635"/>
                <a:gd name="connsiteX3089" fmla="*/ 5657678 w 6187971"/>
                <a:gd name="connsiteY3089" fmla="*/ 2259556 h 5955635"/>
                <a:gd name="connsiteX3090" fmla="*/ 5622648 w 6187971"/>
                <a:gd name="connsiteY3090" fmla="*/ 2205815 h 5955635"/>
                <a:gd name="connsiteX3091" fmla="*/ 5623262 w 6187971"/>
                <a:gd name="connsiteY3091" fmla="*/ 2252780 h 5955635"/>
                <a:gd name="connsiteX3092" fmla="*/ 5617796 w 6187971"/>
                <a:gd name="connsiteY3092" fmla="*/ 2249238 h 5955635"/>
                <a:gd name="connsiteX3093" fmla="*/ 5616834 w 6187971"/>
                <a:gd name="connsiteY3093" fmla="*/ 2244735 h 5955635"/>
                <a:gd name="connsiteX3094" fmla="*/ 5615871 w 6187971"/>
                <a:gd name="connsiteY3094" fmla="*/ 2240230 h 5955635"/>
                <a:gd name="connsiteX3095" fmla="*/ 5613947 w 6187971"/>
                <a:gd name="connsiteY3095" fmla="*/ 2231223 h 5955635"/>
                <a:gd name="connsiteX3096" fmla="*/ 5610406 w 6187971"/>
                <a:gd name="connsiteY3096" fmla="*/ 2236688 h 5955635"/>
                <a:gd name="connsiteX3097" fmla="*/ 5611368 w 6187971"/>
                <a:gd name="connsiteY3097" fmla="*/ 2241193 h 5955635"/>
                <a:gd name="connsiteX3098" fmla="*/ 5612330 w 6187971"/>
                <a:gd name="connsiteY3098" fmla="*/ 2245697 h 5955635"/>
                <a:gd name="connsiteX3099" fmla="*/ 5610713 w 6187971"/>
                <a:gd name="connsiteY3099" fmla="*/ 2260171 h 5955635"/>
                <a:gd name="connsiteX3100" fmla="*/ 5616179 w 6187971"/>
                <a:gd name="connsiteY3100" fmla="*/ 2263712 h 5955635"/>
                <a:gd name="connsiteX3101" fmla="*/ 5615217 w 6187971"/>
                <a:gd name="connsiteY3101" fmla="*/ 2259209 h 5955635"/>
                <a:gd name="connsiteX3102" fmla="*/ 5618758 w 6187971"/>
                <a:gd name="connsiteY3102" fmla="*/ 2253742 h 5955635"/>
                <a:gd name="connsiteX3103" fmla="*/ 5621645 w 6187971"/>
                <a:gd name="connsiteY3103" fmla="*/ 2267254 h 5955635"/>
                <a:gd name="connsiteX3104" fmla="*/ 5622607 w 6187971"/>
                <a:gd name="connsiteY3104" fmla="*/ 2271759 h 5955635"/>
                <a:gd name="connsiteX3105" fmla="*/ 5607785 w 6187971"/>
                <a:gd name="connsiteY3105" fmla="*/ 2312602 h 5955635"/>
                <a:gd name="connsiteX3106" fmla="*/ 5591734 w 6187971"/>
                <a:gd name="connsiteY3106" fmla="*/ 2259516 h 5955635"/>
                <a:gd name="connsiteX3107" fmla="*/ 5577568 w 6187971"/>
                <a:gd name="connsiteY3107" fmla="*/ 2281381 h 5955635"/>
                <a:gd name="connsiteX3108" fmla="*/ 5509432 w 6187971"/>
                <a:gd name="connsiteY3108" fmla="*/ 2182907 h 5955635"/>
                <a:gd name="connsiteX3109" fmla="*/ 5508469 w 6187971"/>
                <a:gd name="connsiteY3109" fmla="*/ 2178402 h 5955635"/>
                <a:gd name="connsiteX3110" fmla="*/ 5506545 w 6187971"/>
                <a:gd name="connsiteY3110" fmla="*/ 2169395 h 5955635"/>
                <a:gd name="connsiteX3111" fmla="*/ 5501079 w 6187971"/>
                <a:gd name="connsiteY3111" fmla="*/ 2165852 h 5955635"/>
                <a:gd name="connsiteX3112" fmla="*/ 5476981 w 6187971"/>
                <a:gd name="connsiteY3112" fmla="*/ 2119196 h 5955635"/>
                <a:gd name="connsiteX3113" fmla="*/ 5468629 w 6187971"/>
                <a:gd name="connsiteY3113" fmla="*/ 2102141 h 5955635"/>
                <a:gd name="connsiteX3114" fmla="*/ 5463162 w 6187971"/>
                <a:gd name="connsiteY3114" fmla="*/ 2098599 h 5955635"/>
                <a:gd name="connsiteX3115" fmla="*/ 5462200 w 6187971"/>
                <a:gd name="connsiteY3115" fmla="*/ 2094096 h 5955635"/>
                <a:gd name="connsiteX3116" fmla="*/ 5457696 w 6187971"/>
                <a:gd name="connsiteY3116" fmla="*/ 2095058 h 5955635"/>
                <a:gd name="connsiteX3117" fmla="*/ 5456733 w 6187971"/>
                <a:gd name="connsiteY3117" fmla="*/ 2090554 h 5955635"/>
                <a:gd name="connsiteX3118" fmla="*/ 5443876 w 6187971"/>
                <a:gd name="connsiteY3118" fmla="*/ 2074462 h 5955635"/>
                <a:gd name="connsiteX3119" fmla="*/ 5442259 w 6187971"/>
                <a:gd name="connsiteY3119" fmla="*/ 2088936 h 5955635"/>
                <a:gd name="connsiteX3120" fmla="*/ 5431327 w 6187971"/>
                <a:gd name="connsiteY3120" fmla="*/ 2081853 h 5955635"/>
                <a:gd name="connsiteX3121" fmla="*/ 5418162 w 6187971"/>
                <a:gd name="connsiteY3121" fmla="*/ 2042279 h 5955635"/>
                <a:gd name="connsiteX3122" fmla="*/ 5359035 w 6187971"/>
                <a:gd name="connsiteY3122" fmla="*/ 1941880 h 5955635"/>
                <a:gd name="connsiteX3123" fmla="*/ 5344253 w 6187971"/>
                <a:gd name="connsiteY3123" fmla="*/ 1916780 h 5955635"/>
                <a:gd name="connsiteX3124" fmla="*/ 5293479 w 6187971"/>
                <a:gd name="connsiteY3124" fmla="*/ 1833435 h 5955635"/>
                <a:gd name="connsiteX3125" fmla="*/ 5290593 w 6187971"/>
                <a:gd name="connsiteY3125" fmla="*/ 1819923 h 5955635"/>
                <a:gd name="connsiteX3126" fmla="*/ 5279659 w 6187971"/>
                <a:gd name="connsiteY3126" fmla="*/ 1812840 h 5955635"/>
                <a:gd name="connsiteX3127" fmla="*/ 5283202 w 6187971"/>
                <a:gd name="connsiteY3127" fmla="*/ 1807373 h 5955635"/>
                <a:gd name="connsiteX3128" fmla="*/ 5242706 w 6187971"/>
                <a:gd name="connsiteY3128" fmla="*/ 1750090 h 5955635"/>
                <a:gd name="connsiteX3129" fmla="*/ 5251713 w 6187971"/>
                <a:gd name="connsiteY3129" fmla="*/ 1748165 h 5955635"/>
                <a:gd name="connsiteX3130" fmla="*/ 5235314 w 6187971"/>
                <a:gd name="connsiteY3130" fmla="*/ 1737540 h 5955635"/>
                <a:gd name="connsiteX3131" fmla="*/ 5215066 w 6187971"/>
                <a:gd name="connsiteY3131" fmla="*/ 1708898 h 5955635"/>
                <a:gd name="connsiteX3132" fmla="*/ 5214104 w 6187971"/>
                <a:gd name="connsiteY3132" fmla="*/ 1704395 h 5955635"/>
                <a:gd name="connsiteX3133" fmla="*/ 5218608 w 6187971"/>
                <a:gd name="connsiteY3133" fmla="*/ 1703433 h 5955635"/>
                <a:gd name="connsiteX3134" fmla="*/ 5223112 w 6187971"/>
                <a:gd name="connsiteY3134" fmla="*/ 1702470 h 5955635"/>
                <a:gd name="connsiteX3135" fmla="*/ 5222150 w 6187971"/>
                <a:gd name="connsiteY3135" fmla="*/ 1697966 h 5955635"/>
                <a:gd name="connsiteX3136" fmla="*/ 5212834 w 6187971"/>
                <a:gd name="connsiteY3136" fmla="*/ 1676408 h 5955635"/>
                <a:gd name="connsiteX3137" fmla="*/ 5217338 w 6187971"/>
                <a:gd name="connsiteY3137" fmla="*/ 1675445 h 5955635"/>
                <a:gd name="connsiteX3138" fmla="*/ 5216376 w 6187971"/>
                <a:gd name="connsiteY3138" fmla="*/ 1670942 h 5955635"/>
                <a:gd name="connsiteX3139" fmla="*/ 5210910 w 6187971"/>
                <a:gd name="connsiteY3139" fmla="*/ 1667400 h 5955635"/>
                <a:gd name="connsiteX3140" fmla="*/ 5156595 w 6187971"/>
                <a:gd name="connsiteY3140" fmla="*/ 1589521 h 5955635"/>
                <a:gd name="connsiteX3141" fmla="*/ 5088767 w 6187971"/>
                <a:gd name="connsiteY3141" fmla="*/ 1514530 h 5955635"/>
                <a:gd name="connsiteX3142" fmla="*/ 5031871 w 6187971"/>
                <a:gd name="connsiteY3142" fmla="*/ 1446621 h 5955635"/>
                <a:gd name="connsiteX3143" fmla="*/ 4977555 w 6187971"/>
                <a:gd name="connsiteY3143" fmla="*/ 1368743 h 5955635"/>
                <a:gd name="connsiteX3144" fmla="*/ 4950224 w 6187971"/>
                <a:gd name="connsiteY3144" fmla="*/ 1351033 h 5955635"/>
                <a:gd name="connsiteX3145" fmla="*/ 4949261 w 6187971"/>
                <a:gd name="connsiteY3145" fmla="*/ 1346529 h 5955635"/>
                <a:gd name="connsiteX3146" fmla="*/ 4942833 w 6187971"/>
                <a:gd name="connsiteY3146" fmla="*/ 1338484 h 5955635"/>
                <a:gd name="connsiteX3147" fmla="*/ 4939291 w 6187971"/>
                <a:gd name="connsiteY3147" fmla="*/ 1343950 h 5955635"/>
                <a:gd name="connsiteX3148" fmla="*/ 4736115 w 6187971"/>
                <a:gd name="connsiteY3148" fmla="*/ 1142457 h 5955635"/>
                <a:gd name="connsiteX3149" fmla="*/ 4735152 w 6187971"/>
                <a:gd name="connsiteY3149" fmla="*/ 1137953 h 5955635"/>
                <a:gd name="connsiteX3150" fmla="*/ 4778882 w 6187971"/>
                <a:gd name="connsiteY3150" fmla="*/ 1166287 h 5955635"/>
                <a:gd name="connsiteX3151" fmla="*/ 4782731 w 6187971"/>
                <a:gd name="connsiteY3151" fmla="*/ 1184304 h 5955635"/>
                <a:gd name="connsiteX3152" fmla="*/ 4821959 w 6187971"/>
                <a:gd name="connsiteY3152" fmla="*/ 1213600 h 5955635"/>
                <a:gd name="connsiteX3153" fmla="*/ 4857643 w 6187971"/>
                <a:gd name="connsiteY3153" fmla="*/ 1248362 h 5955635"/>
                <a:gd name="connsiteX3154" fmla="*/ 4916156 w 6187971"/>
                <a:gd name="connsiteY3154" fmla="*/ 1301797 h 5955635"/>
                <a:gd name="connsiteX3155" fmla="*/ 4953765 w 6187971"/>
                <a:gd name="connsiteY3155" fmla="*/ 1345567 h 5955635"/>
                <a:gd name="connsiteX3156" fmla="*/ 5006812 w 6187971"/>
                <a:gd name="connsiteY3156" fmla="*/ 1395460 h 5955635"/>
                <a:gd name="connsiteX3157" fmla="*/ 5007774 w 6187971"/>
                <a:gd name="connsiteY3157" fmla="*/ 1399963 h 5955635"/>
                <a:gd name="connsiteX3158" fmla="*/ 5008736 w 6187971"/>
                <a:gd name="connsiteY3158" fmla="*/ 1404467 h 5955635"/>
                <a:gd name="connsiteX3159" fmla="*/ 5013240 w 6187971"/>
                <a:gd name="connsiteY3159" fmla="*/ 1403505 h 5955635"/>
                <a:gd name="connsiteX3160" fmla="*/ 5027059 w 6187971"/>
                <a:gd name="connsiteY3160" fmla="*/ 1424100 h 5955635"/>
                <a:gd name="connsiteX3161" fmla="*/ 5028022 w 6187971"/>
                <a:gd name="connsiteY3161" fmla="*/ 1428605 h 5955635"/>
                <a:gd name="connsiteX3162" fmla="*/ 5033488 w 6187971"/>
                <a:gd name="connsiteY3162" fmla="*/ 1432147 h 5955635"/>
                <a:gd name="connsiteX3163" fmla="*/ 5032526 w 6187971"/>
                <a:gd name="connsiteY3163" fmla="*/ 1427642 h 5955635"/>
                <a:gd name="connsiteX3164" fmla="*/ 5074640 w 6187971"/>
                <a:gd name="connsiteY3164" fmla="*/ 1470451 h 5955635"/>
                <a:gd name="connsiteX3165" fmla="*/ 5070135 w 6187971"/>
                <a:gd name="connsiteY3165" fmla="*/ 1471414 h 5955635"/>
                <a:gd name="connsiteX3166" fmla="*/ 5071097 w 6187971"/>
                <a:gd name="connsiteY3166" fmla="*/ 1475917 h 5955635"/>
                <a:gd name="connsiteX3167" fmla="*/ 5076564 w 6187971"/>
                <a:gd name="connsiteY3167" fmla="*/ 1479459 h 5955635"/>
                <a:gd name="connsiteX3168" fmla="*/ 5081068 w 6187971"/>
                <a:gd name="connsiteY3168" fmla="*/ 1478497 h 5955635"/>
                <a:gd name="connsiteX3169" fmla="*/ 5082031 w 6187971"/>
                <a:gd name="connsiteY3169" fmla="*/ 1483001 h 5955635"/>
                <a:gd name="connsiteX3170" fmla="*/ 5096812 w 6187971"/>
                <a:gd name="connsiteY3170" fmla="*/ 1508101 h 5955635"/>
                <a:gd name="connsiteX3171" fmla="*/ 5106783 w 6187971"/>
                <a:gd name="connsiteY3171" fmla="*/ 1510680 h 5955635"/>
                <a:gd name="connsiteX3172" fmla="*/ 5113211 w 6187971"/>
                <a:gd name="connsiteY3172" fmla="*/ 1518726 h 5955635"/>
                <a:gd name="connsiteX3173" fmla="*/ 5109670 w 6187971"/>
                <a:gd name="connsiteY3173" fmla="*/ 1524192 h 5955635"/>
                <a:gd name="connsiteX3174" fmla="*/ 5115135 w 6187971"/>
                <a:gd name="connsiteY3174" fmla="*/ 1527734 h 5955635"/>
                <a:gd name="connsiteX3175" fmla="*/ 5120602 w 6187971"/>
                <a:gd name="connsiteY3175" fmla="*/ 1531276 h 5955635"/>
                <a:gd name="connsiteX3176" fmla="*/ 5151783 w 6187971"/>
                <a:gd name="connsiteY3176" fmla="*/ 1567000 h 5955635"/>
                <a:gd name="connsiteX3177" fmla="*/ 5143430 w 6187971"/>
                <a:gd name="connsiteY3177" fmla="*/ 1549947 h 5955635"/>
                <a:gd name="connsiteX3178" fmla="*/ 5126069 w 6187971"/>
                <a:gd name="connsiteY3178" fmla="*/ 1534818 h 5955635"/>
                <a:gd name="connsiteX3179" fmla="*/ 5125106 w 6187971"/>
                <a:gd name="connsiteY3179" fmla="*/ 1530313 h 5955635"/>
                <a:gd name="connsiteX3180" fmla="*/ 5124144 w 6187971"/>
                <a:gd name="connsiteY3180" fmla="*/ 1525809 h 5955635"/>
                <a:gd name="connsiteX3181" fmla="*/ 5117715 w 6187971"/>
                <a:gd name="connsiteY3181" fmla="*/ 1517764 h 5955635"/>
                <a:gd name="connsiteX3182" fmla="*/ 5087496 w 6187971"/>
                <a:gd name="connsiteY3182" fmla="*/ 1486543 h 5955635"/>
                <a:gd name="connsiteX3183" fmla="*/ 5085572 w 6187971"/>
                <a:gd name="connsiteY3183" fmla="*/ 1477535 h 5955635"/>
                <a:gd name="connsiteX3184" fmla="*/ 5084609 w 6187971"/>
                <a:gd name="connsiteY3184" fmla="*/ 1473030 h 5955635"/>
                <a:gd name="connsiteX3185" fmla="*/ 5082685 w 6187971"/>
                <a:gd name="connsiteY3185" fmla="*/ 1464022 h 5955635"/>
                <a:gd name="connsiteX3186" fmla="*/ 5078182 w 6187971"/>
                <a:gd name="connsiteY3186" fmla="*/ 1464985 h 5955635"/>
                <a:gd name="connsiteX3187" fmla="*/ 5073677 w 6187971"/>
                <a:gd name="connsiteY3187" fmla="*/ 1465947 h 5955635"/>
                <a:gd name="connsiteX3188" fmla="*/ 5056316 w 6187971"/>
                <a:gd name="connsiteY3188" fmla="*/ 1450817 h 5955635"/>
                <a:gd name="connsiteX3189" fmla="*/ 5037030 w 6187971"/>
                <a:gd name="connsiteY3189" fmla="*/ 1426680 h 5955635"/>
                <a:gd name="connsiteX3190" fmla="*/ 5036068 w 6187971"/>
                <a:gd name="connsiteY3190" fmla="*/ 1422176 h 5955635"/>
                <a:gd name="connsiteX3191" fmla="*/ 5035106 w 6187971"/>
                <a:gd name="connsiteY3191" fmla="*/ 1417673 h 5955635"/>
                <a:gd name="connsiteX3192" fmla="*/ 5017744 w 6187971"/>
                <a:gd name="connsiteY3192" fmla="*/ 1402543 h 5955635"/>
                <a:gd name="connsiteX3193" fmla="*/ 5023210 w 6187971"/>
                <a:gd name="connsiteY3193" fmla="*/ 1406085 h 5955635"/>
                <a:gd name="connsiteX3194" fmla="*/ 5022248 w 6187971"/>
                <a:gd name="connsiteY3194" fmla="*/ 1401581 h 5955635"/>
                <a:gd name="connsiteX3195" fmla="*/ 5016781 w 6187971"/>
                <a:gd name="connsiteY3195" fmla="*/ 1398039 h 5955635"/>
                <a:gd name="connsiteX3196" fmla="*/ 5011316 w 6187971"/>
                <a:gd name="connsiteY3196" fmla="*/ 1394497 h 5955635"/>
                <a:gd name="connsiteX3197" fmla="*/ 5003925 w 6187971"/>
                <a:gd name="connsiteY3197" fmla="*/ 1381948 h 5955635"/>
                <a:gd name="connsiteX3198" fmla="*/ 4992992 w 6187971"/>
                <a:gd name="connsiteY3198" fmla="*/ 1374863 h 5955635"/>
                <a:gd name="connsiteX3199" fmla="*/ 5002962 w 6187971"/>
                <a:gd name="connsiteY3199" fmla="*/ 1377443 h 5955635"/>
                <a:gd name="connsiteX3200" fmla="*/ 4986564 w 6187971"/>
                <a:gd name="connsiteY3200" fmla="*/ 1366818 h 5955635"/>
                <a:gd name="connsiteX3201" fmla="*/ 4968240 w 6187971"/>
                <a:gd name="connsiteY3201" fmla="*/ 1347184 h 5955635"/>
                <a:gd name="connsiteX3202" fmla="*/ 4981752 w 6187971"/>
                <a:gd name="connsiteY3202" fmla="*/ 1344297 h 5955635"/>
                <a:gd name="connsiteX3203" fmla="*/ 4959887 w 6187971"/>
                <a:gd name="connsiteY3203" fmla="*/ 1330131 h 5955635"/>
                <a:gd name="connsiteX3204" fmla="*/ 4964391 w 6187971"/>
                <a:gd name="connsiteY3204" fmla="*/ 1329169 h 5955635"/>
                <a:gd name="connsiteX3205" fmla="*/ 4963429 w 6187971"/>
                <a:gd name="connsiteY3205" fmla="*/ 1324664 h 5955635"/>
                <a:gd name="connsiteX3206" fmla="*/ 4957962 w 6187971"/>
                <a:gd name="connsiteY3206" fmla="*/ 1321122 h 5955635"/>
                <a:gd name="connsiteX3207" fmla="*/ 4941563 w 6187971"/>
                <a:gd name="connsiteY3207" fmla="*/ 1310497 h 5955635"/>
                <a:gd name="connsiteX3208" fmla="*/ 4935134 w 6187971"/>
                <a:gd name="connsiteY3208" fmla="*/ 1302452 h 5955635"/>
                <a:gd name="connsiteX3209" fmla="*/ 4929668 w 6187971"/>
                <a:gd name="connsiteY3209" fmla="*/ 1298910 h 5955635"/>
                <a:gd name="connsiteX3210" fmla="*/ 4930630 w 6187971"/>
                <a:gd name="connsiteY3210" fmla="*/ 1303414 h 5955635"/>
                <a:gd name="connsiteX3211" fmla="*/ 4931592 w 6187971"/>
                <a:gd name="connsiteY3211" fmla="*/ 1307917 h 5955635"/>
                <a:gd name="connsiteX3212" fmla="*/ 4901375 w 6187971"/>
                <a:gd name="connsiteY3212" fmla="*/ 1276697 h 5955635"/>
                <a:gd name="connsiteX3213" fmla="*/ 4915849 w 6187971"/>
                <a:gd name="connsiteY3213" fmla="*/ 1278314 h 5955635"/>
                <a:gd name="connsiteX3214" fmla="*/ 4883050 w 6187971"/>
                <a:gd name="connsiteY3214" fmla="*/ 1257063 h 5955635"/>
                <a:gd name="connsiteX3215" fmla="*/ 4852832 w 6187971"/>
                <a:gd name="connsiteY3215" fmla="*/ 1225842 h 5955635"/>
                <a:gd name="connsiteX3216" fmla="*/ 4858299 w 6187971"/>
                <a:gd name="connsiteY3216" fmla="*/ 1229384 h 5955635"/>
                <a:gd name="connsiteX3217" fmla="*/ 4862802 w 6187971"/>
                <a:gd name="connsiteY3217" fmla="*/ 1228422 h 5955635"/>
                <a:gd name="connsiteX3218" fmla="*/ 4867307 w 6187971"/>
                <a:gd name="connsiteY3218" fmla="*/ 1227460 h 5955635"/>
                <a:gd name="connsiteX3219" fmla="*/ 4860878 w 6187971"/>
                <a:gd name="connsiteY3219" fmla="*/ 1219413 h 5955635"/>
                <a:gd name="connsiteX3220" fmla="*/ 4865382 w 6187971"/>
                <a:gd name="connsiteY3220" fmla="*/ 1218451 h 5955635"/>
                <a:gd name="connsiteX3221" fmla="*/ 4870849 w 6187971"/>
                <a:gd name="connsiteY3221" fmla="*/ 1221993 h 5955635"/>
                <a:gd name="connsiteX3222" fmla="*/ 4871811 w 6187971"/>
                <a:gd name="connsiteY3222" fmla="*/ 1226498 h 5955635"/>
                <a:gd name="connsiteX3223" fmla="*/ 4877276 w 6187971"/>
                <a:gd name="connsiteY3223" fmla="*/ 1230039 h 5955635"/>
                <a:gd name="connsiteX3224" fmla="*/ 4882743 w 6187971"/>
                <a:gd name="connsiteY3224" fmla="*/ 1233581 h 5955635"/>
                <a:gd name="connsiteX3225" fmla="*/ 5003618 w 6187971"/>
                <a:gd name="connsiteY3225" fmla="*/ 1358465 h 5955635"/>
                <a:gd name="connsiteX3226" fmla="*/ 5004580 w 6187971"/>
                <a:gd name="connsiteY3226" fmla="*/ 1362969 h 5955635"/>
                <a:gd name="connsiteX3227" fmla="*/ 5010045 w 6187971"/>
                <a:gd name="connsiteY3227" fmla="*/ 1366510 h 5955635"/>
                <a:gd name="connsiteX3228" fmla="*/ 5033836 w 6187971"/>
                <a:gd name="connsiteY3228" fmla="*/ 1389686 h 5955635"/>
                <a:gd name="connsiteX3229" fmla="*/ 5041227 w 6187971"/>
                <a:gd name="connsiteY3229" fmla="*/ 1402236 h 5955635"/>
                <a:gd name="connsiteX3230" fmla="*/ 5046693 w 6187971"/>
                <a:gd name="connsiteY3230" fmla="*/ 1405777 h 5955635"/>
                <a:gd name="connsiteX3231" fmla="*/ 5075949 w 6187971"/>
                <a:gd name="connsiteY3231" fmla="*/ 1432494 h 5955635"/>
                <a:gd name="connsiteX3232" fmla="*/ 5081416 w 6187971"/>
                <a:gd name="connsiteY3232" fmla="*/ 1436036 h 5955635"/>
                <a:gd name="connsiteX3233" fmla="*/ 5084302 w 6187971"/>
                <a:gd name="connsiteY3233" fmla="*/ 1449548 h 5955635"/>
                <a:gd name="connsiteX3234" fmla="*/ 5113559 w 6187971"/>
                <a:gd name="connsiteY3234" fmla="*/ 1476265 h 5955635"/>
                <a:gd name="connsiteX3235" fmla="*/ 5119025 w 6187971"/>
                <a:gd name="connsiteY3235" fmla="*/ 1479807 h 5955635"/>
                <a:gd name="connsiteX3236" fmla="*/ 5119987 w 6187971"/>
                <a:gd name="connsiteY3236" fmla="*/ 1484311 h 5955635"/>
                <a:gd name="connsiteX3237" fmla="*/ 5205484 w 6187971"/>
                <a:gd name="connsiteY3237" fmla="*/ 1597915 h 5955635"/>
                <a:gd name="connsiteX3238" fmla="*/ 5217379 w 6187971"/>
                <a:gd name="connsiteY3238" fmla="*/ 1609503 h 5955635"/>
                <a:gd name="connsiteX3239" fmla="*/ 5220266 w 6187971"/>
                <a:gd name="connsiteY3239" fmla="*/ 1623015 h 5955635"/>
                <a:gd name="connsiteX3240" fmla="*/ 5229274 w 6187971"/>
                <a:gd name="connsiteY3240" fmla="*/ 1621090 h 5955635"/>
                <a:gd name="connsiteX3241" fmla="*/ 5235702 w 6187971"/>
                <a:gd name="connsiteY3241" fmla="*/ 1629136 h 5955635"/>
                <a:gd name="connsiteX3242" fmla="*/ 5271695 w 6187971"/>
                <a:gd name="connsiteY3242" fmla="*/ 1687381 h 5955635"/>
                <a:gd name="connsiteX3243" fmla="*/ 5272657 w 6187971"/>
                <a:gd name="connsiteY3243" fmla="*/ 1691885 h 5955635"/>
                <a:gd name="connsiteX3244" fmla="*/ 5274581 w 6187971"/>
                <a:gd name="connsiteY3244" fmla="*/ 1700893 h 5955635"/>
                <a:gd name="connsiteX3245" fmla="*/ 5279086 w 6187971"/>
                <a:gd name="connsiteY3245" fmla="*/ 1699931 h 5955635"/>
                <a:gd name="connsiteX3246" fmla="*/ 5325048 w 6187971"/>
                <a:gd name="connsiteY3246" fmla="*/ 1760755 h 5955635"/>
                <a:gd name="connsiteX3247" fmla="*/ 5380326 w 6187971"/>
                <a:gd name="connsiteY3247" fmla="*/ 1843138 h 5955635"/>
                <a:gd name="connsiteX3248" fmla="*/ 5408928 w 6187971"/>
                <a:gd name="connsiteY3248" fmla="*/ 1888834 h 5955635"/>
                <a:gd name="connsiteX3249" fmla="*/ 5409890 w 6187971"/>
                <a:gd name="connsiteY3249" fmla="*/ 1893338 h 5955635"/>
                <a:gd name="connsiteX3250" fmla="*/ 5410852 w 6187971"/>
                <a:gd name="connsiteY3250" fmla="*/ 1897842 h 5955635"/>
                <a:gd name="connsiteX3251" fmla="*/ 5411815 w 6187971"/>
                <a:gd name="connsiteY3251" fmla="*/ 1902346 h 5955635"/>
                <a:gd name="connsiteX3252" fmla="*/ 5416318 w 6187971"/>
                <a:gd name="connsiteY3252" fmla="*/ 1901384 h 5955635"/>
                <a:gd name="connsiteX3253" fmla="*/ 5426289 w 6187971"/>
                <a:gd name="connsiteY3253" fmla="*/ 1903964 h 5955635"/>
                <a:gd name="connsiteX3254" fmla="*/ 5442032 w 6187971"/>
                <a:gd name="connsiteY3254" fmla="*/ 1933567 h 5955635"/>
                <a:gd name="connsiteX3255" fmla="*/ 5452966 w 6187971"/>
                <a:gd name="connsiteY3255" fmla="*/ 1940651 h 5955635"/>
                <a:gd name="connsiteX3256" fmla="*/ 5418898 w 6187971"/>
                <a:gd name="connsiteY3256" fmla="*/ 1891414 h 5955635"/>
                <a:gd name="connsiteX3257" fmla="*/ 5416973 w 6187971"/>
                <a:gd name="connsiteY3257" fmla="*/ 1882405 h 5955635"/>
                <a:gd name="connsiteX3258" fmla="*/ 5411507 w 6187971"/>
                <a:gd name="connsiteY3258" fmla="*/ 1878863 h 5955635"/>
                <a:gd name="connsiteX3259" fmla="*/ 5373590 w 6187971"/>
                <a:gd name="connsiteY3259" fmla="*/ 1811610 h 5955635"/>
                <a:gd name="connsiteX3260" fmla="*/ 5274930 w 6187971"/>
                <a:gd name="connsiteY3260" fmla="*/ 1658432 h 5955635"/>
                <a:gd name="connsiteX3261" fmla="*/ 5173689 w 6187971"/>
                <a:gd name="connsiteY3261" fmla="*/ 1515224 h 5955635"/>
                <a:gd name="connsiteX3262" fmla="*/ 5155366 w 6187971"/>
                <a:gd name="connsiteY3262" fmla="*/ 1495591 h 5955635"/>
                <a:gd name="connsiteX3263" fmla="*/ 5077260 w 6187971"/>
                <a:gd name="connsiteY3263" fmla="*/ 1394538 h 5955635"/>
                <a:gd name="connsiteX3264" fmla="*/ 5047041 w 6187971"/>
                <a:gd name="connsiteY3264" fmla="*/ 1363316 h 5955635"/>
                <a:gd name="connsiteX3265" fmla="*/ 4981137 w 6187971"/>
                <a:gd name="connsiteY3265" fmla="*/ 1297332 h 5955635"/>
                <a:gd name="connsiteX3266" fmla="*/ 4867654 w 6187971"/>
                <a:gd name="connsiteY3266" fmla="*/ 1184998 h 5955635"/>
                <a:gd name="connsiteX3267" fmla="*/ 4840323 w 6187971"/>
                <a:gd name="connsiteY3267" fmla="*/ 1167290 h 5955635"/>
                <a:gd name="connsiteX3268" fmla="*/ 4809142 w 6187971"/>
                <a:gd name="connsiteY3268" fmla="*/ 1131565 h 5955635"/>
                <a:gd name="connsiteX3269" fmla="*/ 4799171 w 6187971"/>
                <a:gd name="connsiteY3269" fmla="*/ 1128985 h 5955635"/>
                <a:gd name="connsiteX3270" fmla="*/ 4740659 w 6187971"/>
                <a:gd name="connsiteY3270" fmla="*/ 1075551 h 5955635"/>
                <a:gd name="connsiteX3271" fmla="*/ 4720718 w 6187971"/>
                <a:gd name="connsiteY3271" fmla="*/ 1070392 h 5955635"/>
                <a:gd name="connsiteX3272" fmla="*/ 4707860 w 6187971"/>
                <a:gd name="connsiteY3272" fmla="*/ 1054300 h 5955635"/>
                <a:gd name="connsiteX3273" fmla="*/ 4541946 w 6187971"/>
                <a:gd name="connsiteY3273" fmla="*/ 939039 h 5955635"/>
                <a:gd name="connsiteX3274" fmla="*/ 4469921 w 6187971"/>
                <a:gd name="connsiteY3274" fmla="*/ 888492 h 5955635"/>
                <a:gd name="connsiteX3275" fmla="*/ 4428114 w 6187971"/>
                <a:gd name="connsiteY3275" fmla="*/ 869166 h 5955635"/>
                <a:gd name="connsiteX3276" fmla="*/ 4416220 w 6187971"/>
                <a:gd name="connsiteY3276" fmla="*/ 857578 h 5955635"/>
                <a:gd name="connsiteX3277" fmla="*/ 4395317 w 6187971"/>
                <a:gd name="connsiteY3277" fmla="*/ 847916 h 5955635"/>
                <a:gd name="connsiteX3278" fmla="*/ 4394354 w 6187971"/>
                <a:gd name="connsiteY3278" fmla="*/ 843411 h 5955635"/>
                <a:gd name="connsiteX3279" fmla="*/ 4419762 w 6187971"/>
                <a:gd name="connsiteY3279" fmla="*/ 852112 h 5955635"/>
                <a:gd name="connsiteX3280" fmla="*/ 4420724 w 6187971"/>
                <a:gd name="connsiteY3280" fmla="*/ 856616 h 5955635"/>
                <a:gd name="connsiteX3281" fmla="*/ 4430694 w 6187971"/>
                <a:gd name="connsiteY3281" fmla="*/ 859196 h 5955635"/>
                <a:gd name="connsiteX3282" fmla="*/ 4435199 w 6187971"/>
                <a:gd name="connsiteY3282" fmla="*/ 858234 h 5955635"/>
                <a:gd name="connsiteX3283" fmla="*/ 4440664 w 6187971"/>
                <a:gd name="connsiteY3283" fmla="*/ 861775 h 5955635"/>
                <a:gd name="connsiteX3284" fmla="*/ 4445168 w 6187971"/>
                <a:gd name="connsiteY3284" fmla="*/ 860813 h 5955635"/>
                <a:gd name="connsiteX3285" fmla="*/ 4477005 w 6187971"/>
                <a:gd name="connsiteY3285" fmla="*/ 877560 h 5955635"/>
                <a:gd name="connsiteX3286" fmla="*/ 4482471 w 6187971"/>
                <a:gd name="connsiteY3286" fmla="*/ 881101 h 5955635"/>
                <a:gd name="connsiteX3287" fmla="*/ 4486975 w 6187971"/>
                <a:gd name="connsiteY3287" fmla="*/ 880139 h 5955635"/>
                <a:gd name="connsiteX3288" fmla="*/ 4487937 w 6187971"/>
                <a:gd name="connsiteY3288" fmla="*/ 884643 h 5955635"/>
                <a:gd name="connsiteX3289" fmla="*/ 4484395 w 6187971"/>
                <a:gd name="connsiteY3289" fmla="*/ 890110 h 5955635"/>
                <a:gd name="connsiteX3290" fmla="*/ 4507878 w 6187971"/>
                <a:gd name="connsiteY3290" fmla="*/ 889801 h 5955635"/>
                <a:gd name="connsiteX3291" fmla="*/ 4547105 w 6187971"/>
                <a:gd name="connsiteY3291" fmla="*/ 919098 h 5955635"/>
                <a:gd name="connsiteX3292" fmla="*/ 4542600 w 6187971"/>
                <a:gd name="connsiteY3292" fmla="*/ 920061 h 5955635"/>
                <a:gd name="connsiteX3293" fmla="*/ 4548067 w 6187971"/>
                <a:gd name="connsiteY3293" fmla="*/ 923603 h 5955635"/>
                <a:gd name="connsiteX3294" fmla="*/ 4533593 w 6187971"/>
                <a:gd name="connsiteY3294" fmla="*/ 921985 h 5955635"/>
                <a:gd name="connsiteX3295" fmla="*/ 4558999 w 6187971"/>
                <a:gd name="connsiteY3295" fmla="*/ 930686 h 5955635"/>
                <a:gd name="connsiteX3296" fmla="*/ 4565428 w 6187971"/>
                <a:gd name="connsiteY3296" fmla="*/ 938732 h 5955635"/>
                <a:gd name="connsiteX3297" fmla="*/ 4570895 w 6187971"/>
                <a:gd name="connsiteY3297" fmla="*/ 942274 h 5955635"/>
                <a:gd name="connsiteX3298" fmla="*/ 4574437 w 6187971"/>
                <a:gd name="connsiteY3298" fmla="*/ 936808 h 5955635"/>
                <a:gd name="connsiteX3299" fmla="*/ 4607235 w 6187971"/>
                <a:gd name="connsiteY3299" fmla="*/ 958058 h 5955635"/>
                <a:gd name="connsiteX3300" fmla="*/ 4612701 w 6187971"/>
                <a:gd name="connsiteY3300" fmla="*/ 961599 h 5955635"/>
                <a:gd name="connsiteX3301" fmla="*/ 4617205 w 6187971"/>
                <a:gd name="connsiteY3301" fmla="*/ 960637 h 5955635"/>
                <a:gd name="connsiteX3302" fmla="*/ 4721066 w 6187971"/>
                <a:gd name="connsiteY3302" fmla="*/ 1027932 h 5955635"/>
                <a:gd name="connsiteX3303" fmla="*/ 4728457 w 6187971"/>
                <a:gd name="connsiteY3303" fmla="*/ 1040481 h 5955635"/>
                <a:gd name="connsiteX3304" fmla="*/ 4738427 w 6187971"/>
                <a:gd name="connsiteY3304" fmla="*/ 1043060 h 5955635"/>
                <a:gd name="connsiteX3305" fmla="*/ 4817842 w 6187971"/>
                <a:gd name="connsiteY3305" fmla="*/ 1106158 h 5955635"/>
                <a:gd name="connsiteX3306" fmla="*/ 4898221 w 6187971"/>
                <a:gd name="connsiteY3306" fmla="*/ 1173759 h 5955635"/>
                <a:gd name="connsiteX3307" fmla="*/ 4905611 w 6187971"/>
                <a:gd name="connsiteY3307" fmla="*/ 1186309 h 5955635"/>
                <a:gd name="connsiteX3308" fmla="*/ 4909153 w 6187971"/>
                <a:gd name="connsiteY3308" fmla="*/ 1180842 h 5955635"/>
                <a:gd name="connsiteX3309" fmla="*/ 4951267 w 6187971"/>
                <a:gd name="connsiteY3309" fmla="*/ 1223651 h 5955635"/>
                <a:gd name="connsiteX3310" fmla="*/ 4980523 w 6187971"/>
                <a:gd name="connsiteY3310" fmla="*/ 1250367 h 5955635"/>
                <a:gd name="connsiteX3311" fmla="*/ 5028102 w 6187971"/>
                <a:gd name="connsiteY3311" fmla="*/ 1296718 h 5955635"/>
                <a:gd name="connsiteX3312" fmla="*/ 5088540 w 6187971"/>
                <a:gd name="connsiteY3312" fmla="*/ 1359160 h 5955635"/>
                <a:gd name="connsiteX3313" fmla="*/ 5090465 w 6187971"/>
                <a:gd name="connsiteY3313" fmla="*/ 1368168 h 5955635"/>
                <a:gd name="connsiteX3314" fmla="*/ 5152826 w 6187971"/>
                <a:gd name="connsiteY3314" fmla="*/ 1439619 h 5955635"/>
                <a:gd name="connsiteX3315" fmla="*/ 5163758 w 6187971"/>
                <a:gd name="connsiteY3315" fmla="*/ 1446702 h 5955635"/>
                <a:gd name="connsiteX3316" fmla="*/ 5190435 w 6187971"/>
                <a:gd name="connsiteY3316" fmla="*/ 1483389 h 5955635"/>
                <a:gd name="connsiteX3317" fmla="*/ 5213263 w 6187971"/>
                <a:gd name="connsiteY3317" fmla="*/ 1502060 h 5955635"/>
                <a:gd name="connsiteX3318" fmla="*/ 5270466 w 6187971"/>
                <a:gd name="connsiteY3318" fmla="*/ 1593451 h 5955635"/>
                <a:gd name="connsiteX3319" fmla="*/ 5352421 w 6187971"/>
                <a:gd name="connsiteY3319" fmla="*/ 1712521 h 5955635"/>
                <a:gd name="connsiteX3320" fmla="*/ 5378135 w 6187971"/>
                <a:gd name="connsiteY3320" fmla="*/ 1744704 h 5955635"/>
                <a:gd name="connsiteX3321" fmla="*/ 5372669 w 6187971"/>
                <a:gd name="connsiteY3321" fmla="*/ 1741162 h 5955635"/>
                <a:gd name="connsiteX3322" fmla="*/ 5401270 w 6187971"/>
                <a:gd name="connsiteY3322" fmla="*/ 1786858 h 5955635"/>
                <a:gd name="connsiteX3323" fmla="*/ 5404157 w 6187971"/>
                <a:gd name="connsiteY3323" fmla="*/ 1800370 h 5955635"/>
                <a:gd name="connsiteX3324" fmla="*/ 5479989 w 6187971"/>
                <a:gd name="connsiteY3324" fmla="*/ 1934877 h 5955635"/>
                <a:gd name="connsiteX3325" fmla="*/ 5475486 w 6187971"/>
                <a:gd name="connsiteY3325" fmla="*/ 1935839 h 5955635"/>
                <a:gd name="connsiteX3326" fmla="*/ 5476448 w 6187971"/>
                <a:gd name="connsiteY3326" fmla="*/ 1940343 h 5955635"/>
                <a:gd name="connsiteX3327" fmla="*/ 5481913 w 6187971"/>
                <a:gd name="connsiteY3327" fmla="*/ 1943885 h 5955635"/>
                <a:gd name="connsiteX3328" fmla="*/ 5506012 w 6187971"/>
                <a:gd name="connsiteY3328" fmla="*/ 1990543 h 5955635"/>
                <a:gd name="connsiteX3329" fmla="*/ 5506974 w 6187971"/>
                <a:gd name="connsiteY3329" fmla="*/ 1995046 h 5955635"/>
                <a:gd name="connsiteX3330" fmla="*/ 5507936 w 6187971"/>
                <a:gd name="connsiteY3330" fmla="*/ 1999551 h 5955635"/>
                <a:gd name="connsiteX3331" fmla="*/ 5512440 w 6187971"/>
                <a:gd name="connsiteY3331" fmla="*/ 1998588 h 5955635"/>
                <a:gd name="connsiteX3332" fmla="*/ 5511478 w 6187971"/>
                <a:gd name="connsiteY3332" fmla="*/ 1994084 h 5955635"/>
                <a:gd name="connsiteX3333" fmla="*/ 5519831 w 6187971"/>
                <a:gd name="connsiteY3333" fmla="*/ 2011138 h 5955635"/>
                <a:gd name="connsiteX3334" fmla="*/ 5528839 w 6187971"/>
                <a:gd name="connsiteY3334" fmla="*/ 2009213 h 5955635"/>
                <a:gd name="connsiteX3335" fmla="*/ 5521448 w 6187971"/>
                <a:gd name="connsiteY3335" fmla="*/ 1996664 h 5955635"/>
                <a:gd name="connsiteX3336" fmla="*/ 5525952 w 6187971"/>
                <a:gd name="connsiteY3336" fmla="*/ 1995701 h 5955635"/>
                <a:gd name="connsiteX3337" fmla="*/ 5500238 w 6187971"/>
                <a:gd name="connsiteY3337" fmla="*/ 1963519 h 5955635"/>
                <a:gd name="connsiteX3338" fmla="*/ 5498313 w 6187971"/>
                <a:gd name="connsiteY3338" fmla="*/ 1954510 h 5955635"/>
                <a:gd name="connsiteX3339" fmla="*/ 5497351 w 6187971"/>
                <a:gd name="connsiteY3339" fmla="*/ 1950007 h 5955635"/>
                <a:gd name="connsiteX3340" fmla="*/ 5496389 w 6187971"/>
                <a:gd name="connsiteY3340" fmla="*/ 1945502 h 5955635"/>
                <a:gd name="connsiteX3341" fmla="*/ 5491884 w 6187971"/>
                <a:gd name="connsiteY3341" fmla="*/ 1946465 h 5955635"/>
                <a:gd name="connsiteX3342" fmla="*/ 5489960 w 6187971"/>
                <a:gd name="connsiteY3342" fmla="*/ 1937456 h 5955635"/>
                <a:gd name="connsiteX3343" fmla="*/ 5499931 w 6187971"/>
                <a:gd name="connsiteY3343" fmla="*/ 1940036 h 5955635"/>
                <a:gd name="connsiteX3344" fmla="*/ 5492540 w 6187971"/>
                <a:gd name="connsiteY3344" fmla="*/ 1927486 h 5955635"/>
                <a:gd name="connsiteX3345" fmla="*/ 5491577 w 6187971"/>
                <a:gd name="connsiteY3345" fmla="*/ 1922981 h 5955635"/>
                <a:gd name="connsiteX3346" fmla="*/ 5490615 w 6187971"/>
                <a:gd name="connsiteY3346" fmla="*/ 1918478 h 5955635"/>
                <a:gd name="connsiteX3347" fmla="*/ 5489653 w 6187971"/>
                <a:gd name="connsiteY3347" fmla="*/ 1913974 h 5955635"/>
                <a:gd name="connsiteX3348" fmla="*/ 5481299 w 6187971"/>
                <a:gd name="connsiteY3348" fmla="*/ 1896920 h 5955635"/>
                <a:gd name="connsiteX3349" fmla="*/ 5475833 w 6187971"/>
                <a:gd name="connsiteY3349" fmla="*/ 1893379 h 5955635"/>
                <a:gd name="connsiteX3350" fmla="*/ 5474871 w 6187971"/>
                <a:gd name="connsiteY3350" fmla="*/ 1888874 h 5955635"/>
                <a:gd name="connsiteX3351" fmla="*/ 5475833 w 6187971"/>
                <a:gd name="connsiteY3351" fmla="*/ 1893379 h 5955635"/>
                <a:gd name="connsiteX3352" fmla="*/ 5452699 w 6187971"/>
                <a:gd name="connsiteY3352" fmla="*/ 1851225 h 5955635"/>
                <a:gd name="connsiteX3353" fmla="*/ 5450774 w 6187971"/>
                <a:gd name="connsiteY3353" fmla="*/ 1842216 h 5955635"/>
                <a:gd name="connsiteX3354" fmla="*/ 5446270 w 6187971"/>
                <a:gd name="connsiteY3354" fmla="*/ 1843178 h 5955635"/>
                <a:gd name="connsiteX3355" fmla="*/ 5424098 w 6187971"/>
                <a:gd name="connsiteY3355" fmla="*/ 1805529 h 5955635"/>
                <a:gd name="connsiteX3356" fmla="*/ 5419593 w 6187971"/>
                <a:gd name="connsiteY3356" fmla="*/ 1806491 h 5955635"/>
                <a:gd name="connsiteX3357" fmla="*/ 5418631 w 6187971"/>
                <a:gd name="connsiteY3357" fmla="*/ 1801987 h 5955635"/>
                <a:gd name="connsiteX3358" fmla="*/ 5423135 w 6187971"/>
                <a:gd name="connsiteY3358" fmla="*/ 1801025 h 5955635"/>
                <a:gd name="connsiteX3359" fmla="*/ 5422173 w 6187971"/>
                <a:gd name="connsiteY3359" fmla="*/ 1796521 h 5955635"/>
                <a:gd name="connsiteX3360" fmla="*/ 5416707 w 6187971"/>
                <a:gd name="connsiteY3360" fmla="*/ 1792979 h 5955635"/>
                <a:gd name="connsiteX3361" fmla="*/ 5349226 w 6187971"/>
                <a:gd name="connsiteY3361" fmla="*/ 1675527 h 5955635"/>
                <a:gd name="connsiteX3362" fmla="*/ 5332520 w 6187971"/>
                <a:gd name="connsiteY3362" fmla="*/ 1641419 h 5955635"/>
                <a:gd name="connsiteX3363" fmla="*/ 5314197 w 6187971"/>
                <a:gd name="connsiteY3363" fmla="*/ 1621785 h 5955635"/>
                <a:gd name="connsiteX3364" fmla="*/ 5288482 w 6187971"/>
                <a:gd name="connsiteY3364" fmla="*/ 1589602 h 5955635"/>
                <a:gd name="connsiteX3365" fmla="*/ 5106557 w 6187971"/>
                <a:gd name="connsiteY3365" fmla="*/ 1355311 h 5955635"/>
                <a:gd name="connsiteX3366" fmla="*/ 5109135 w 6187971"/>
                <a:gd name="connsiteY3366" fmla="*/ 1345340 h 5955635"/>
                <a:gd name="connsiteX3367" fmla="*/ 5110098 w 6187971"/>
                <a:gd name="connsiteY3367" fmla="*/ 1349844 h 5955635"/>
                <a:gd name="connsiteX3368" fmla="*/ 5114602 w 6187971"/>
                <a:gd name="connsiteY3368" fmla="*/ 1348882 h 5955635"/>
                <a:gd name="connsiteX3369" fmla="*/ 5108173 w 6187971"/>
                <a:gd name="connsiteY3369" fmla="*/ 1340837 h 5955635"/>
                <a:gd name="connsiteX3370" fmla="*/ 5105286 w 6187971"/>
                <a:gd name="connsiteY3370" fmla="*/ 1327325 h 5955635"/>
                <a:gd name="connsiteX3371" fmla="*/ 5084383 w 6187971"/>
                <a:gd name="connsiteY3371" fmla="*/ 1317661 h 5955635"/>
                <a:gd name="connsiteX3372" fmla="*/ 5083421 w 6187971"/>
                <a:gd name="connsiteY3372" fmla="*/ 1313158 h 5955635"/>
                <a:gd name="connsiteX3373" fmla="*/ 5077955 w 6187971"/>
                <a:gd name="connsiteY3373" fmla="*/ 1309615 h 5955635"/>
                <a:gd name="connsiteX3374" fmla="*/ 5076993 w 6187971"/>
                <a:gd name="connsiteY3374" fmla="*/ 1305112 h 5955635"/>
                <a:gd name="connsiteX3375" fmla="*/ 5072489 w 6187971"/>
                <a:gd name="connsiteY3375" fmla="*/ 1306074 h 5955635"/>
                <a:gd name="connsiteX3376" fmla="*/ 5066060 w 6187971"/>
                <a:gd name="connsiteY3376" fmla="*/ 1298028 h 5955635"/>
                <a:gd name="connsiteX3377" fmla="*/ 5052241 w 6187971"/>
                <a:gd name="connsiteY3377" fmla="*/ 1277432 h 5955635"/>
                <a:gd name="connsiteX3378" fmla="*/ 5056745 w 6187971"/>
                <a:gd name="connsiteY3378" fmla="*/ 1276470 h 5955635"/>
                <a:gd name="connsiteX3379" fmla="*/ 5062211 w 6187971"/>
                <a:gd name="connsiteY3379" fmla="*/ 1280011 h 5955635"/>
                <a:gd name="connsiteX3380" fmla="*/ 5055783 w 6187971"/>
                <a:gd name="connsiteY3380" fmla="*/ 1271966 h 5955635"/>
                <a:gd name="connsiteX3381" fmla="*/ 5050316 w 6187971"/>
                <a:gd name="connsiteY3381" fmla="*/ 1268424 h 5955635"/>
                <a:gd name="connsiteX3382" fmla="*/ 5032955 w 6187971"/>
                <a:gd name="connsiteY3382" fmla="*/ 1253295 h 5955635"/>
                <a:gd name="connsiteX3383" fmla="*/ 5031993 w 6187971"/>
                <a:gd name="connsiteY3383" fmla="*/ 1248791 h 5955635"/>
                <a:gd name="connsiteX3384" fmla="*/ 5025564 w 6187971"/>
                <a:gd name="connsiteY3384" fmla="*/ 1240744 h 5955635"/>
                <a:gd name="connsiteX3385" fmla="*/ 5021059 w 6187971"/>
                <a:gd name="connsiteY3385" fmla="*/ 1241707 h 5955635"/>
                <a:gd name="connsiteX3386" fmla="*/ 5022022 w 6187971"/>
                <a:gd name="connsiteY3386" fmla="*/ 1246211 h 5955635"/>
                <a:gd name="connsiteX3387" fmla="*/ 5014631 w 6187971"/>
                <a:gd name="connsiteY3387" fmla="*/ 1233661 h 5955635"/>
                <a:gd name="connsiteX3388" fmla="*/ 5005623 w 6187971"/>
                <a:gd name="connsiteY3388" fmla="*/ 1235586 h 5955635"/>
                <a:gd name="connsiteX3389" fmla="*/ 5003698 w 6187971"/>
                <a:gd name="connsiteY3389" fmla="*/ 1226578 h 5955635"/>
                <a:gd name="connsiteX3390" fmla="*/ 4998232 w 6187971"/>
                <a:gd name="connsiteY3390" fmla="*/ 1223036 h 5955635"/>
                <a:gd name="connsiteX3391" fmla="*/ 4997269 w 6187971"/>
                <a:gd name="connsiteY3391" fmla="*/ 1218532 h 5955635"/>
                <a:gd name="connsiteX3392" fmla="*/ 4992766 w 6187971"/>
                <a:gd name="connsiteY3392" fmla="*/ 1219494 h 5955635"/>
                <a:gd name="connsiteX3393" fmla="*/ 4993728 w 6187971"/>
                <a:gd name="connsiteY3393" fmla="*/ 1223998 h 5955635"/>
                <a:gd name="connsiteX3394" fmla="*/ 4947111 w 6187971"/>
                <a:gd name="connsiteY3394" fmla="*/ 1182152 h 5955635"/>
                <a:gd name="connsiteX3395" fmla="*/ 4940682 w 6187971"/>
                <a:gd name="connsiteY3395" fmla="*/ 1174106 h 5955635"/>
                <a:gd name="connsiteX3396" fmla="*/ 4930712 w 6187971"/>
                <a:gd name="connsiteY3396" fmla="*/ 1171526 h 5955635"/>
                <a:gd name="connsiteX3397" fmla="*/ 4931467 w 6187971"/>
                <a:gd name="connsiteY3397" fmla="*/ 1175063 h 5955635"/>
                <a:gd name="connsiteX3398" fmla="*/ 4916930 w 6187971"/>
                <a:gd name="connsiteY3398" fmla="*/ 1163507 h 5955635"/>
                <a:gd name="connsiteX3399" fmla="*/ 4867695 w 6187971"/>
                <a:gd name="connsiteY3399" fmla="*/ 1119055 h 5955635"/>
                <a:gd name="connsiteX3400" fmla="*/ 4842287 w 6187971"/>
                <a:gd name="connsiteY3400" fmla="*/ 1110354 h 5955635"/>
                <a:gd name="connsiteX3401" fmla="*/ 4839401 w 6187971"/>
                <a:gd name="connsiteY3401" fmla="*/ 1096842 h 5955635"/>
                <a:gd name="connsiteX3402" fmla="*/ 4811106 w 6187971"/>
                <a:gd name="connsiteY3402" fmla="*/ 1074629 h 5955635"/>
                <a:gd name="connsiteX3403" fmla="*/ 4791166 w 6187971"/>
                <a:gd name="connsiteY3403" fmla="*/ 1069470 h 5955635"/>
                <a:gd name="connsiteX3404" fmla="*/ 4772842 w 6187971"/>
                <a:gd name="connsiteY3404" fmla="*/ 1049837 h 5955635"/>
                <a:gd name="connsiteX3405" fmla="*/ 4777346 w 6187971"/>
                <a:gd name="connsiteY3405" fmla="*/ 1048874 h 5955635"/>
                <a:gd name="connsiteX3406" fmla="*/ 4787317 w 6187971"/>
                <a:gd name="connsiteY3406" fmla="*/ 1051454 h 5955635"/>
                <a:gd name="connsiteX3407" fmla="*/ 4780888 w 6187971"/>
                <a:gd name="connsiteY3407" fmla="*/ 1043408 h 5955635"/>
                <a:gd name="connsiteX3408" fmla="*/ 4775422 w 6187971"/>
                <a:gd name="connsiteY3408" fmla="*/ 1039866 h 5955635"/>
                <a:gd name="connsiteX3409" fmla="*/ 4790858 w 6187971"/>
                <a:gd name="connsiteY3409" fmla="*/ 1045987 h 5955635"/>
                <a:gd name="connsiteX3410" fmla="*/ 4768993 w 6187971"/>
                <a:gd name="connsiteY3410" fmla="*/ 1031821 h 5955635"/>
                <a:gd name="connsiteX3411" fmla="*/ 4763527 w 6187971"/>
                <a:gd name="connsiteY3411" fmla="*/ 1028279 h 5955635"/>
                <a:gd name="connsiteX3412" fmla="*/ 4748090 w 6187971"/>
                <a:gd name="connsiteY3412" fmla="*/ 1022158 h 5955635"/>
                <a:gd name="connsiteX3413" fmla="*/ 4754519 w 6187971"/>
                <a:gd name="connsiteY3413" fmla="*/ 1030204 h 5955635"/>
                <a:gd name="connsiteX3414" fmla="*/ 4755481 w 6187971"/>
                <a:gd name="connsiteY3414" fmla="*/ 1034708 h 5955635"/>
                <a:gd name="connsiteX3415" fmla="*/ 4739082 w 6187971"/>
                <a:gd name="connsiteY3415" fmla="*/ 1024083 h 5955635"/>
                <a:gd name="connsiteX3416" fmla="*/ 4747435 w 6187971"/>
                <a:gd name="connsiteY3416" fmla="*/ 1041136 h 5955635"/>
                <a:gd name="connsiteX3417" fmla="*/ 4722683 w 6187971"/>
                <a:gd name="connsiteY3417" fmla="*/ 1013457 h 5955635"/>
                <a:gd name="connsiteX3418" fmla="*/ 4728150 w 6187971"/>
                <a:gd name="connsiteY3418" fmla="*/ 1016998 h 5955635"/>
                <a:gd name="connsiteX3419" fmla="*/ 4737157 w 6187971"/>
                <a:gd name="connsiteY3419" fmla="*/ 1015074 h 5955635"/>
                <a:gd name="connsiteX3420" fmla="*/ 4726225 w 6187971"/>
                <a:gd name="connsiteY3420" fmla="*/ 1007991 h 5955635"/>
                <a:gd name="connsiteX3421" fmla="*/ 4725263 w 6187971"/>
                <a:gd name="connsiteY3421" fmla="*/ 1003486 h 5955635"/>
                <a:gd name="connsiteX3422" fmla="*/ 4724301 w 6187971"/>
                <a:gd name="connsiteY3422" fmla="*/ 998982 h 5955635"/>
                <a:gd name="connsiteX3423" fmla="*/ 4728804 w 6187971"/>
                <a:gd name="connsiteY3423" fmla="*/ 998020 h 5955635"/>
                <a:gd name="connsiteX3424" fmla="*/ 4718834 w 6187971"/>
                <a:gd name="connsiteY3424" fmla="*/ 995441 h 5955635"/>
                <a:gd name="connsiteX3425" fmla="*/ 4713367 w 6187971"/>
                <a:gd name="connsiteY3425" fmla="*/ 991899 h 5955635"/>
                <a:gd name="connsiteX3426" fmla="*/ 4700511 w 6187971"/>
                <a:gd name="connsiteY3426" fmla="*/ 975807 h 5955635"/>
                <a:gd name="connsiteX3427" fmla="*/ 4705976 w 6187971"/>
                <a:gd name="connsiteY3427" fmla="*/ 979349 h 5955635"/>
                <a:gd name="connsiteX3428" fmla="*/ 4715947 w 6187971"/>
                <a:gd name="connsiteY3428" fmla="*/ 981929 h 5955635"/>
                <a:gd name="connsiteX3429" fmla="*/ 4704052 w 6187971"/>
                <a:gd name="connsiteY3429" fmla="*/ 970341 h 5955635"/>
                <a:gd name="connsiteX3430" fmla="*/ 4698586 w 6187971"/>
                <a:gd name="connsiteY3430" fmla="*/ 966799 h 5955635"/>
                <a:gd name="connsiteX3431" fmla="*/ 4693119 w 6187971"/>
                <a:gd name="connsiteY3431" fmla="*/ 963257 h 5955635"/>
                <a:gd name="connsiteX3432" fmla="*/ 4684112 w 6187971"/>
                <a:gd name="connsiteY3432" fmla="*/ 965182 h 5955635"/>
                <a:gd name="connsiteX3433" fmla="*/ 4690540 w 6187971"/>
                <a:gd name="connsiteY3433" fmla="*/ 973228 h 5955635"/>
                <a:gd name="connsiteX3434" fmla="*/ 4695044 w 6187971"/>
                <a:gd name="connsiteY3434" fmla="*/ 972266 h 5955635"/>
                <a:gd name="connsiteX3435" fmla="*/ 4700511 w 6187971"/>
                <a:gd name="connsiteY3435" fmla="*/ 975807 h 5955635"/>
                <a:gd name="connsiteX3436" fmla="*/ 4708863 w 6187971"/>
                <a:gd name="connsiteY3436" fmla="*/ 992861 h 5955635"/>
                <a:gd name="connsiteX3437" fmla="*/ 4703397 w 6187971"/>
                <a:gd name="connsiteY3437" fmla="*/ 989319 h 5955635"/>
                <a:gd name="connsiteX3438" fmla="*/ 4704360 w 6187971"/>
                <a:gd name="connsiteY3438" fmla="*/ 993823 h 5955635"/>
                <a:gd name="connsiteX3439" fmla="*/ 4705322 w 6187971"/>
                <a:gd name="connsiteY3439" fmla="*/ 998327 h 5955635"/>
                <a:gd name="connsiteX3440" fmla="*/ 4709825 w 6187971"/>
                <a:gd name="connsiteY3440" fmla="*/ 997365 h 5955635"/>
                <a:gd name="connsiteX3441" fmla="*/ 4715292 w 6187971"/>
                <a:gd name="connsiteY3441" fmla="*/ 1000907 h 5955635"/>
                <a:gd name="connsiteX3442" fmla="*/ 4710787 w 6187971"/>
                <a:gd name="connsiteY3442" fmla="*/ 1001869 h 5955635"/>
                <a:gd name="connsiteX3443" fmla="*/ 4716254 w 6187971"/>
                <a:gd name="connsiteY3443" fmla="*/ 1005411 h 5955635"/>
                <a:gd name="connsiteX3444" fmla="*/ 4717216 w 6187971"/>
                <a:gd name="connsiteY3444" fmla="*/ 1009915 h 5955635"/>
                <a:gd name="connsiteX3445" fmla="*/ 4678952 w 6187971"/>
                <a:gd name="connsiteY3445" fmla="*/ 985123 h 5955635"/>
                <a:gd name="connsiteX3446" fmla="*/ 4683456 w 6187971"/>
                <a:gd name="connsiteY3446" fmla="*/ 984160 h 5955635"/>
                <a:gd name="connsiteX3447" fmla="*/ 4687961 w 6187971"/>
                <a:gd name="connsiteY3447" fmla="*/ 983198 h 5955635"/>
                <a:gd name="connsiteX3448" fmla="*/ 4682494 w 6187971"/>
                <a:gd name="connsiteY3448" fmla="*/ 979656 h 5955635"/>
                <a:gd name="connsiteX3449" fmla="*/ 4677990 w 6187971"/>
                <a:gd name="connsiteY3449" fmla="*/ 980618 h 5955635"/>
                <a:gd name="connsiteX3450" fmla="*/ 4672523 w 6187971"/>
                <a:gd name="connsiteY3450" fmla="*/ 977077 h 5955635"/>
                <a:gd name="connsiteX3451" fmla="*/ 4659666 w 6187971"/>
                <a:gd name="connsiteY3451" fmla="*/ 960985 h 5955635"/>
                <a:gd name="connsiteX3452" fmla="*/ 4658704 w 6187971"/>
                <a:gd name="connsiteY3452" fmla="*/ 956481 h 5955635"/>
                <a:gd name="connsiteX3453" fmla="*/ 4653237 w 6187971"/>
                <a:gd name="connsiteY3453" fmla="*/ 952939 h 5955635"/>
                <a:gd name="connsiteX3454" fmla="*/ 4648733 w 6187971"/>
                <a:gd name="connsiteY3454" fmla="*/ 953901 h 5955635"/>
                <a:gd name="connsiteX3455" fmla="*/ 4649695 w 6187971"/>
                <a:gd name="connsiteY3455" fmla="*/ 958406 h 5955635"/>
                <a:gd name="connsiteX3456" fmla="*/ 4626869 w 6187971"/>
                <a:gd name="connsiteY3456" fmla="*/ 939735 h 5955635"/>
                <a:gd name="connsiteX3457" fmla="*/ 4621402 w 6187971"/>
                <a:gd name="connsiteY3457" fmla="*/ 936193 h 5955635"/>
                <a:gd name="connsiteX3458" fmla="*/ 4616898 w 6187971"/>
                <a:gd name="connsiteY3458" fmla="*/ 937155 h 5955635"/>
                <a:gd name="connsiteX3459" fmla="*/ 4617860 w 6187971"/>
                <a:gd name="connsiteY3459" fmla="*/ 941660 h 5955635"/>
                <a:gd name="connsiteX3460" fmla="*/ 4597919 w 6187971"/>
                <a:gd name="connsiteY3460" fmla="*/ 936500 h 5955635"/>
                <a:gd name="connsiteX3461" fmla="*/ 4529437 w 6187971"/>
                <a:gd name="connsiteY3461" fmla="*/ 880487 h 5955635"/>
                <a:gd name="connsiteX3462" fmla="*/ 4525895 w 6187971"/>
                <a:gd name="connsiteY3462" fmla="*/ 885952 h 5955635"/>
                <a:gd name="connsiteX3463" fmla="*/ 4524932 w 6187971"/>
                <a:gd name="connsiteY3463" fmla="*/ 881449 h 5955635"/>
                <a:gd name="connsiteX3464" fmla="*/ 4519466 w 6187971"/>
                <a:gd name="connsiteY3464" fmla="*/ 877907 h 5955635"/>
                <a:gd name="connsiteX3465" fmla="*/ 4520428 w 6187971"/>
                <a:gd name="connsiteY3465" fmla="*/ 882411 h 5955635"/>
                <a:gd name="connsiteX3466" fmla="*/ 4484744 w 6187971"/>
                <a:gd name="connsiteY3466" fmla="*/ 847649 h 5955635"/>
                <a:gd name="connsiteX3467" fmla="*/ 4476697 w 6187971"/>
                <a:gd name="connsiteY3467" fmla="*/ 854077 h 5955635"/>
                <a:gd name="connsiteX3468" fmla="*/ 4470269 w 6187971"/>
                <a:gd name="connsiteY3468" fmla="*/ 846031 h 5955635"/>
                <a:gd name="connsiteX3469" fmla="*/ 4459336 w 6187971"/>
                <a:gd name="connsiteY3469" fmla="*/ 838948 h 5955635"/>
                <a:gd name="connsiteX3470" fmla="*/ 4463840 w 6187971"/>
                <a:gd name="connsiteY3470" fmla="*/ 837986 h 5955635"/>
                <a:gd name="connsiteX3471" fmla="*/ 4462878 w 6187971"/>
                <a:gd name="connsiteY3471" fmla="*/ 833481 h 5955635"/>
                <a:gd name="connsiteX3472" fmla="*/ 4452907 w 6187971"/>
                <a:gd name="connsiteY3472" fmla="*/ 830902 h 5955635"/>
                <a:gd name="connsiteX3473" fmla="*/ 4448404 w 6187971"/>
                <a:gd name="connsiteY3473" fmla="*/ 831864 h 5955635"/>
                <a:gd name="connsiteX3474" fmla="*/ 4411102 w 6187971"/>
                <a:gd name="connsiteY3474" fmla="*/ 811576 h 5955635"/>
                <a:gd name="connsiteX3475" fmla="*/ 4422996 w 6187971"/>
                <a:gd name="connsiteY3475" fmla="*/ 823163 h 5955635"/>
                <a:gd name="connsiteX3476" fmla="*/ 4442937 w 6187971"/>
                <a:gd name="connsiteY3476" fmla="*/ 828322 h 5955635"/>
                <a:gd name="connsiteX3477" fmla="*/ 4437470 w 6187971"/>
                <a:gd name="connsiteY3477" fmla="*/ 824781 h 5955635"/>
                <a:gd name="connsiteX3478" fmla="*/ 4432966 w 6187971"/>
                <a:gd name="connsiteY3478" fmla="*/ 825743 h 5955635"/>
                <a:gd name="connsiteX3479" fmla="*/ 4433928 w 6187971"/>
                <a:gd name="connsiteY3479" fmla="*/ 830246 h 5955635"/>
                <a:gd name="connsiteX3480" fmla="*/ 4439395 w 6187971"/>
                <a:gd name="connsiteY3480" fmla="*/ 833789 h 5955635"/>
                <a:gd name="connsiteX3481" fmla="*/ 4434891 w 6187971"/>
                <a:gd name="connsiteY3481" fmla="*/ 834751 h 5955635"/>
                <a:gd name="connsiteX3482" fmla="*/ 4429425 w 6187971"/>
                <a:gd name="connsiteY3482" fmla="*/ 831209 h 5955635"/>
                <a:gd name="connsiteX3483" fmla="*/ 4430387 w 6187971"/>
                <a:gd name="connsiteY3483" fmla="*/ 835713 h 5955635"/>
                <a:gd name="connsiteX3484" fmla="*/ 4435853 w 6187971"/>
                <a:gd name="connsiteY3484" fmla="*/ 839255 h 5955635"/>
                <a:gd name="connsiteX3485" fmla="*/ 4441320 w 6187971"/>
                <a:gd name="connsiteY3485" fmla="*/ 842797 h 5955635"/>
                <a:gd name="connsiteX3486" fmla="*/ 4431350 w 6187971"/>
                <a:gd name="connsiteY3486" fmla="*/ 840217 h 5955635"/>
                <a:gd name="connsiteX3487" fmla="*/ 4425883 w 6187971"/>
                <a:gd name="connsiteY3487" fmla="*/ 836675 h 5955635"/>
                <a:gd name="connsiteX3488" fmla="*/ 4420416 w 6187971"/>
                <a:gd name="connsiteY3488" fmla="*/ 833133 h 5955635"/>
                <a:gd name="connsiteX3489" fmla="*/ 4409484 w 6187971"/>
                <a:gd name="connsiteY3489" fmla="*/ 826050 h 5955635"/>
                <a:gd name="connsiteX3490" fmla="*/ 4411408 w 6187971"/>
                <a:gd name="connsiteY3490" fmla="*/ 835058 h 5955635"/>
                <a:gd name="connsiteX3491" fmla="*/ 4412371 w 6187971"/>
                <a:gd name="connsiteY3491" fmla="*/ 839562 h 5955635"/>
                <a:gd name="connsiteX3492" fmla="*/ 4389543 w 6187971"/>
                <a:gd name="connsiteY3492" fmla="*/ 820892 h 5955635"/>
                <a:gd name="connsiteX3493" fmla="*/ 4394047 w 6187971"/>
                <a:gd name="connsiteY3493" fmla="*/ 819929 h 5955635"/>
                <a:gd name="connsiteX3494" fmla="*/ 4393085 w 6187971"/>
                <a:gd name="connsiteY3494" fmla="*/ 815425 h 5955635"/>
                <a:gd name="connsiteX3495" fmla="*/ 4388581 w 6187971"/>
                <a:gd name="connsiteY3495" fmla="*/ 816387 h 5955635"/>
                <a:gd name="connsiteX3496" fmla="*/ 4384076 w 6187971"/>
                <a:gd name="connsiteY3496" fmla="*/ 817349 h 5955635"/>
                <a:gd name="connsiteX3497" fmla="*/ 4378611 w 6187971"/>
                <a:gd name="connsiteY3497" fmla="*/ 813807 h 5955635"/>
                <a:gd name="connsiteX3498" fmla="*/ 4362211 w 6187971"/>
                <a:gd name="connsiteY3498" fmla="*/ 803182 h 5955635"/>
                <a:gd name="connsiteX3499" fmla="*/ 4335187 w 6187971"/>
                <a:gd name="connsiteY3499" fmla="*/ 808956 h 5955635"/>
                <a:gd name="connsiteX3500" fmla="*/ 4360594 w 6187971"/>
                <a:gd name="connsiteY3500" fmla="*/ 817656 h 5955635"/>
                <a:gd name="connsiteX3501" fmla="*/ 4351586 w 6187971"/>
                <a:gd name="connsiteY3501" fmla="*/ 819581 h 5955635"/>
                <a:gd name="connsiteX3502" fmla="*/ 4352548 w 6187971"/>
                <a:gd name="connsiteY3502" fmla="*/ 824085 h 5955635"/>
                <a:gd name="connsiteX3503" fmla="*/ 4308817 w 6187971"/>
                <a:gd name="connsiteY3503" fmla="*/ 795751 h 5955635"/>
                <a:gd name="connsiteX3504" fmla="*/ 4266049 w 6187971"/>
                <a:gd name="connsiteY3504" fmla="*/ 771921 h 5955635"/>
                <a:gd name="connsiteX3505" fmla="*/ 4275057 w 6187971"/>
                <a:gd name="connsiteY3505" fmla="*/ 769997 h 5955635"/>
                <a:gd name="connsiteX3506" fmla="*/ 4253192 w 6187971"/>
                <a:gd name="connsiteY3506" fmla="*/ 755830 h 5955635"/>
                <a:gd name="connsiteX3507" fmla="*/ 4233250 w 6187971"/>
                <a:gd name="connsiteY3507" fmla="*/ 750670 h 5955635"/>
                <a:gd name="connsiteX3508" fmla="*/ 4224243 w 6187971"/>
                <a:gd name="connsiteY3508" fmla="*/ 752594 h 5955635"/>
                <a:gd name="connsiteX3509" fmla="*/ 4150601 w 6187971"/>
                <a:gd name="connsiteY3509" fmla="*/ 716522 h 5955635"/>
                <a:gd name="connsiteX3510" fmla="*/ 4135164 w 6187971"/>
                <a:gd name="connsiteY3510" fmla="*/ 710400 h 5955635"/>
                <a:gd name="connsiteX3511" fmla="*/ 4189520 w 6187971"/>
                <a:gd name="connsiteY3511" fmla="*/ 722336 h 5955635"/>
                <a:gd name="connsiteX3512" fmla="*/ 4188557 w 6187971"/>
                <a:gd name="connsiteY3512" fmla="*/ 717832 h 5955635"/>
                <a:gd name="connsiteX3513" fmla="*/ 4197566 w 6187971"/>
                <a:gd name="connsiteY3513" fmla="*/ 715907 h 5955635"/>
                <a:gd name="connsiteX3514" fmla="*/ 4134202 w 6187971"/>
                <a:gd name="connsiteY3514" fmla="*/ 705897 h 5955635"/>
                <a:gd name="connsiteX3515" fmla="*/ 4133240 w 6187971"/>
                <a:gd name="connsiteY3515" fmla="*/ 701393 h 5955635"/>
                <a:gd name="connsiteX3516" fmla="*/ 4137743 w 6187971"/>
                <a:gd name="connsiteY3516" fmla="*/ 700431 h 5955635"/>
                <a:gd name="connsiteX3517" fmla="*/ 4132277 w 6187971"/>
                <a:gd name="connsiteY3517" fmla="*/ 696888 h 5955635"/>
                <a:gd name="connsiteX3518" fmla="*/ 4111373 w 6187971"/>
                <a:gd name="connsiteY3518" fmla="*/ 687226 h 5955635"/>
                <a:gd name="connsiteX3519" fmla="*/ 4106870 w 6187971"/>
                <a:gd name="connsiteY3519" fmla="*/ 688188 h 5955635"/>
                <a:gd name="connsiteX3520" fmla="*/ 4101403 w 6187971"/>
                <a:gd name="connsiteY3520" fmla="*/ 684647 h 5955635"/>
                <a:gd name="connsiteX3521" fmla="*/ 4090471 w 6187971"/>
                <a:gd name="connsiteY3521" fmla="*/ 677562 h 5955635"/>
                <a:gd name="connsiteX3522" fmla="*/ 4089509 w 6187971"/>
                <a:gd name="connsiteY3522" fmla="*/ 673058 h 5955635"/>
                <a:gd name="connsiteX3523" fmla="*/ 4084042 w 6187971"/>
                <a:gd name="connsiteY3523" fmla="*/ 669517 h 5955635"/>
                <a:gd name="connsiteX3524" fmla="*/ 4080500 w 6187971"/>
                <a:gd name="connsiteY3524" fmla="*/ 674983 h 5955635"/>
                <a:gd name="connsiteX3525" fmla="*/ 4050589 w 6187971"/>
                <a:gd name="connsiteY3525" fmla="*/ 667244 h 5955635"/>
                <a:gd name="connsiteX3526" fmla="*/ 4055093 w 6187971"/>
                <a:gd name="connsiteY3526" fmla="*/ 666282 h 5955635"/>
                <a:gd name="connsiteX3527" fmla="*/ 4054131 w 6187971"/>
                <a:gd name="connsiteY3527" fmla="*/ 661779 h 5955635"/>
                <a:gd name="connsiteX3528" fmla="*/ 4049627 w 6187971"/>
                <a:gd name="connsiteY3528" fmla="*/ 662741 h 5955635"/>
                <a:gd name="connsiteX3529" fmla="*/ 4045123 w 6187971"/>
                <a:gd name="connsiteY3529" fmla="*/ 663703 h 5955635"/>
                <a:gd name="connsiteX3530" fmla="*/ 4030648 w 6187971"/>
                <a:gd name="connsiteY3530" fmla="*/ 662086 h 5955635"/>
                <a:gd name="connsiteX3531" fmla="*/ 4036115 w 6187971"/>
                <a:gd name="connsiteY3531" fmla="*/ 665628 h 5955635"/>
                <a:gd name="connsiteX3532" fmla="*/ 4080500 w 6187971"/>
                <a:gd name="connsiteY3532" fmla="*/ 674983 h 5955635"/>
                <a:gd name="connsiteX3533" fmla="*/ 4071492 w 6187971"/>
                <a:gd name="connsiteY3533" fmla="*/ 676907 h 5955635"/>
                <a:gd name="connsiteX3534" fmla="*/ 4072455 w 6187971"/>
                <a:gd name="connsiteY3534" fmla="*/ 681412 h 5955635"/>
                <a:gd name="connsiteX3535" fmla="*/ 4076958 w 6187971"/>
                <a:gd name="connsiteY3535" fmla="*/ 680449 h 5955635"/>
                <a:gd name="connsiteX3536" fmla="*/ 4082425 w 6187971"/>
                <a:gd name="connsiteY3536" fmla="*/ 683991 h 5955635"/>
                <a:gd name="connsiteX3537" fmla="*/ 4086929 w 6187971"/>
                <a:gd name="connsiteY3537" fmla="*/ 683029 h 5955635"/>
                <a:gd name="connsiteX3538" fmla="*/ 4083387 w 6187971"/>
                <a:gd name="connsiteY3538" fmla="*/ 688496 h 5955635"/>
                <a:gd name="connsiteX3539" fmla="*/ 4053476 w 6187971"/>
                <a:gd name="connsiteY3539" fmla="*/ 680756 h 5955635"/>
                <a:gd name="connsiteX3540" fmla="*/ 3998561 w 6187971"/>
                <a:gd name="connsiteY3540" fmla="*/ 660699 h 5955635"/>
                <a:gd name="connsiteX3541" fmla="*/ 3993680 w 6187971"/>
                <a:gd name="connsiteY3541" fmla="*/ 659158 h 5955635"/>
                <a:gd name="connsiteX3542" fmla="*/ 3795199 w 6187971"/>
                <a:gd name="connsiteY3542" fmla="*/ 553069 h 5955635"/>
                <a:gd name="connsiteX3543" fmla="*/ 3610375 w 6187971"/>
                <a:gd name="connsiteY3543" fmla="*/ 502608 h 5955635"/>
                <a:gd name="connsiteX3544" fmla="*/ 3188329 w 6187971"/>
                <a:gd name="connsiteY3544" fmla="*/ 467631 h 5955635"/>
                <a:gd name="connsiteX3545" fmla="*/ 2059975 w 6187971"/>
                <a:gd name="connsiteY3545" fmla="*/ 659812 h 5955635"/>
                <a:gd name="connsiteX3546" fmla="*/ 1819343 w 6187971"/>
                <a:gd name="connsiteY3546" fmla="*/ 787483 h 5955635"/>
                <a:gd name="connsiteX3547" fmla="*/ 1454955 w 6187971"/>
                <a:gd name="connsiteY3547" fmla="*/ 1031541 h 5955635"/>
                <a:gd name="connsiteX3548" fmla="*/ 1413812 w 6187971"/>
                <a:gd name="connsiteY3548" fmla="*/ 1040331 h 5955635"/>
                <a:gd name="connsiteX3549" fmla="*/ 1408084 w 6187971"/>
                <a:gd name="connsiteY3549" fmla="*/ 1030679 h 5955635"/>
                <a:gd name="connsiteX3550" fmla="*/ 1408033 w 6187971"/>
                <a:gd name="connsiteY3550" fmla="*/ 1028519 h 5955635"/>
                <a:gd name="connsiteX3551" fmla="*/ 1412039 w 6187971"/>
                <a:gd name="connsiteY3551" fmla="*/ 1024844 h 5955635"/>
                <a:gd name="connsiteX3552" fmla="*/ 1971913 w 6187971"/>
                <a:gd name="connsiteY3552" fmla="*/ 659219 h 5955635"/>
                <a:gd name="connsiteX3553" fmla="*/ 1977379 w 6187971"/>
                <a:gd name="connsiteY3553" fmla="*/ 662762 h 5955635"/>
                <a:gd name="connsiteX3554" fmla="*/ 1981883 w 6187971"/>
                <a:gd name="connsiteY3554" fmla="*/ 661799 h 5955635"/>
                <a:gd name="connsiteX3555" fmla="*/ 1987350 w 6187971"/>
                <a:gd name="connsiteY3555" fmla="*/ 665340 h 5955635"/>
                <a:gd name="connsiteX3556" fmla="*/ 1979303 w 6187971"/>
                <a:gd name="connsiteY3556" fmla="*/ 671769 h 5955635"/>
                <a:gd name="connsiteX3557" fmla="*/ 1980266 w 6187971"/>
                <a:gd name="connsiteY3557" fmla="*/ 676274 h 5955635"/>
                <a:gd name="connsiteX3558" fmla="*/ 1984770 w 6187971"/>
                <a:gd name="connsiteY3558" fmla="*/ 675311 h 5955635"/>
                <a:gd name="connsiteX3559" fmla="*/ 1989274 w 6187971"/>
                <a:gd name="connsiteY3559" fmla="*/ 674349 h 5955635"/>
                <a:gd name="connsiteX3560" fmla="*/ 1992816 w 6187971"/>
                <a:gd name="connsiteY3560" fmla="*/ 668882 h 5955635"/>
                <a:gd name="connsiteX3561" fmla="*/ 1997320 w 6187971"/>
                <a:gd name="connsiteY3561" fmla="*/ 667920 h 5955635"/>
                <a:gd name="connsiteX3562" fmla="*/ 2012756 w 6187971"/>
                <a:gd name="connsiteY3562" fmla="*/ 674041 h 5955635"/>
                <a:gd name="connsiteX3563" fmla="*/ 2014374 w 6187971"/>
                <a:gd name="connsiteY3563" fmla="*/ 659567 h 5955635"/>
                <a:gd name="connsiteX3564" fmla="*/ 2009869 w 6187971"/>
                <a:gd name="connsiteY3564" fmla="*/ 660529 h 5955635"/>
                <a:gd name="connsiteX3565" fmla="*/ 2008907 w 6187971"/>
                <a:gd name="connsiteY3565" fmla="*/ 656026 h 5955635"/>
                <a:gd name="connsiteX3566" fmla="*/ 1995395 w 6187971"/>
                <a:gd name="connsiteY3566" fmla="*/ 658912 h 5955635"/>
                <a:gd name="connsiteX3567" fmla="*/ 1991854 w 6187971"/>
                <a:gd name="connsiteY3567" fmla="*/ 664378 h 5955635"/>
                <a:gd name="connsiteX3568" fmla="*/ 1994433 w 6187971"/>
                <a:gd name="connsiteY3568" fmla="*/ 654408 h 5955635"/>
                <a:gd name="connsiteX3569" fmla="*/ 1998937 w 6187971"/>
                <a:gd name="connsiteY3569" fmla="*/ 653446 h 5955635"/>
                <a:gd name="connsiteX3570" fmla="*/ 2006983 w 6187971"/>
                <a:gd name="connsiteY3570" fmla="*/ 647017 h 5955635"/>
                <a:gd name="connsiteX3571" fmla="*/ 2002479 w 6187971"/>
                <a:gd name="connsiteY3571" fmla="*/ 647979 h 5955635"/>
                <a:gd name="connsiteX3572" fmla="*/ 2213556 w 6187971"/>
                <a:gd name="connsiteY3572" fmla="*/ 555787 h 5955635"/>
                <a:gd name="connsiteX3573" fmla="*/ 2233497 w 6187971"/>
                <a:gd name="connsiteY3573" fmla="*/ 560947 h 5955635"/>
                <a:gd name="connsiteX3574" fmla="*/ 2222565 w 6187971"/>
                <a:gd name="connsiteY3574" fmla="*/ 553862 h 5955635"/>
                <a:gd name="connsiteX3575" fmla="*/ 2227068 w 6187971"/>
                <a:gd name="connsiteY3575" fmla="*/ 552900 h 5955635"/>
                <a:gd name="connsiteX3576" fmla="*/ 2659387 w 6187971"/>
                <a:gd name="connsiteY3576" fmla="*/ 432280 h 5955635"/>
                <a:gd name="connsiteX3577" fmla="*/ 2580211 w 6187971"/>
                <a:gd name="connsiteY3577" fmla="*/ 28532 h 5955635"/>
                <a:gd name="connsiteX3578" fmla="*/ 2760003 w 6187971"/>
                <a:gd name="connsiteY3578" fmla="*/ 9674 h 5955635"/>
                <a:gd name="connsiteX3579" fmla="*/ 4206393 w 6187971"/>
                <a:gd name="connsiteY3579" fmla="*/ 216884 h 5955635"/>
                <a:gd name="connsiteX3580" fmla="*/ 4962093 w 6187971"/>
                <a:gd name="connsiteY3580" fmla="*/ 669428 h 5955635"/>
                <a:gd name="connsiteX3581" fmla="*/ 5227886 w 6187971"/>
                <a:gd name="connsiteY3581" fmla="*/ 888353 h 5955635"/>
                <a:gd name="connsiteX3582" fmla="*/ 5331187 w 6187971"/>
                <a:gd name="connsiteY3582" fmla="*/ 1014893 h 5955635"/>
                <a:gd name="connsiteX3583" fmla="*/ 5518959 w 6187971"/>
                <a:gd name="connsiteY3583" fmla="*/ 1262220 h 5955635"/>
                <a:gd name="connsiteX3584" fmla="*/ 5467079 w 6187971"/>
                <a:gd name="connsiteY3584" fmla="*/ 1138382 h 5955635"/>
                <a:gd name="connsiteX3585" fmla="*/ 5724761 w 6187971"/>
                <a:gd name="connsiteY3585" fmla="*/ 1511561 h 5955635"/>
                <a:gd name="connsiteX3586" fmla="*/ 5659466 w 6187971"/>
                <a:gd name="connsiteY3586" fmla="*/ 1480536 h 5955635"/>
                <a:gd name="connsiteX3587" fmla="*/ 5720297 w 6187971"/>
                <a:gd name="connsiteY3587" fmla="*/ 1600507 h 5955635"/>
                <a:gd name="connsiteX3588" fmla="*/ 5738327 w 6187971"/>
                <a:gd name="connsiteY3588" fmla="*/ 1602521 h 5955635"/>
                <a:gd name="connsiteX3589" fmla="*/ 5788406 w 6187971"/>
                <a:gd name="connsiteY3589" fmla="*/ 1617243 h 5955635"/>
                <a:gd name="connsiteX3590" fmla="*/ 5933129 w 6187971"/>
                <a:gd name="connsiteY3590" fmla="*/ 1928517 h 5955635"/>
                <a:gd name="connsiteX3591" fmla="*/ 6015900 w 6187971"/>
                <a:gd name="connsiteY3591" fmla="*/ 2206099 h 5955635"/>
                <a:gd name="connsiteX3592" fmla="*/ 6018824 w 6187971"/>
                <a:gd name="connsiteY3592" fmla="*/ 2228938 h 5955635"/>
                <a:gd name="connsiteX3593" fmla="*/ 6006787 w 6187971"/>
                <a:gd name="connsiteY3593" fmla="*/ 2254975 h 5955635"/>
                <a:gd name="connsiteX3594" fmla="*/ 5981821 w 6187971"/>
                <a:gd name="connsiteY3594" fmla="*/ 2238800 h 5955635"/>
                <a:gd name="connsiteX3595" fmla="*/ 5955690 w 6187971"/>
                <a:gd name="connsiteY3595" fmla="*/ 2162256 h 5955635"/>
                <a:gd name="connsiteX3596" fmla="*/ 5938475 w 6187971"/>
                <a:gd name="connsiteY3596" fmla="*/ 2136603 h 5955635"/>
                <a:gd name="connsiteX3597" fmla="*/ 5953240 w 6187971"/>
                <a:gd name="connsiteY3597" fmla="*/ 2233173 h 5955635"/>
                <a:gd name="connsiteX3598" fmla="*/ 6087185 w 6187971"/>
                <a:gd name="connsiteY3598" fmla="*/ 2695361 h 5955635"/>
                <a:gd name="connsiteX3599" fmla="*/ 6081069 w 6187971"/>
                <a:gd name="connsiteY3599" fmla="*/ 3289153 h 5955635"/>
                <a:gd name="connsiteX3600" fmla="*/ 5808111 w 6187971"/>
                <a:gd name="connsiteY3600" fmla="*/ 4272372 h 5955635"/>
                <a:gd name="connsiteX3601" fmla="*/ 5083073 w 6187971"/>
                <a:gd name="connsiteY3601" fmla="*/ 5189877 h 5955635"/>
                <a:gd name="connsiteX3602" fmla="*/ 4748863 w 6187971"/>
                <a:gd name="connsiteY3602" fmla="*/ 5447042 h 5955635"/>
                <a:gd name="connsiteX3603" fmla="*/ 3740846 w 6187971"/>
                <a:gd name="connsiteY3603" fmla="*/ 5863806 h 5955635"/>
                <a:gd name="connsiteX3604" fmla="*/ 3169933 w 6187971"/>
                <a:gd name="connsiteY3604" fmla="*/ 5946671 h 5955635"/>
                <a:gd name="connsiteX3605" fmla="*/ 2972383 w 6187971"/>
                <a:gd name="connsiteY3605" fmla="*/ 5955635 h 5955635"/>
                <a:gd name="connsiteX3606" fmla="*/ 2888242 w 6187971"/>
                <a:gd name="connsiteY3606" fmla="*/ 5946236 h 5955635"/>
                <a:gd name="connsiteX3607" fmla="*/ 2773508 w 6187971"/>
                <a:gd name="connsiteY3607" fmla="*/ 5949239 h 5955635"/>
                <a:gd name="connsiteX3608" fmla="*/ 2719689 w 6187971"/>
                <a:gd name="connsiteY3608" fmla="*/ 5935317 h 5955635"/>
                <a:gd name="connsiteX3609" fmla="*/ 2651853 w 6187971"/>
                <a:gd name="connsiteY3609" fmla="*/ 5910702 h 5955635"/>
                <a:gd name="connsiteX3610" fmla="*/ 2524570 w 6187971"/>
                <a:gd name="connsiteY3610" fmla="*/ 5900743 h 5955635"/>
                <a:gd name="connsiteX3611" fmla="*/ 2303959 w 6187971"/>
                <a:gd name="connsiteY3611" fmla="*/ 5838373 h 5955635"/>
                <a:gd name="connsiteX3612" fmla="*/ 1704545 w 6187971"/>
                <a:gd name="connsiteY3612" fmla="*/ 5577311 h 5955635"/>
                <a:gd name="connsiteX3613" fmla="*/ 1349927 w 6187971"/>
                <a:gd name="connsiteY3613" fmla="*/ 5363675 h 5955635"/>
                <a:gd name="connsiteX3614" fmla="*/ 1326431 w 6187971"/>
                <a:gd name="connsiteY3614" fmla="*/ 5345230 h 5955635"/>
                <a:gd name="connsiteX3615" fmla="*/ 1324450 w 6187971"/>
                <a:gd name="connsiteY3615" fmla="*/ 5308501 h 5955635"/>
                <a:gd name="connsiteX3616" fmla="*/ 1353031 w 6187971"/>
                <a:gd name="connsiteY3616" fmla="*/ 5314127 h 5955635"/>
                <a:gd name="connsiteX3617" fmla="*/ 1535006 w 6187971"/>
                <a:gd name="connsiteY3617" fmla="*/ 5433636 h 5955635"/>
                <a:gd name="connsiteX3618" fmla="*/ 1570795 w 6187971"/>
                <a:gd name="connsiteY3618" fmla="*/ 5445544 h 5955635"/>
                <a:gd name="connsiteX3619" fmla="*/ 1578274 w 6187971"/>
                <a:gd name="connsiteY3619" fmla="*/ 5443946 h 5955635"/>
                <a:gd name="connsiteX3620" fmla="*/ 1573335 w 6187971"/>
                <a:gd name="connsiteY3620" fmla="*/ 5439134 h 5955635"/>
                <a:gd name="connsiteX3621" fmla="*/ 1245045 w 6187971"/>
                <a:gd name="connsiteY3621" fmla="*/ 5202275 h 5955635"/>
                <a:gd name="connsiteX3622" fmla="*/ 1146122 w 6187971"/>
                <a:gd name="connsiteY3622" fmla="*/ 5123684 h 5955635"/>
                <a:gd name="connsiteX3623" fmla="*/ 1114075 w 6187971"/>
                <a:gd name="connsiteY3623" fmla="*/ 5110977 h 5955635"/>
                <a:gd name="connsiteX3624" fmla="*/ 1239256 w 6187971"/>
                <a:gd name="connsiteY3624" fmla="*/ 5275861 h 5955635"/>
                <a:gd name="connsiteX3625" fmla="*/ 647691 w 6187971"/>
                <a:gd name="connsiteY3625" fmla="*/ 4639642 h 5955635"/>
                <a:gd name="connsiteX3626" fmla="*/ 698822 w 6187971"/>
                <a:gd name="connsiteY3626" fmla="*/ 4677603 h 5955635"/>
                <a:gd name="connsiteX3627" fmla="*/ 744471 w 6187971"/>
                <a:gd name="connsiteY3627" fmla="*/ 4726512 h 5955635"/>
                <a:gd name="connsiteX3628" fmla="*/ 859121 w 6187971"/>
                <a:gd name="connsiteY3628" fmla="*/ 4860405 h 5955635"/>
                <a:gd name="connsiteX3629" fmla="*/ 869143 w 6187971"/>
                <a:gd name="connsiteY3629" fmla="*/ 4852397 h 5955635"/>
                <a:gd name="connsiteX3630" fmla="*/ 750753 w 6187971"/>
                <a:gd name="connsiteY3630" fmla="*/ 4719304 h 5955635"/>
                <a:gd name="connsiteX3631" fmla="*/ 408923 w 6187971"/>
                <a:gd name="connsiteY3631" fmla="*/ 4135320 h 5955635"/>
                <a:gd name="connsiteX3632" fmla="*/ 164008 w 6187971"/>
                <a:gd name="connsiteY3632" fmla="*/ 2787582 h 5955635"/>
                <a:gd name="connsiteX3633" fmla="*/ 184206 w 6187971"/>
                <a:gd name="connsiteY3633" fmla="*/ 2525154 h 5955635"/>
                <a:gd name="connsiteX3634" fmla="*/ 195172 w 6187971"/>
                <a:gd name="connsiteY3634" fmla="*/ 2503257 h 5955635"/>
                <a:gd name="connsiteX3635" fmla="*/ 203581 w 6187971"/>
                <a:gd name="connsiteY3635" fmla="*/ 2515148 h 5955635"/>
                <a:gd name="connsiteX3636" fmla="*/ 227360 w 6187971"/>
                <a:gd name="connsiteY3636" fmla="*/ 3358710 h 5955635"/>
                <a:gd name="connsiteX3637" fmla="*/ 327131 w 6187971"/>
                <a:gd name="connsiteY3637" fmla="*/ 3789091 h 5955635"/>
                <a:gd name="connsiteX3638" fmla="*/ 340188 w 6187971"/>
                <a:gd name="connsiteY3638" fmla="*/ 3841053 h 5955635"/>
                <a:gd name="connsiteX3639" fmla="*/ 356203 w 6187971"/>
                <a:gd name="connsiteY3639" fmla="*/ 3861096 h 5955635"/>
                <a:gd name="connsiteX3640" fmla="*/ 365970 w 6187971"/>
                <a:gd name="connsiteY3640" fmla="*/ 3833590 h 5955635"/>
                <a:gd name="connsiteX3641" fmla="*/ 307461 w 6187971"/>
                <a:gd name="connsiteY3641" fmla="*/ 3632951 h 5955635"/>
                <a:gd name="connsiteX3642" fmla="*/ 402527 w 6187971"/>
                <a:gd name="connsiteY3642" fmla="*/ 1981840 h 5955635"/>
                <a:gd name="connsiteX3643" fmla="*/ 407611 w 6187971"/>
                <a:gd name="connsiteY3643" fmla="*/ 1969022 h 5955635"/>
                <a:gd name="connsiteX3644" fmla="*/ 419903 w 6187971"/>
                <a:gd name="connsiteY3644" fmla="*/ 1962484 h 5955635"/>
                <a:gd name="connsiteX3645" fmla="*/ 392454 w 6187971"/>
                <a:gd name="connsiteY3645" fmla="*/ 2071985 h 5955635"/>
                <a:gd name="connsiteX3646" fmla="*/ 253961 w 6187971"/>
                <a:gd name="connsiteY3646" fmla="*/ 2897420 h 5955635"/>
                <a:gd name="connsiteX3647" fmla="*/ 260448 w 6187971"/>
                <a:gd name="connsiteY3647" fmla="*/ 2991849 h 5955635"/>
                <a:gd name="connsiteX3648" fmla="*/ 272323 w 6187971"/>
                <a:gd name="connsiteY3648" fmla="*/ 3010820 h 5955635"/>
                <a:gd name="connsiteX3649" fmla="*/ 290098 w 6187971"/>
                <a:gd name="connsiteY3649" fmla="*/ 2993336 h 5955635"/>
                <a:gd name="connsiteX3650" fmla="*/ 304677 w 6187971"/>
                <a:gd name="connsiteY3650" fmla="*/ 2960890 h 5955635"/>
                <a:gd name="connsiteX3651" fmla="*/ 407652 w 6187971"/>
                <a:gd name="connsiteY3651" fmla="*/ 3607635 h 5955635"/>
                <a:gd name="connsiteX3652" fmla="*/ 440447 w 6187971"/>
                <a:gd name="connsiteY3652" fmla="*/ 3706220 h 5955635"/>
                <a:gd name="connsiteX3653" fmla="*/ 415132 w 6187971"/>
                <a:gd name="connsiteY3653" fmla="*/ 3606037 h 5955635"/>
                <a:gd name="connsiteX3654" fmla="*/ 337201 w 6187971"/>
                <a:gd name="connsiteY3654" fmla="*/ 3067354 h 5955635"/>
                <a:gd name="connsiteX3655" fmla="*/ 477138 w 6187971"/>
                <a:gd name="connsiteY3655" fmla="*/ 2065625 h 5955635"/>
                <a:gd name="connsiteX3656" fmla="*/ 489702 w 6187971"/>
                <a:gd name="connsiteY3656" fmla="*/ 2051208 h 5955635"/>
                <a:gd name="connsiteX3657" fmla="*/ 430613 w 6187971"/>
                <a:gd name="connsiteY3657" fmla="*/ 3413056 h 5955635"/>
                <a:gd name="connsiteX3658" fmla="*/ 428865 w 6187971"/>
                <a:gd name="connsiteY3658" fmla="*/ 3386728 h 5955635"/>
                <a:gd name="connsiteX3659" fmla="*/ 466894 w 6187971"/>
                <a:gd name="connsiteY3659" fmla="*/ 3622863 h 5955635"/>
                <a:gd name="connsiteX3660" fmla="*/ 489988 w 6187971"/>
                <a:gd name="connsiteY3660" fmla="*/ 3730960 h 5955635"/>
                <a:gd name="connsiteX3661" fmla="*/ 599154 w 6187971"/>
                <a:gd name="connsiteY3661" fmla="*/ 4065569 h 5955635"/>
                <a:gd name="connsiteX3662" fmla="*/ 634491 w 6187971"/>
                <a:gd name="connsiteY3662" fmla="*/ 4142793 h 5955635"/>
                <a:gd name="connsiteX3663" fmla="*/ 639302 w 6187971"/>
                <a:gd name="connsiteY3663" fmla="*/ 4165313 h 5955635"/>
                <a:gd name="connsiteX3664" fmla="*/ 643807 w 6187971"/>
                <a:gd name="connsiteY3664" fmla="*/ 4164351 h 5955635"/>
                <a:gd name="connsiteX3665" fmla="*/ 1044223 w 6187971"/>
                <a:gd name="connsiteY3665" fmla="*/ 4804087 h 5955635"/>
                <a:gd name="connsiteX3666" fmla="*/ 1194661 w 6187971"/>
                <a:gd name="connsiteY3666" fmla="*/ 4979171 h 5955635"/>
                <a:gd name="connsiteX3667" fmla="*/ 1143540 w 6187971"/>
                <a:gd name="connsiteY3667" fmla="*/ 4938286 h 5955635"/>
                <a:gd name="connsiteX3668" fmla="*/ 1194007 w 6187971"/>
                <a:gd name="connsiteY3668" fmla="*/ 4998149 h 5955635"/>
                <a:gd name="connsiteX3669" fmla="*/ 1243203 w 6187971"/>
                <a:gd name="connsiteY3669" fmla="*/ 5030025 h 5955635"/>
                <a:gd name="connsiteX3670" fmla="*/ 1200128 w 6187971"/>
                <a:gd name="connsiteY3670" fmla="*/ 4982713 h 5955635"/>
                <a:gd name="connsiteX3671" fmla="*/ 1320040 w 6187971"/>
                <a:gd name="connsiteY3671" fmla="*/ 5103092 h 5955635"/>
                <a:gd name="connsiteX3672" fmla="*/ 1390447 w 6187971"/>
                <a:gd name="connsiteY3672" fmla="*/ 5168114 h 5955635"/>
                <a:gd name="connsiteX3673" fmla="*/ 1438027 w 6187971"/>
                <a:gd name="connsiteY3673" fmla="*/ 5214464 h 5955635"/>
                <a:gd name="connsiteX3674" fmla="*/ 1469862 w 6187971"/>
                <a:gd name="connsiteY3674" fmla="*/ 5231211 h 5955635"/>
                <a:gd name="connsiteX3675" fmla="*/ 4098674 w 6187971"/>
                <a:gd name="connsiteY3675" fmla="*/ 5653890 h 5955635"/>
                <a:gd name="connsiteX3676" fmla="*/ 5058287 w 6187971"/>
                <a:gd name="connsiteY3676" fmla="*/ 5053265 h 5955635"/>
                <a:gd name="connsiteX3677" fmla="*/ 5862270 w 6187971"/>
                <a:gd name="connsiteY3677" fmla="*/ 2776293 h 5955635"/>
                <a:gd name="connsiteX3678" fmla="*/ 5834711 w 6187971"/>
                <a:gd name="connsiteY3678" fmla="*/ 2603214 h 5955635"/>
                <a:gd name="connsiteX3679" fmla="*/ 5838253 w 6187971"/>
                <a:gd name="connsiteY3679" fmla="*/ 2597748 h 5955635"/>
                <a:gd name="connsiteX3680" fmla="*/ 5835366 w 6187971"/>
                <a:gd name="connsiteY3680" fmla="*/ 2584235 h 5955635"/>
                <a:gd name="connsiteX3681" fmla="*/ 5829900 w 6187971"/>
                <a:gd name="connsiteY3681" fmla="*/ 2580694 h 5955635"/>
                <a:gd name="connsiteX3682" fmla="*/ 5802956 w 6187971"/>
                <a:gd name="connsiteY3682" fmla="*/ 2454580 h 5955635"/>
                <a:gd name="connsiteX3683" fmla="*/ 5713385 w 6187971"/>
                <a:gd name="connsiteY3683" fmla="*/ 2167591 h 5955635"/>
                <a:gd name="connsiteX3684" fmla="*/ 5230091 w 6187971"/>
                <a:gd name="connsiteY3684" fmla="*/ 1338337 h 5955635"/>
                <a:gd name="connsiteX3685" fmla="*/ 4852032 w 6187971"/>
                <a:gd name="connsiteY3685" fmla="*/ 957564 h 5955635"/>
                <a:gd name="connsiteX3686" fmla="*/ 4862002 w 6187971"/>
                <a:gd name="connsiteY3686" fmla="*/ 960144 h 5955635"/>
                <a:gd name="connsiteX3687" fmla="*/ 4798985 w 6187971"/>
                <a:gd name="connsiteY3687" fmla="*/ 907672 h 5955635"/>
                <a:gd name="connsiteX3688" fmla="*/ 4760721 w 6187971"/>
                <a:gd name="connsiteY3688" fmla="*/ 882879 h 5955635"/>
                <a:gd name="connsiteX3689" fmla="*/ 4644966 w 6187971"/>
                <a:gd name="connsiteY3689" fmla="*/ 803998 h 5955635"/>
                <a:gd name="connsiteX3690" fmla="*/ 4601235 w 6187971"/>
                <a:gd name="connsiteY3690" fmla="*/ 775665 h 5955635"/>
                <a:gd name="connsiteX3691" fmla="*/ 4191873 w 6187971"/>
                <a:gd name="connsiteY3691" fmla="*/ 556997 h 5955635"/>
                <a:gd name="connsiteX3692" fmla="*/ 4317947 w 6187971"/>
                <a:gd name="connsiteY3692" fmla="*/ 595996 h 5955635"/>
                <a:gd name="connsiteX3693" fmla="*/ 4340774 w 6187971"/>
                <a:gd name="connsiteY3693" fmla="*/ 614667 h 5955635"/>
                <a:gd name="connsiteX3694" fmla="*/ 4468773 w 6187971"/>
                <a:gd name="connsiteY3694" fmla="*/ 662675 h 5955635"/>
                <a:gd name="connsiteX3695" fmla="*/ 4433088 w 6187971"/>
                <a:gd name="connsiteY3695" fmla="*/ 627913 h 5955635"/>
                <a:gd name="connsiteX3696" fmla="*/ 4325031 w 6187971"/>
                <a:gd name="connsiteY3696" fmla="*/ 585063 h 5955635"/>
                <a:gd name="connsiteX3697" fmla="*/ 4302203 w 6187971"/>
                <a:gd name="connsiteY3697" fmla="*/ 566393 h 5955635"/>
                <a:gd name="connsiteX3698" fmla="*/ 4216974 w 6187971"/>
                <a:gd name="connsiteY3698" fmla="*/ 542214 h 5955635"/>
                <a:gd name="connsiteX3699" fmla="*/ 4133361 w 6187971"/>
                <a:gd name="connsiteY3699" fmla="*/ 503562 h 5955635"/>
                <a:gd name="connsiteX3700" fmla="*/ 4109878 w 6187971"/>
                <a:gd name="connsiteY3700" fmla="*/ 503869 h 5955635"/>
                <a:gd name="connsiteX3701" fmla="*/ 4072576 w 6187971"/>
                <a:gd name="connsiteY3701" fmla="*/ 483581 h 5955635"/>
                <a:gd name="connsiteX3702" fmla="*/ 4026266 w 6187971"/>
                <a:gd name="connsiteY3702" fmla="*/ 465217 h 5955635"/>
                <a:gd name="connsiteX3703" fmla="*/ 3970292 w 6187971"/>
                <a:gd name="connsiteY3703" fmla="*/ 467757 h 5955635"/>
                <a:gd name="connsiteX3704" fmla="*/ 3986691 w 6187971"/>
                <a:gd name="connsiteY3704" fmla="*/ 478382 h 5955635"/>
                <a:gd name="connsiteX3705" fmla="*/ 2556561 w 6187971"/>
                <a:gd name="connsiteY3705" fmla="*/ 397733 h 5955635"/>
                <a:gd name="connsiteX3706" fmla="*/ 2508145 w 6187971"/>
                <a:gd name="connsiteY3706" fmla="*/ 410487 h 5955635"/>
                <a:gd name="connsiteX3707" fmla="*/ 2458913 w 6187971"/>
                <a:gd name="connsiteY3707" fmla="*/ 419861 h 5955635"/>
                <a:gd name="connsiteX3708" fmla="*/ 1598952 w 6187971"/>
                <a:gd name="connsiteY3708" fmla="*/ 799372 h 5955635"/>
                <a:gd name="connsiteX3709" fmla="*/ 1473216 w 6187971"/>
                <a:gd name="connsiteY3709" fmla="*/ 879030 h 5955635"/>
                <a:gd name="connsiteX3710" fmla="*/ 1451174 w 6187971"/>
                <a:gd name="connsiteY3710" fmla="*/ 885695 h 5955635"/>
                <a:gd name="connsiteX3711" fmla="*/ 1449321 w 6187971"/>
                <a:gd name="connsiteY3711" fmla="*/ 858715 h 5955635"/>
                <a:gd name="connsiteX3712" fmla="*/ 1500105 w 6187971"/>
                <a:gd name="connsiteY3712" fmla="*/ 812669 h 5955635"/>
                <a:gd name="connsiteX3713" fmla="*/ 1844558 w 6187971"/>
                <a:gd name="connsiteY3713" fmla="*/ 621754 h 5955635"/>
                <a:gd name="connsiteX3714" fmla="*/ 1796350 w 6187971"/>
                <a:gd name="connsiteY3714" fmla="*/ 606633 h 5955635"/>
                <a:gd name="connsiteX3715" fmla="*/ 1915531 w 6187971"/>
                <a:gd name="connsiteY3715" fmla="*/ 542063 h 5955635"/>
                <a:gd name="connsiteX3716" fmla="*/ 2801357 w 6187971"/>
                <a:gd name="connsiteY3716" fmla="*/ 303925 h 5955635"/>
                <a:gd name="connsiteX3717" fmla="*/ 3448335 w 6187971"/>
                <a:gd name="connsiteY3717" fmla="*/ 329955 h 5955635"/>
                <a:gd name="connsiteX3718" fmla="*/ 3639713 w 6187971"/>
                <a:gd name="connsiteY3718" fmla="*/ 365329 h 5955635"/>
                <a:gd name="connsiteX3719" fmla="*/ 3679531 w 6187971"/>
                <a:gd name="connsiteY3719" fmla="*/ 341178 h 5955635"/>
                <a:gd name="connsiteX3720" fmla="*/ 3641345 w 6187971"/>
                <a:gd name="connsiteY3720" fmla="*/ 318050 h 5955635"/>
                <a:gd name="connsiteX3721" fmla="*/ 3579519 w 6187971"/>
                <a:gd name="connsiteY3721" fmla="*/ 294106 h 5955635"/>
                <a:gd name="connsiteX3722" fmla="*/ 3921820 w 6187971"/>
                <a:gd name="connsiteY3722" fmla="*/ 340254 h 5955635"/>
                <a:gd name="connsiteX3723" fmla="*/ 4117320 w 6187971"/>
                <a:gd name="connsiteY3723" fmla="*/ 404078 h 5955635"/>
                <a:gd name="connsiteX3724" fmla="*/ 3929573 w 6187971"/>
                <a:gd name="connsiteY3724" fmla="*/ 330776 h 5955635"/>
                <a:gd name="connsiteX3725" fmla="*/ 3651529 w 6187971"/>
                <a:gd name="connsiteY3725" fmla="*/ 265034 h 5955635"/>
                <a:gd name="connsiteX3726" fmla="*/ 2868463 w 6187971"/>
                <a:gd name="connsiteY3726" fmla="*/ 215284 h 5955635"/>
                <a:gd name="connsiteX3727" fmla="*/ 2767746 w 6187971"/>
                <a:gd name="connsiteY3727" fmla="*/ 228980 h 5955635"/>
                <a:gd name="connsiteX3728" fmla="*/ 2799794 w 6187971"/>
                <a:gd name="connsiteY3728" fmla="*/ 241686 h 5955635"/>
                <a:gd name="connsiteX3729" fmla="*/ 3465473 w 6187971"/>
                <a:gd name="connsiteY3729" fmla="*/ 263721 h 5955635"/>
                <a:gd name="connsiteX3730" fmla="*/ 3497920 w 6187971"/>
                <a:gd name="connsiteY3730" fmla="*/ 278298 h 5955635"/>
                <a:gd name="connsiteX3731" fmla="*/ 3460245 w 6187971"/>
                <a:gd name="connsiteY3731" fmla="*/ 294168 h 5955635"/>
                <a:gd name="connsiteX3732" fmla="*/ 3247224 w 6187971"/>
                <a:gd name="connsiteY3732" fmla="*/ 267329 h 5955635"/>
                <a:gd name="connsiteX3733" fmla="*/ 2317144 w 6187971"/>
                <a:gd name="connsiteY3733" fmla="*/ 362401 h 5955635"/>
                <a:gd name="connsiteX3734" fmla="*/ 1646991 w 6187971"/>
                <a:gd name="connsiteY3734" fmla="*/ 658097 h 5955635"/>
                <a:gd name="connsiteX3735" fmla="*/ 1510978 w 6187971"/>
                <a:gd name="connsiteY3735" fmla="*/ 726263 h 5955635"/>
                <a:gd name="connsiteX3736" fmla="*/ 2562299 w 6187971"/>
                <a:gd name="connsiteY3736" fmla="*/ 265051 h 5955635"/>
                <a:gd name="connsiteX3737" fmla="*/ 2496459 w 6187971"/>
                <a:gd name="connsiteY3737" fmla="*/ 249786 h 5955635"/>
                <a:gd name="connsiteX3738" fmla="*/ 2679065 w 6187971"/>
                <a:gd name="connsiteY3738" fmla="*/ 216639 h 5955635"/>
                <a:gd name="connsiteX3739" fmla="*/ 2939402 w 6187971"/>
                <a:gd name="connsiteY3739" fmla="*/ 190351 h 5955635"/>
                <a:gd name="connsiteX3740" fmla="*/ 2959175 w 6187971"/>
                <a:gd name="connsiteY3740" fmla="*/ 182215 h 5955635"/>
                <a:gd name="connsiteX3741" fmla="*/ 2939547 w 6187971"/>
                <a:gd name="connsiteY3741" fmla="*/ 172721 h 5955635"/>
                <a:gd name="connsiteX3742" fmla="*/ 2616967 w 6187971"/>
                <a:gd name="connsiteY3742" fmla="*/ 200575 h 5955635"/>
                <a:gd name="connsiteX3743" fmla="*/ 2537493 w 6187971"/>
                <a:gd name="connsiteY3743" fmla="*/ 203867 h 5955635"/>
                <a:gd name="connsiteX3744" fmla="*/ 2217149 w 6187971"/>
                <a:gd name="connsiteY3744" fmla="*/ 287950 h 5955635"/>
                <a:gd name="connsiteX3745" fmla="*/ 1542585 w 6187971"/>
                <a:gd name="connsiteY3745" fmla="*/ 590454 h 5955635"/>
                <a:gd name="connsiteX3746" fmla="*/ 1168430 w 6187971"/>
                <a:gd name="connsiteY3746" fmla="*/ 862020 h 5955635"/>
                <a:gd name="connsiteX3747" fmla="*/ 1130881 w 6187971"/>
                <a:gd name="connsiteY3747" fmla="*/ 887640 h 5955635"/>
                <a:gd name="connsiteX3748" fmla="*/ 1168592 w 6187971"/>
                <a:gd name="connsiteY3748" fmla="*/ 817011 h 5955635"/>
                <a:gd name="connsiteX3749" fmla="*/ 1476602 w 6187971"/>
                <a:gd name="connsiteY3749" fmla="*/ 592819 h 5955635"/>
                <a:gd name="connsiteX3750" fmla="*/ 2591346 w 6187971"/>
                <a:gd name="connsiteY3750" fmla="*/ 163030 h 5955635"/>
                <a:gd name="connsiteX3751" fmla="*/ 3091031 w 6187971"/>
                <a:gd name="connsiteY3751" fmla="*/ 140357 h 5955635"/>
                <a:gd name="connsiteX3752" fmla="*/ 3716875 w 6187971"/>
                <a:gd name="connsiteY3752" fmla="*/ 213921 h 5955635"/>
                <a:gd name="connsiteX3753" fmla="*/ 3758928 w 6187971"/>
                <a:gd name="connsiteY3753" fmla="*/ 245999 h 5955635"/>
                <a:gd name="connsiteX3754" fmla="*/ 3775216 w 6187971"/>
                <a:gd name="connsiteY3754" fmla="*/ 258163 h 5955635"/>
                <a:gd name="connsiteX3755" fmla="*/ 4143920 w 6187971"/>
                <a:gd name="connsiteY3755" fmla="*/ 372975 h 5955635"/>
                <a:gd name="connsiteX3756" fmla="*/ 4155540 w 6187971"/>
                <a:gd name="connsiteY3756" fmla="*/ 372448 h 5955635"/>
                <a:gd name="connsiteX3757" fmla="*/ 4123382 w 6187971"/>
                <a:gd name="connsiteY3757" fmla="*/ 322612 h 5955635"/>
                <a:gd name="connsiteX3758" fmla="*/ 3554239 w 6187971"/>
                <a:gd name="connsiteY3758" fmla="*/ 139165 h 5955635"/>
                <a:gd name="connsiteX3759" fmla="*/ 2590565 w 6187971"/>
                <a:gd name="connsiteY3759" fmla="*/ 131911 h 5955635"/>
                <a:gd name="connsiteX3760" fmla="*/ 2058218 w 6187971"/>
                <a:gd name="connsiteY3760" fmla="*/ 267154 h 5955635"/>
                <a:gd name="connsiteX3761" fmla="*/ 1849558 w 6187971"/>
                <a:gd name="connsiteY3761" fmla="*/ 315643 h 5955635"/>
                <a:gd name="connsiteX3762" fmla="*/ 2520059 w 6187971"/>
                <a:gd name="connsiteY3762" fmla="*/ 103956 h 5955635"/>
                <a:gd name="connsiteX3763" fmla="*/ 3222250 w 6187971"/>
                <a:gd name="connsiteY3763" fmla="*/ 49751 h 5955635"/>
                <a:gd name="connsiteX3764" fmla="*/ 2580338 w 6187971"/>
                <a:gd name="connsiteY3764" fmla="*/ 38281 h 5955635"/>
                <a:gd name="connsiteX3765" fmla="*/ 2580211 w 6187971"/>
                <a:gd name="connsiteY3765" fmla="*/ 28532 h 595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</a:cxnLst>
              <a:rect l="l" t="t" r="r" b="b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" name="그룹 8">
              <a:extLst>
                <a:ext uri="{FF2B5EF4-FFF2-40B4-BE49-F238E27FC236}">
                  <a16:creationId xmlns:a16="http://schemas.microsoft.com/office/drawing/2014/main" id="{592A1115-54B8-4AEC-8F89-C557533B89DB}"/>
                </a:ext>
              </a:extLst>
            </p:cNvPr>
            <p:cNvGrpSpPr/>
            <p:nvPr/>
          </p:nvGrpSpPr>
          <p:grpSpPr>
            <a:xfrm rot="2006430">
              <a:off x="4923654" y="4095326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6" name="자유형: 도형 9">
                <a:extLst>
                  <a:ext uri="{FF2B5EF4-FFF2-40B4-BE49-F238E27FC236}">
                    <a16:creationId xmlns:a16="http://schemas.microsoft.com/office/drawing/2014/main" id="{8DE1FD49-AF7F-4600-8B7F-57FAF559D715}"/>
                  </a:ext>
                </a:extLst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: 도형 10">
                <a:extLst>
                  <a:ext uri="{FF2B5EF4-FFF2-40B4-BE49-F238E27FC236}">
                    <a16:creationId xmlns:a16="http://schemas.microsoft.com/office/drawing/2014/main" id="{7E3FBE1F-9E0D-4A99-9908-6AFCFF23239D}"/>
                  </a:ext>
                </a:extLst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529FF-32B8-4812-8281-745857DDEC34}"/>
              </a:ext>
            </a:extLst>
          </p:cNvPr>
          <p:cNvGrpSpPr/>
          <p:nvPr/>
        </p:nvGrpSpPr>
        <p:grpSpPr>
          <a:xfrm>
            <a:off x="8241240" y="2831992"/>
            <a:ext cx="2456915" cy="2455655"/>
            <a:chOff x="4574848" y="1897856"/>
            <a:chExt cx="3028217" cy="302666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F701858-C167-4424-8744-AAE67693251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FF6E42-B7DA-428F-8D82-68B4B547DF9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93BF32F3-ECBA-47D4-AA75-F3C939A24C56}"/>
              </a:ext>
            </a:extLst>
          </p:cNvPr>
          <p:cNvGrpSpPr/>
          <p:nvPr/>
        </p:nvGrpSpPr>
        <p:grpSpPr>
          <a:xfrm flipH="1">
            <a:off x="8437724" y="3224821"/>
            <a:ext cx="1593317" cy="1632635"/>
            <a:chOff x="2749579" y="0"/>
            <a:chExt cx="6692842" cy="6858000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F757FB1-4B6F-4E85-AF5F-DD8C6E044F30}"/>
                </a:ext>
              </a:extLst>
            </p:cNvPr>
            <p:cNvSpPr/>
            <p:nvPr/>
          </p:nvSpPr>
          <p:spPr>
            <a:xfrm>
              <a:off x="2749186" y="0"/>
              <a:ext cx="6684977" cy="6858000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grpFill/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61B923-5495-42B1-B237-C1AAB41F3390}"/>
                </a:ext>
              </a:extLst>
            </p:cNvPr>
            <p:cNvSpPr/>
            <p:nvPr/>
          </p:nvSpPr>
          <p:spPr>
            <a:xfrm>
              <a:off x="3308680" y="4215308"/>
              <a:ext cx="2477374" cy="935897"/>
            </a:xfrm>
            <a:custGeom>
              <a:avLst/>
              <a:gdLst>
                <a:gd name="connsiteX0" fmla="*/ 1214384 w 2477373"/>
                <a:gd name="connsiteY0" fmla="*/ 940775 h 935896"/>
                <a:gd name="connsiteX1" fmla="*/ 756659 w 2477373"/>
                <a:gd name="connsiteY1" fmla="*/ 940775 h 935896"/>
                <a:gd name="connsiteX2" fmla="*/ 719696 w 2477373"/>
                <a:gd name="connsiteY2" fmla="*/ 914822 h 935896"/>
                <a:gd name="connsiteX3" fmla="*/ 486901 w 2477373"/>
                <a:gd name="connsiteY3" fmla="*/ 737080 h 935896"/>
                <a:gd name="connsiteX4" fmla="*/ 255679 w 2477373"/>
                <a:gd name="connsiteY4" fmla="*/ 917968 h 935896"/>
                <a:gd name="connsiteX5" fmla="*/ 225007 w 2477373"/>
                <a:gd name="connsiteY5" fmla="*/ 941562 h 935896"/>
                <a:gd name="connsiteX6" fmla="*/ 48052 w 2477373"/>
                <a:gd name="connsiteY6" fmla="*/ 941562 h 935896"/>
                <a:gd name="connsiteX7" fmla="*/ 27604 w 2477373"/>
                <a:gd name="connsiteY7" fmla="*/ 918754 h 935896"/>
                <a:gd name="connsiteX8" fmla="*/ 10301 w 2477373"/>
                <a:gd name="connsiteY8" fmla="*/ 682028 h 935896"/>
                <a:gd name="connsiteX9" fmla="*/ 9515 w 2477373"/>
                <a:gd name="connsiteY9" fmla="*/ 423279 h 935896"/>
                <a:gd name="connsiteX10" fmla="*/ 228153 w 2477373"/>
                <a:gd name="connsiteY10" fmla="*/ 117344 h 935896"/>
                <a:gd name="connsiteX11" fmla="*/ 788905 w 2477373"/>
                <a:gd name="connsiteY11" fmla="*/ 11957 h 935896"/>
                <a:gd name="connsiteX12" fmla="*/ 1381115 w 2477373"/>
                <a:gd name="connsiteY12" fmla="*/ 216438 h 935896"/>
                <a:gd name="connsiteX13" fmla="*/ 1756260 w 2477373"/>
                <a:gd name="connsiteY13" fmla="*/ 399685 h 935896"/>
                <a:gd name="connsiteX14" fmla="*/ 2054331 w 2477373"/>
                <a:gd name="connsiteY14" fmla="*/ 464962 h 935896"/>
                <a:gd name="connsiteX15" fmla="*/ 2243870 w 2477373"/>
                <a:gd name="connsiteY15" fmla="*/ 475187 h 935896"/>
                <a:gd name="connsiteX16" fmla="*/ 2475092 w 2477373"/>
                <a:gd name="connsiteY16" fmla="*/ 683601 h 935896"/>
                <a:gd name="connsiteX17" fmla="*/ 2460149 w 2477373"/>
                <a:gd name="connsiteY17" fmla="*/ 926619 h 935896"/>
                <a:gd name="connsiteX18" fmla="*/ 2438915 w 2477373"/>
                <a:gd name="connsiteY18" fmla="*/ 942348 h 935896"/>
                <a:gd name="connsiteX19" fmla="*/ 2195109 w 2477373"/>
                <a:gd name="connsiteY19" fmla="*/ 942348 h 935896"/>
                <a:gd name="connsiteX20" fmla="*/ 2172302 w 2477373"/>
                <a:gd name="connsiteY20" fmla="*/ 915609 h 935896"/>
                <a:gd name="connsiteX21" fmla="*/ 1936361 w 2477373"/>
                <a:gd name="connsiteY21" fmla="*/ 737867 h 935896"/>
                <a:gd name="connsiteX22" fmla="*/ 1709859 w 2477373"/>
                <a:gd name="connsiteY22" fmla="*/ 913249 h 935896"/>
                <a:gd name="connsiteX23" fmla="*/ 1672108 w 2477373"/>
                <a:gd name="connsiteY23" fmla="*/ 942348 h 935896"/>
                <a:gd name="connsiteX24" fmla="*/ 1214384 w 2477373"/>
                <a:gd name="connsiteY24" fmla="*/ 940775 h 93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77373" h="935896">
                  <a:moveTo>
                    <a:pt x="1214384" y="940775"/>
                  </a:moveTo>
                  <a:cubicBezTo>
                    <a:pt x="1061809" y="940775"/>
                    <a:pt x="909234" y="940775"/>
                    <a:pt x="756659" y="940775"/>
                  </a:cubicBezTo>
                  <a:cubicBezTo>
                    <a:pt x="736211" y="940775"/>
                    <a:pt x="725987" y="937630"/>
                    <a:pt x="719696" y="914822"/>
                  </a:cubicBezTo>
                  <a:cubicBezTo>
                    <a:pt x="691383" y="807076"/>
                    <a:pt x="597006" y="736294"/>
                    <a:pt x="486901" y="737080"/>
                  </a:cubicBezTo>
                  <a:cubicBezTo>
                    <a:pt x="377582" y="737080"/>
                    <a:pt x="283992" y="809435"/>
                    <a:pt x="255679" y="917968"/>
                  </a:cubicBezTo>
                  <a:cubicBezTo>
                    <a:pt x="250961" y="936843"/>
                    <a:pt x="243096" y="941562"/>
                    <a:pt x="225007" y="941562"/>
                  </a:cubicBezTo>
                  <a:cubicBezTo>
                    <a:pt x="166022" y="940775"/>
                    <a:pt x="107037" y="940775"/>
                    <a:pt x="48052" y="941562"/>
                  </a:cubicBezTo>
                  <a:cubicBezTo>
                    <a:pt x="30750" y="941562"/>
                    <a:pt x="25244" y="937630"/>
                    <a:pt x="27604" y="918754"/>
                  </a:cubicBezTo>
                  <a:cubicBezTo>
                    <a:pt x="35468" y="838534"/>
                    <a:pt x="19739" y="760674"/>
                    <a:pt x="10301" y="682028"/>
                  </a:cubicBezTo>
                  <a:cubicBezTo>
                    <a:pt x="77" y="595516"/>
                    <a:pt x="-6214" y="509791"/>
                    <a:pt x="9515" y="423279"/>
                  </a:cubicBezTo>
                  <a:cubicBezTo>
                    <a:pt x="33895" y="287221"/>
                    <a:pt x="112542" y="188912"/>
                    <a:pt x="228153" y="117344"/>
                  </a:cubicBezTo>
                  <a:cubicBezTo>
                    <a:pt x="401176" y="9597"/>
                    <a:pt x="589142" y="-19502"/>
                    <a:pt x="788905" y="11957"/>
                  </a:cubicBezTo>
                  <a:cubicBezTo>
                    <a:pt x="998892" y="44202"/>
                    <a:pt x="1191576" y="125995"/>
                    <a:pt x="1381115" y="216438"/>
                  </a:cubicBezTo>
                  <a:cubicBezTo>
                    <a:pt x="1506950" y="276210"/>
                    <a:pt x="1629639" y="340700"/>
                    <a:pt x="1756260" y="399685"/>
                  </a:cubicBezTo>
                  <a:cubicBezTo>
                    <a:pt x="1851423" y="443728"/>
                    <a:pt x="1949731" y="466535"/>
                    <a:pt x="2054331" y="464962"/>
                  </a:cubicBezTo>
                  <a:cubicBezTo>
                    <a:pt x="2118035" y="464176"/>
                    <a:pt x="2180953" y="469681"/>
                    <a:pt x="2243870" y="475187"/>
                  </a:cubicBezTo>
                  <a:cubicBezTo>
                    <a:pt x="2383862" y="487770"/>
                    <a:pt x="2453071" y="586865"/>
                    <a:pt x="2475092" y="683601"/>
                  </a:cubicBezTo>
                  <a:cubicBezTo>
                    <a:pt x="2493181" y="765393"/>
                    <a:pt x="2482170" y="847186"/>
                    <a:pt x="2460149" y="926619"/>
                  </a:cubicBezTo>
                  <a:cubicBezTo>
                    <a:pt x="2457003" y="937630"/>
                    <a:pt x="2450712" y="942348"/>
                    <a:pt x="2438915" y="942348"/>
                  </a:cubicBezTo>
                  <a:cubicBezTo>
                    <a:pt x="2357908" y="942348"/>
                    <a:pt x="2276116" y="941562"/>
                    <a:pt x="2195109" y="942348"/>
                  </a:cubicBezTo>
                  <a:cubicBezTo>
                    <a:pt x="2174661" y="942348"/>
                    <a:pt x="2175448" y="927406"/>
                    <a:pt x="2172302" y="915609"/>
                  </a:cubicBezTo>
                  <a:cubicBezTo>
                    <a:pt x="2141630" y="807862"/>
                    <a:pt x="2048040" y="736294"/>
                    <a:pt x="1936361" y="737867"/>
                  </a:cubicBezTo>
                  <a:cubicBezTo>
                    <a:pt x="1830975" y="738653"/>
                    <a:pt x="1738172" y="809435"/>
                    <a:pt x="1709859" y="913249"/>
                  </a:cubicBezTo>
                  <a:cubicBezTo>
                    <a:pt x="1703567" y="936057"/>
                    <a:pt x="1694129" y="942348"/>
                    <a:pt x="1672108" y="942348"/>
                  </a:cubicBezTo>
                  <a:cubicBezTo>
                    <a:pt x="1519533" y="940775"/>
                    <a:pt x="1366959" y="940775"/>
                    <a:pt x="1214384" y="940775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6C3F7A-55A4-4B43-9A58-D66517F44AB2}"/>
                </a:ext>
              </a:extLst>
            </p:cNvPr>
            <p:cNvSpPr/>
            <p:nvPr/>
          </p:nvSpPr>
          <p:spPr>
            <a:xfrm>
              <a:off x="5067294" y="5010581"/>
              <a:ext cx="361775" cy="361775"/>
            </a:xfrm>
            <a:custGeom>
              <a:avLst/>
              <a:gdLst>
                <a:gd name="connsiteX0" fmla="*/ 184826 w 361775"/>
                <a:gd name="connsiteY0" fmla="*/ 6 h 361775"/>
                <a:gd name="connsiteX1" fmla="*/ 364140 w 361775"/>
                <a:gd name="connsiteY1" fmla="*/ 184039 h 361775"/>
                <a:gd name="connsiteX2" fmla="*/ 179320 w 361775"/>
                <a:gd name="connsiteY2" fmla="*/ 363354 h 361775"/>
                <a:gd name="connsiteX3" fmla="*/ 6 w 361775"/>
                <a:gd name="connsiteY3" fmla="*/ 178534 h 361775"/>
                <a:gd name="connsiteX4" fmla="*/ 184826 w 361775"/>
                <a:gd name="connsiteY4" fmla="*/ 6 h 3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75" h="361775">
                  <a:moveTo>
                    <a:pt x="184826" y="6"/>
                  </a:moveTo>
                  <a:cubicBezTo>
                    <a:pt x="284707" y="792"/>
                    <a:pt x="365713" y="84158"/>
                    <a:pt x="364140" y="184039"/>
                  </a:cubicBezTo>
                  <a:cubicBezTo>
                    <a:pt x="362567" y="283921"/>
                    <a:pt x="279202" y="364927"/>
                    <a:pt x="179320" y="363354"/>
                  </a:cubicBezTo>
                  <a:cubicBezTo>
                    <a:pt x="79439" y="362568"/>
                    <a:pt x="-781" y="279202"/>
                    <a:pt x="6" y="178534"/>
                  </a:cubicBezTo>
                  <a:cubicBezTo>
                    <a:pt x="1579" y="79439"/>
                    <a:pt x="83371" y="-781"/>
                    <a:pt x="184826" y="6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F8BF1D-C979-4C7A-AE96-C6445935F0B5}"/>
                </a:ext>
              </a:extLst>
            </p:cNvPr>
            <p:cNvSpPr/>
            <p:nvPr/>
          </p:nvSpPr>
          <p:spPr>
            <a:xfrm>
              <a:off x="3615480" y="5010587"/>
              <a:ext cx="361775" cy="361775"/>
            </a:xfrm>
            <a:custGeom>
              <a:avLst/>
              <a:gdLst>
                <a:gd name="connsiteX0" fmla="*/ 0 w 361775"/>
                <a:gd name="connsiteY0" fmla="*/ 182461 h 361775"/>
                <a:gd name="connsiteX1" fmla="*/ 180888 w 361775"/>
                <a:gd name="connsiteY1" fmla="*/ 0 h 361775"/>
                <a:gd name="connsiteX2" fmla="*/ 364135 w 361775"/>
                <a:gd name="connsiteY2" fmla="*/ 180888 h 361775"/>
                <a:gd name="connsiteX3" fmla="*/ 182461 w 361775"/>
                <a:gd name="connsiteY3" fmla="*/ 363348 h 361775"/>
                <a:gd name="connsiteX4" fmla="*/ 0 w 361775"/>
                <a:gd name="connsiteY4" fmla="*/ 182461 h 36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75" h="361775">
                  <a:moveTo>
                    <a:pt x="0" y="182461"/>
                  </a:moveTo>
                  <a:cubicBezTo>
                    <a:pt x="0" y="81007"/>
                    <a:pt x="80220" y="0"/>
                    <a:pt x="180888" y="0"/>
                  </a:cubicBezTo>
                  <a:cubicBezTo>
                    <a:pt x="281555" y="0"/>
                    <a:pt x="363348" y="81007"/>
                    <a:pt x="364135" y="180888"/>
                  </a:cubicBezTo>
                  <a:cubicBezTo>
                    <a:pt x="364921" y="279983"/>
                    <a:pt x="281555" y="363348"/>
                    <a:pt x="182461" y="363348"/>
                  </a:cubicBezTo>
                  <a:cubicBezTo>
                    <a:pt x="81793" y="364921"/>
                    <a:pt x="0" y="283128"/>
                    <a:pt x="0" y="182461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B0471F-71D7-4EDB-A33E-7E5983D46885}"/>
                </a:ext>
              </a:extLst>
            </p:cNvPr>
            <p:cNvSpPr/>
            <p:nvPr/>
          </p:nvSpPr>
          <p:spPr>
            <a:xfrm>
              <a:off x="4252550" y="4453641"/>
              <a:ext cx="660633" cy="275264"/>
            </a:xfrm>
            <a:custGeom>
              <a:avLst/>
              <a:gdLst>
                <a:gd name="connsiteX0" fmla="*/ 352307 w 660633"/>
                <a:gd name="connsiteY0" fmla="*/ 275390 h 275263"/>
                <a:gd name="connsiteX1" fmla="*/ 71538 w 660633"/>
                <a:gd name="connsiteY1" fmla="*/ 275390 h 275263"/>
                <a:gd name="connsiteX2" fmla="*/ 35360 w 660633"/>
                <a:gd name="connsiteY2" fmla="*/ 251796 h 275263"/>
                <a:gd name="connsiteX3" fmla="*/ 756 w 660633"/>
                <a:gd name="connsiteY3" fmla="*/ 83493 h 275263"/>
                <a:gd name="connsiteX4" fmla="*/ 73897 w 660633"/>
                <a:gd name="connsiteY4" fmla="*/ 3273 h 275263"/>
                <a:gd name="connsiteX5" fmla="*/ 275233 w 660633"/>
                <a:gd name="connsiteY5" fmla="*/ 20575 h 275263"/>
                <a:gd name="connsiteX6" fmla="*/ 535554 w 660633"/>
                <a:gd name="connsiteY6" fmla="*/ 128321 h 275263"/>
                <a:gd name="connsiteX7" fmla="*/ 648019 w 660633"/>
                <a:gd name="connsiteY7" fmla="*/ 240786 h 275263"/>
                <a:gd name="connsiteX8" fmla="*/ 659816 w 660633"/>
                <a:gd name="connsiteY8" fmla="*/ 269099 h 275263"/>
                <a:gd name="connsiteX9" fmla="*/ 630716 w 660633"/>
                <a:gd name="connsiteY9" fmla="*/ 274604 h 275263"/>
                <a:gd name="connsiteX10" fmla="*/ 352307 w 660633"/>
                <a:gd name="connsiteY10" fmla="*/ 275390 h 27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0633" h="275263">
                  <a:moveTo>
                    <a:pt x="352307" y="275390"/>
                  </a:moveTo>
                  <a:cubicBezTo>
                    <a:pt x="258717" y="275390"/>
                    <a:pt x="165127" y="274604"/>
                    <a:pt x="71538" y="275390"/>
                  </a:cubicBezTo>
                  <a:cubicBezTo>
                    <a:pt x="52663" y="275390"/>
                    <a:pt x="42438" y="269885"/>
                    <a:pt x="35360" y="251796"/>
                  </a:cubicBezTo>
                  <a:cubicBezTo>
                    <a:pt x="14126" y="197530"/>
                    <a:pt x="-3963" y="142478"/>
                    <a:pt x="756" y="83493"/>
                  </a:cubicBezTo>
                  <a:cubicBezTo>
                    <a:pt x="3902" y="33945"/>
                    <a:pt x="25136" y="10351"/>
                    <a:pt x="73897" y="3273"/>
                  </a:cubicBezTo>
                  <a:cubicBezTo>
                    <a:pt x="142320" y="-6165"/>
                    <a:pt x="209170" y="6418"/>
                    <a:pt x="275233" y="20575"/>
                  </a:cubicBezTo>
                  <a:cubicBezTo>
                    <a:pt x="368036" y="41023"/>
                    <a:pt x="456121" y="74055"/>
                    <a:pt x="535554" y="128321"/>
                  </a:cubicBezTo>
                  <a:cubicBezTo>
                    <a:pt x="580382" y="158993"/>
                    <a:pt x="618919" y="195171"/>
                    <a:pt x="648019" y="240786"/>
                  </a:cubicBezTo>
                  <a:cubicBezTo>
                    <a:pt x="653524" y="249437"/>
                    <a:pt x="664535" y="258875"/>
                    <a:pt x="659816" y="269099"/>
                  </a:cubicBezTo>
                  <a:cubicBezTo>
                    <a:pt x="655097" y="280109"/>
                    <a:pt x="640941" y="274604"/>
                    <a:pt x="630716" y="274604"/>
                  </a:cubicBezTo>
                  <a:cubicBezTo>
                    <a:pt x="537127" y="275390"/>
                    <a:pt x="445110" y="275390"/>
                    <a:pt x="352307" y="275390"/>
                  </a:cubicBezTo>
                  <a:close/>
                </a:path>
              </a:pathLst>
            </a:custGeom>
            <a:grpFill/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DDB82-4336-4B96-827F-16E9CB755BC3}"/>
              </a:ext>
            </a:extLst>
          </p:cNvPr>
          <p:cNvGrpSpPr/>
          <p:nvPr/>
        </p:nvGrpSpPr>
        <p:grpSpPr>
          <a:xfrm>
            <a:off x="8727465" y="1081401"/>
            <a:ext cx="1546440" cy="1365180"/>
            <a:chOff x="8613165" y="685746"/>
            <a:chExt cx="1546440" cy="136518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1AD1CD-3264-42A0-BF8D-8334705D5EA9}"/>
                </a:ext>
              </a:extLst>
            </p:cNvPr>
            <p:cNvGrpSpPr/>
            <p:nvPr/>
          </p:nvGrpSpPr>
          <p:grpSpPr>
            <a:xfrm>
              <a:off x="9093192" y="685746"/>
              <a:ext cx="623186" cy="1243235"/>
              <a:chOff x="4066220" y="1255190"/>
              <a:chExt cx="2502860" cy="4993119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6D5752A-5AD8-4F9F-A02C-DEB83496E2D7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D1F2CEC-3204-4318-BCF1-46D49AA39BD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4C427F-1B6B-45A2-8E55-71C992A91E28}"/>
                </a:ext>
              </a:extLst>
            </p:cNvPr>
            <p:cNvGrpSpPr/>
            <p:nvPr/>
          </p:nvGrpSpPr>
          <p:grpSpPr>
            <a:xfrm>
              <a:off x="9778395" y="1290425"/>
              <a:ext cx="381210" cy="760501"/>
              <a:chOff x="4066220" y="1255190"/>
              <a:chExt cx="2502860" cy="499311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C17BC6D-CC3A-4090-A058-13BAF95A28B8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3CAC4A-9D24-48B6-AE0A-0C5F989AD38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D6D83C-7DAB-4C82-9207-D0E26B0B509D}"/>
                </a:ext>
              </a:extLst>
            </p:cNvPr>
            <p:cNvGrpSpPr/>
            <p:nvPr/>
          </p:nvGrpSpPr>
          <p:grpSpPr>
            <a:xfrm>
              <a:off x="8613165" y="1181752"/>
              <a:ext cx="418011" cy="833917"/>
              <a:chOff x="4066220" y="1255190"/>
              <a:chExt cx="2502860" cy="499311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64A35D-4525-4109-8A08-98361AA5C28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4637304-EA40-4C83-8A13-6056F60C072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BF3E58-B4B1-4F6B-BA49-C8382D848E49}"/>
              </a:ext>
            </a:extLst>
          </p:cNvPr>
          <p:cNvGrpSpPr/>
          <p:nvPr/>
        </p:nvGrpSpPr>
        <p:grpSpPr>
          <a:xfrm>
            <a:off x="3386441" y="5024510"/>
            <a:ext cx="4025474" cy="1549477"/>
            <a:chOff x="3386441" y="5024510"/>
            <a:chExt cx="4025474" cy="15494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F1C65C-A611-40BD-8E82-9705BB484F70}"/>
                </a:ext>
              </a:extLst>
            </p:cNvPr>
            <p:cNvGrpSpPr/>
            <p:nvPr/>
          </p:nvGrpSpPr>
          <p:grpSpPr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430B39-E32E-49E0-B183-6127A90608C8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25EA83-142A-45B8-A89B-86327DF66D4F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6446256-5B07-4CBB-BB27-29EFB6634C92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D49D681-40BC-4F0D-9EB2-EB3BAFBD78CA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5C6E09F-E95F-48CC-BAF9-E7EFED0CD2C7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Block Arc 5">
              <a:extLst>
                <a:ext uri="{FF2B5EF4-FFF2-40B4-BE49-F238E27FC236}">
                  <a16:creationId xmlns:a16="http://schemas.microsoft.com/office/drawing/2014/main" id="{F8045FE0-A149-4670-B2AA-E1BD02C88524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4713708" y="5639122"/>
              <a:ext cx="452817" cy="488296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8FEB4C1F-B771-46CC-A291-F7815B8B9B99}"/>
              </a:ext>
            </a:extLst>
          </p:cNvPr>
          <p:cNvGrpSpPr/>
          <p:nvPr/>
        </p:nvGrpSpPr>
        <p:grpSpPr>
          <a:xfrm>
            <a:off x="844376" y="1729032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:a16="http://schemas.microsoft.com/office/drawing/2014/main" id="{FD11AF29-722F-4A4E-B94D-B0DEB1257E5B}"/>
              </a:ext>
            </a:extLst>
          </p:cNvPr>
          <p:cNvGrpSpPr/>
          <p:nvPr/>
        </p:nvGrpSpPr>
        <p:grpSpPr>
          <a:xfrm>
            <a:off x="844376" y="2697539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:a16="http://schemas.microsoft.com/office/drawing/2014/main" id="{ECE87088-27F4-41A8-B496-C94F23476F9D}"/>
              </a:ext>
            </a:extLst>
          </p:cNvPr>
          <p:cNvGrpSpPr/>
          <p:nvPr/>
        </p:nvGrpSpPr>
        <p:grpSpPr>
          <a:xfrm>
            <a:off x="844376" y="3666046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F80EECB-8A4A-4BC2-8C7B-D085589AAA54}"/>
              </a:ext>
            </a:extLst>
          </p:cNvPr>
          <p:cNvSpPr txBox="1"/>
          <p:nvPr/>
        </p:nvSpPr>
        <p:spPr>
          <a:xfrm>
            <a:off x="839708" y="5004858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009A0F-C35F-4D8B-B774-3C6EFBE511CC}"/>
              </a:ext>
            </a:extLst>
          </p:cNvPr>
          <p:cNvSpPr txBox="1"/>
          <p:nvPr/>
        </p:nvSpPr>
        <p:spPr>
          <a:xfrm>
            <a:off x="839708" y="4688179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3" y="24288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303B05-009A-44E0-8A56-0B4CE47FD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947D8-A6B7-4A49-985E-0C89FBB6F4E1}"/>
              </a:ext>
            </a:extLst>
          </p:cNvPr>
          <p:cNvGrpSpPr/>
          <p:nvPr/>
        </p:nvGrpSpPr>
        <p:grpSpPr>
          <a:xfrm>
            <a:off x="0" y="1701949"/>
            <a:ext cx="12192000" cy="5156051"/>
            <a:chOff x="3111791" y="3249396"/>
            <a:chExt cx="9396437" cy="39737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F30420-95B9-42A9-B2F8-210CABF4565F}"/>
                </a:ext>
              </a:extLst>
            </p:cNvPr>
            <p:cNvSpPr/>
            <p:nvPr/>
          </p:nvSpPr>
          <p:spPr>
            <a:xfrm>
              <a:off x="3111791" y="6277501"/>
              <a:ext cx="9396437" cy="9456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AABED3-0BDD-4C10-A62D-22382B16BD7D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C21C82-DC2F-4C4C-9781-A7B1156D691D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D568B8-3EBC-466E-B7DB-DA46D047ABA4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658CDE-A3CF-41EB-819B-21FEE9649830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992B9E-DFE9-429C-AAC8-A35515B7C44D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FF4B82-2F59-44B3-A8CC-237B26C3A5F7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B42F54-CC4C-4981-BF4A-8735ED514905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46CD22-AE51-4DAC-A373-07B4A81AF1F9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AAA874-0A59-471F-B5A4-BBDFEC764F15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3F213A-013C-4A91-A3B3-A094AF52A0C2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4423BF-DA9F-46DE-80F5-2358B1CA9E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1976DC-455C-46F3-A834-67EE2BA110F1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2476EF-A415-494C-8C85-187CAAF2FB29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059772-1DDE-4C20-8821-9DADCE69F226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861C87-81AE-4C8E-8377-3E01E2F015F8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5A14CF-6D71-4FEC-A000-5D5FEBF98C32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:a16="http://schemas.microsoft.com/office/drawing/2014/main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19048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:a16="http://schemas.microsoft.com/office/drawing/2014/main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725208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:a16="http://schemas.microsoft.com/office/drawing/2014/main" id="{F9C07FCA-EDF4-4E49-B35A-CD2B2853C34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091FC2E0-2589-4BF0-8BE0-276EAA245245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E774F195-A2FE-4606-BACA-BC05EA7C1D7C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id="{3E9C0FEB-F7BC-462C-8217-2723245597E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F8821A7C-990D-403A-ACD1-557592E0D845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49695BBE-0855-4C2C-94BC-674DE6550F58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A360EBE5-B801-4363-B14C-7C2D8F0D2A1D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BA18EB22-857B-499C-88B4-4009A53FEF5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98657485-84D0-4310-AAA0-0BBAAED814AF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:a16="http://schemas.microsoft.com/office/drawing/2014/main" id="{3305FE73-B480-44CF-82AD-D71F61EFE384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9B8674EA-E85C-4B5B-812E-5D4D0B0119C6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723" name="Graphic 17">
            <a:extLst>
              <a:ext uri="{FF2B5EF4-FFF2-40B4-BE49-F238E27FC236}">
                <a16:creationId xmlns:a16="http://schemas.microsoft.com/office/drawing/2014/main" id="{FF655BB0-E7AA-419A-BC3D-99009C269780}"/>
              </a:ext>
            </a:extLst>
          </p:cNvPr>
          <p:cNvGrpSpPr/>
          <p:nvPr/>
        </p:nvGrpSpPr>
        <p:grpSpPr>
          <a:xfrm>
            <a:off x="5584234" y="2023315"/>
            <a:ext cx="5843485" cy="3429360"/>
            <a:chOff x="2687161" y="3731096"/>
            <a:chExt cx="5158677" cy="3027467"/>
          </a:xfrm>
        </p:grpSpPr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6D01087B-8CC1-4AC6-B868-AB23E17A04B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037A2BF-FA6A-42D2-B7CB-E0E76F2866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292B6F3B-F8A2-4FEE-864F-EDC6518D84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61D4AF4F-D6C1-4E4F-9BFD-CE2D7348516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B1B3E79F-B422-47AF-8D5A-4937700DD48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9EB50482-8CA2-434F-A66F-FD1C21A070E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F437450E-0C7B-4646-B088-835506008F1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88CB0315-402B-43D6-BBAC-298032AA50F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D8EA247-84DC-4793-8D44-030F4D10E6F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CF35DD6C-C0CA-4E96-8AAC-5F1688DAA34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D29E5305-F663-4C5B-8BBE-693BF38C7E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F011227E-16B1-4544-9104-76327DBEDE2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64E6B40A-C13B-42F8-99BE-4466165B69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0727E99-A1C6-4914-88DD-F259567FC0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9B142DC2-4D7C-40A1-9323-D8EF7792A34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631A0BD-2B4E-4EBB-8A0F-34C5BEA7C96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55B433AF-16BF-491E-B730-C9C0AED7FE0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C0C673B0-6DF3-40A1-8189-5FF3375487C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5503F7A2-435E-4653-9FC7-27C2B9C4359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C2CCB48-19DB-4BA0-83CB-66327EAE1A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A1688123-3E0C-42A7-BFE7-48644C9FC7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D31F8F48-5EE6-4C78-95D6-8A0BDE2E00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5EF12A9D-5A93-4B01-9DFB-7C817E5C072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6270B67E-65C9-4ECD-9C9B-48EF09E36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FD254DB-9AE6-4CB7-B7BA-7F8580B6D6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ECA7FAA-F325-4865-AD55-28F5989740B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48DE388-3982-43EE-AF54-1E31A80FAA8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DD3F18C0-47EB-4911-8793-2C4A8EB77E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51B838CC-5517-4C20-917A-386531D86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D2BD6B50-97D8-4F26-929D-4279A05B53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95F7B857-00C7-4098-8732-D7AFC8B6A8B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B5B18D10-8D91-44D5-A58E-1DCB737F8EF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96C73D96-CE9D-4878-8109-129F7ADF9E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D23B0D91-B55D-4A06-B09B-E3C3D97FFA5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E72C9184-EB92-47DA-B959-D1C0B7A7B5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4A6D556D-F533-4188-8048-50C6ADDECE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FA291351-76B9-4BCF-8F8E-4BA7D1674E8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4EEE5C90-7A39-4D27-8AA5-E644E12B419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D848FD6-E480-4CB3-BCB2-D77C7D3F240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98A9DC2D-7689-4CEB-976B-EFE5E509696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4EC0FF8F-65AE-47CD-9E4C-D9FEA38E15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2D811EAE-4BA5-4861-9292-2568309DB65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400A1B4-997B-4043-8159-B1C4AC1AE0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1B45ECB2-47EC-44FF-9BBF-14057389CA1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69A55403-8A79-4877-8521-18D4FCD6AC0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BEE4D90F-FDA3-4D0F-A14A-331C4D18157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5E3A15C3-4D5B-4BA3-B267-7F42D9BD51A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A6482250-F433-43B2-9C45-754EF3489A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E927557A-3C9B-4FF1-B53F-6CFFA074F3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8F51DF23-3108-4732-865C-9EB0918D20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D202BE4B-3F36-4687-AEF6-1863420DDEE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D3E3F54C-1E07-4E82-96EB-5FABEFDD0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A3A0C9B0-54F5-472C-92C6-F9568BE129A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6902DFF1-02CE-41B3-92CD-88C56F8B3CC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47A4637B-EDCE-423D-8C95-D56D943E14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974EAEA6-F7DB-4017-A75D-2527A8125FC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C84A615-9883-44B0-94DB-7B3D4FA491F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B2F4F798-08F0-4C00-B2B6-6190C62A1A3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45EED1FF-8959-48F1-8A62-5E9FF03034F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D93E8B5A-BBAC-4F14-9ECF-351993E0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16CC49D-4083-4459-BD11-4ECCD78B834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E60C8DDA-06A5-4CC7-A45B-377B40DAEA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117352A0-A987-463C-9BC1-0734D9C75A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52EE7857-3F06-4BAD-AA3A-22CB82450E3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F13AFE9-E627-4759-87EE-7F2CA88BF3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CBDF1BBF-E73E-4BCE-8F92-161C8E3414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EA9C4075-D46D-4506-ACB6-AD1DF0EE03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4E126DCF-4805-47E2-A3BB-953C8C735E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2DC66719-62B1-477F-9D4B-30649C63604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ACAB820D-E8A5-4A0F-B6EC-E8481F8275C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FF2912AB-8F84-49F9-BE8A-3DB984F835C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BFCB384C-BB93-4DAF-94BA-349746C7187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5FC7C5E-4563-4E52-AF13-EB6C4CFC54B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3723B217-DE56-49CC-AC0B-F9140EB21AF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61304AF0-6D28-485B-B0F6-1A172E3FA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F7847E98-E479-4337-84D4-54C15E84F2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C5FDAAE8-7BA1-49BB-A563-6B964082B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01459430-FC7D-4825-9727-98DE719E97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0DAB75D7-397B-4963-AAEF-04D2F36F936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D10F27E4-3070-4059-A430-DA5879C072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B2B0D09E-39E9-456D-9EB6-EAB6263A8D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9534D9F7-CE96-49AA-9BDD-D899FFB459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DD53A6D1-B49F-474E-B7CB-ECCCFC52542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F236429C-ECF4-44B7-BA06-FD0F0E194F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1069BDA7-8461-44EF-8ABC-27F364CAE71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4547270C-8B31-4597-BE31-39B0596620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8A326C3-7E8B-4395-9F8C-BA36FE412E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CE03A7BE-9316-4B25-9FC1-EF306E62CB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D7E186C7-37CE-47BC-931F-B74FC3AAB6A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65140289-1E0E-426C-ADEE-C732DAC6C5B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2F5A675F-C22C-4D2D-A2DD-A3D507DCC1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C2DB5211-265A-4A68-8738-57E7340598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5139EF2-85A3-45AC-AA23-4EB4A5A2968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8FE73F67-36F2-452F-ABA2-6DF0B04900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6FD3EACF-7677-47E7-BA13-37C1383A705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7BB5766D-C55B-478F-8909-D968922FCA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02B5E911-E842-4F3B-A7B4-F7432118F93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10A2EE89-ECF4-4E54-8177-4B3795CFD02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8613F821-F67E-46A7-8543-24AB6BCC219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7E9D69A0-5123-4931-BE9D-B8F0DE1CF9A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049D1C98-1D3A-4869-8BC7-C7B00D39D8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9FD68C65-4962-4E22-86F8-C369BFCB59C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2F89ACB2-7613-4B3F-962F-3E2C094276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1D7CEE7B-0D2B-4E76-8663-DB825D4F96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8B364B5-BB9C-47BB-AA69-832DC72C5A2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2EB0760A-4187-48D4-8944-4F67BD74B34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5D3322A-605E-45C8-AFB6-FE7D9583A2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F7885DC6-860C-4D06-B595-7CC71E31C2A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2E85FA96-BA2E-483B-9225-DA01A18804D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C232D5AB-48CB-4E6A-9C5C-4FF770AC634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EAA40B9-602C-4B47-9D70-011555815C7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C8F86451-B529-4A91-84FB-11306C84AF4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6" name="Rounded Rectangle 1">
            <a:extLst>
              <a:ext uri="{FF2B5EF4-FFF2-40B4-BE49-F238E27FC236}">
                <a16:creationId xmlns:a16="http://schemas.microsoft.com/office/drawing/2014/main" id="{CC341F9E-E411-421A-B0DC-BE1FEADD6792}"/>
              </a:ext>
            </a:extLst>
          </p:cNvPr>
          <p:cNvSpPr>
            <a:spLocks noChangeAspect="1"/>
          </p:cNvSpPr>
          <p:nvPr/>
        </p:nvSpPr>
        <p:spPr>
          <a:xfrm>
            <a:off x="6452908" y="3166174"/>
            <a:ext cx="307790" cy="521208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1434947" y="1066468"/>
                </a:moveTo>
                <a:lnTo>
                  <a:pt x="1220577" y="1866509"/>
                </a:lnTo>
                <a:lnTo>
                  <a:pt x="1571704" y="1960593"/>
                </a:lnTo>
                <a:lnTo>
                  <a:pt x="905054" y="3044058"/>
                </a:lnTo>
                <a:lnTo>
                  <a:pt x="1119424" y="2244017"/>
                </a:lnTo>
                <a:lnTo>
                  <a:pt x="768296" y="2149933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7" name="Rounded Rectangle 1">
            <a:extLst>
              <a:ext uri="{FF2B5EF4-FFF2-40B4-BE49-F238E27FC236}">
                <a16:creationId xmlns:a16="http://schemas.microsoft.com/office/drawing/2014/main" id="{9DD83CDA-A336-4902-9236-F593991E07DD}"/>
              </a:ext>
            </a:extLst>
          </p:cNvPr>
          <p:cNvSpPr>
            <a:spLocks noChangeAspect="1"/>
          </p:cNvSpPr>
          <p:nvPr/>
        </p:nvSpPr>
        <p:spPr>
          <a:xfrm>
            <a:off x="9442757" y="3082103"/>
            <a:ext cx="307790" cy="521208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1434947" y="1066468"/>
                </a:moveTo>
                <a:lnTo>
                  <a:pt x="1220577" y="1866509"/>
                </a:lnTo>
                <a:lnTo>
                  <a:pt x="1571704" y="1960593"/>
                </a:lnTo>
                <a:lnTo>
                  <a:pt x="905054" y="3044058"/>
                </a:lnTo>
                <a:lnTo>
                  <a:pt x="1119424" y="2244017"/>
                </a:lnTo>
                <a:lnTo>
                  <a:pt x="768296" y="2149933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CD8E2-83E9-4C41-8C22-8DA12A474C84}"/>
              </a:ext>
            </a:extLst>
          </p:cNvPr>
          <p:cNvSpPr txBox="1"/>
          <p:nvPr/>
        </p:nvSpPr>
        <p:spPr>
          <a:xfrm>
            <a:off x="601065" y="4865319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53AE-0EF5-465F-B4DB-12B30EE2FFF8}"/>
              </a:ext>
            </a:extLst>
          </p:cNvPr>
          <p:cNvSpPr txBox="1"/>
          <p:nvPr/>
        </p:nvSpPr>
        <p:spPr>
          <a:xfrm>
            <a:off x="601065" y="5512481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AF2A-163F-4AB8-8207-E08357B1182F}"/>
              </a:ext>
            </a:extLst>
          </p:cNvPr>
          <p:cNvSpPr txBox="1"/>
          <p:nvPr/>
        </p:nvSpPr>
        <p:spPr>
          <a:xfrm>
            <a:off x="601066" y="6076949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4B77C-27D0-40AA-AD89-6A3B8914B445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F909C-3212-46B6-BD00-AD341B7AAB9E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27D1D-9A4D-4AB4-9D4F-2D83B09068FF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510A-7338-43C7-AC23-5FEAB1F03D3B}"/>
              </a:ext>
            </a:extLst>
          </p:cNvPr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Infograp</a:t>
            </a:r>
            <a:r>
              <a:rPr lang="en-US" dirty="0">
                <a:solidFill>
                  <a:schemeClr val="accent1"/>
                </a:solidFill>
              </a:rPr>
              <a:t>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CB1E6F-2C11-4CB8-8C6F-D04DC5D4BBFF}"/>
              </a:ext>
            </a:extLst>
          </p:cNvPr>
          <p:cNvGrpSpPr/>
          <p:nvPr/>
        </p:nvGrpSpPr>
        <p:grpSpPr>
          <a:xfrm>
            <a:off x="5196255" y="2173225"/>
            <a:ext cx="1788470" cy="3425872"/>
            <a:chOff x="4929203" y="1548735"/>
            <a:chExt cx="2319196" cy="444249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B0E01D7-FD9C-4E4E-82EE-88E67B6465E8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CFF4C4C-8599-4D62-8C99-EDAED83A1C0C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E53A2-F430-4F3E-9909-375E914A3AAF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B81133-5486-4F75-8F49-C4D052E5CD7B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BFBECD06-BD23-4BD3-8DB2-A76C468F2247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EDBE078D-021D-4C85-956E-CC119E4B8B68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5766B9-32F2-4E6B-A1F4-110C3E1D127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solidFill>
              <a:schemeClr val="accent1"/>
            </a:solidFill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4C21DADD-798A-4791-B64C-4CB5472221B5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4809ED9-655F-4F35-8794-04ABBBF97687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:a16="http://schemas.microsoft.com/office/drawing/2014/main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:a16="http://schemas.microsoft.com/office/drawing/2014/main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EFD5A-8664-41E9-A8CB-5E80321B2045}"/>
              </a:ext>
            </a:extLst>
          </p:cNvPr>
          <p:cNvSpPr/>
          <p:nvPr/>
        </p:nvSpPr>
        <p:spPr>
          <a:xfrm>
            <a:off x="662747" y="1895253"/>
            <a:ext cx="5861145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841977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E86CD-C3C2-4AD6-938A-3C95E4D37366}"/>
              </a:ext>
            </a:extLst>
          </p:cNvPr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088188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71406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55430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onut 8">
            <a:extLst>
              <a:ext uri="{FF2B5EF4-FFF2-40B4-BE49-F238E27FC236}">
                <a16:creationId xmlns:a16="http://schemas.microsoft.com/office/drawing/2014/main" id="{1B313A9C-25AC-4433-A069-FED3CAA88E36}"/>
              </a:ext>
            </a:extLst>
          </p:cNvPr>
          <p:cNvSpPr/>
          <p:nvPr/>
        </p:nvSpPr>
        <p:spPr>
          <a:xfrm>
            <a:off x="3354336" y="4407464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05DDB1-6EDE-4136-BD37-E64DF077EF40}"/>
              </a:ext>
            </a:extLst>
          </p:cNvPr>
          <p:cNvSpPr/>
          <p:nvPr/>
        </p:nvSpPr>
        <p:spPr>
          <a:xfrm>
            <a:off x="1433830" y="4488890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Up Arrow 3">
            <a:extLst>
              <a:ext uri="{FF2B5EF4-FFF2-40B4-BE49-F238E27FC236}">
                <a16:creationId xmlns:a16="http://schemas.microsoft.com/office/drawing/2014/main" id="{E894EAEB-6D67-4634-BF5B-3B4E0B14FF10}"/>
              </a:ext>
            </a:extLst>
          </p:cNvPr>
          <p:cNvSpPr/>
          <p:nvPr/>
        </p:nvSpPr>
        <p:spPr>
          <a:xfrm>
            <a:off x="8736443" y="2130146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Up Arrow 4">
            <a:extLst>
              <a:ext uri="{FF2B5EF4-FFF2-40B4-BE49-F238E27FC236}">
                <a16:creationId xmlns:a16="http://schemas.microsoft.com/office/drawing/2014/main" id="{4C75969C-B20A-4D58-B8AF-DCA52BE2AB16}"/>
              </a:ext>
            </a:extLst>
          </p:cNvPr>
          <p:cNvSpPr/>
          <p:nvPr/>
        </p:nvSpPr>
        <p:spPr>
          <a:xfrm rot="10800000">
            <a:off x="8736443" y="446122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05DA16-179E-4265-9F71-FE7277771D37}"/>
              </a:ext>
            </a:extLst>
          </p:cNvPr>
          <p:cNvSpPr txBox="1"/>
          <p:nvPr/>
        </p:nvSpPr>
        <p:spPr>
          <a:xfrm>
            <a:off x="7345540" y="303229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B50FFC-F75B-4E8A-A7E1-AAE1CA119C6C}"/>
              </a:ext>
            </a:extLst>
          </p:cNvPr>
          <p:cNvSpPr txBox="1"/>
          <p:nvPr/>
        </p:nvSpPr>
        <p:spPr>
          <a:xfrm>
            <a:off x="7345540" y="462153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3116D-265F-48A8-99A8-87ED72F3A7FE}"/>
              </a:ext>
            </a:extLst>
          </p:cNvPr>
          <p:cNvSpPr txBox="1"/>
          <p:nvPr/>
        </p:nvSpPr>
        <p:spPr>
          <a:xfrm>
            <a:off x="7048440" y="2105640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651AF9-8D8B-4C82-B7FC-7A166D51DDD4}"/>
              </a:ext>
            </a:extLst>
          </p:cNvPr>
          <p:cNvSpPr txBox="1"/>
          <p:nvPr/>
        </p:nvSpPr>
        <p:spPr>
          <a:xfrm>
            <a:off x="7048440" y="57328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09F19B-1636-421C-AFD3-EE18C1154766}"/>
              </a:ext>
            </a:extLst>
          </p:cNvPr>
          <p:cNvGrpSpPr/>
          <p:nvPr/>
        </p:nvGrpSpPr>
        <p:grpSpPr>
          <a:xfrm>
            <a:off x="10179783" y="4506290"/>
            <a:ext cx="1622348" cy="1472650"/>
            <a:chOff x="270023" y="1671304"/>
            <a:chExt cx="2552450" cy="129877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1FD93E-4D11-4E84-BA2B-68B11217B0EA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6AFDAE-DE14-4FC4-BB77-C805DB74167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8B0D99-8B1B-413F-BF26-6B7B7B0C1D4E}"/>
              </a:ext>
            </a:extLst>
          </p:cNvPr>
          <p:cNvGrpSpPr/>
          <p:nvPr/>
        </p:nvGrpSpPr>
        <p:grpSpPr>
          <a:xfrm>
            <a:off x="10179783" y="2175213"/>
            <a:ext cx="1622348" cy="1472650"/>
            <a:chOff x="270023" y="1671304"/>
            <a:chExt cx="2552450" cy="129877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175DA8-C738-4576-B9C1-E274D7D3356E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86CE26-FD2F-4CB4-BC62-0ECCE0F822BF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0" y="4051180"/>
            <a:ext cx="54951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8" y="4865592"/>
            <a:ext cx="5495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1800" dirty="0">
                <a:effectLst/>
                <a:latin typeface="+mn-lt"/>
              </a:rPr>
              <a:t>Insert the Sub Title of Your Presentation</a:t>
            </a:r>
            <a:endParaRPr lang="ko-KR" altLang="en-US" sz="1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29657" y="828687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-57150" y="1418921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16376" y="1348475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03EB5-E185-47FE-9136-1C2503E296A1}"/>
              </a:ext>
            </a:extLst>
          </p:cNvPr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4F8CB-AB0E-4C91-AE21-B7021825FDAB}"/>
              </a:ext>
            </a:extLst>
          </p:cNvPr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122-8D1F-4EA7-AE84-8CF82C0CA32B}"/>
              </a:ext>
            </a:extLst>
          </p:cNvPr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228D96-3E6D-40B0-A2AD-8F2A7EADB2ED}"/>
              </a:ext>
            </a:extLst>
          </p:cNvPr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7C3D89-98F1-44CA-9B1F-F0CC339DD777}"/>
              </a:ext>
            </a:extLst>
          </p:cNvPr>
          <p:cNvGrpSpPr/>
          <p:nvPr/>
        </p:nvGrpSpPr>
        <p:grpSpPr>
          <a:xfrm>
            <a:off x="3523709" y="1298134"/>
            <a:ext cx="5733091" cy="2470237"/>
            <a:chOff x="3022547" y="456286"/>
            <a:chExt cx="7127648" cy="30711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293B29-2757-4794-89D5-E9F9541855EE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288838-46B0-4B16-B9AC-0239774E1EAE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E71E68-593F-4048-A9B1-9977CB679B69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6710FD-EB4D-4346-925D-E88D6CFC2483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A2C314F-0DEC-4DB3-8239-D5AA4FBA017C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96C0DC2-60D4-4C3D-9E2D-5285AA2C4056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BFEF64-C716-499A-976E-72CAC9C361E7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00AD171-3C03-437C-B24D-1DF31A51E8E3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1FE0338-59DA-4903-AD7D-0C6B6A996524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87076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81C987D-DF7B-4D96-AEDA-A53C9DB479B6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AECEB-39ED-4D4B-9CC5-2B211092CEFB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7F68A-AE2F-4422-9FDF-28DEA91045FA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5E1F5-A9C2-42F7-8A13-41FB4DD2566A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EB62D7-770C-458F-A369-DDC338A00A00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0440E-1377-463F-BBCF-FA0827785793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ADAEAA7-468C-449C-973E-8BD3B4F4362B}"/>
              </a:ext>
            </a:extLst>
          </p:cNvPr>
          <p:cNvSpPr/>
          <p:nvPr/>
        </p:nvSpPr>
        <p:spPr>
          <a:xfrm rot="19551069">
            <a:off x="5265354" y="4543586"/>
            <a:ext cx="1661293" cy="15450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6640366" y="5286149"/>
            <a:ext cx="1873519" cy="1107996"/>
            <a:chOff x="668191" y="4889034"/>
            <a:chExt cx="187351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9488339" y="5286149"/>
            <a:ext cx="1873519" cy="1107996"/>
            <a:chOff x="2860414" y="4889034"/>
            <a:chExt cx="187351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6570052" y="3471867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6570052" y="253895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6570052" y="267586"/>
            <a:ext cx="4791807" cy="1862048"/>
            <a:chOff x="4651035" y="1734907"/>
            <a:chExt cx="4791807" cy="18620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16B2C4-0E6B-4AB9-A29F-97B726AA2350}"/>
              </a:ext>
            </a:extLst>
          </p:cNvPr>
          <p:cNvSpPr/>
          <p:nvPr/>
        </p:nvSpPr>
        <p:spPr>
          <a:xfrm rot="19551069">
            <a:off x="10049443" y="4432300"/>
            <a:ext cx="751309" cy="698745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200">
            <a:extLst>
              <a:ext uri="{FF2B5EF4-FFF2-40B4-BE49-F238E27FC236}">
                <a16:creationId xmlns:a16="http://schemas.microsoft.com/office/drawing/2014/main" id="{29299977-40B2-4D70-B47F-FD92AF1D7C4D}"/>
              </a:ext>
            </a:extLst>
          </p:cNvPr>
          <p:cNvSpPr/>
          <p:nvPr/>
        </p:nvSpPr>
        <p:spPr>
          <a:xfrm>
            <a:off x="7080650" y="4421230"/>
            <a:ext cx="729971" cy="748485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F97EE-D060-4543-8F05-CE30B56B2DEA}"/>
              </a:ext>
            </a:extLst>
          </p:cNvPr>
          <p:cNvGrpSpPr/>
          <p:nvPr/>
        </p:nvGrpSpPr>
        <p:grpSpPr>
          <a:xfrm>
            <a:off x="2544025" y="1768361"/>
            <a:ext cx="2833242" cy="863358"/>
            <a:chOff x="803640" y="3362835"/>
            <a:chExt cx="2059657" cy="86335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6479F-41F1-4718-867B-9711B044103B}"/>
              </a:ext>
            </a:extLst>
          </p:cNvPr>
          <p:cNvGrpSpPr/>
          <p:nvPr/>
        </p:nvGrpSpPr>
        <p:grpSpPr>
          <a:xfrm>
            <a:off x="2544025" y="5228675"/>
            <a:ext cx="2833242" cy="863358"/>
            <a:chOff x="803640" y="3362835"/>
            <a:chExt cx="2059657" cy="86335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6A78A-0B49-43F2-A542-75A3D83C3374}"/>
              </a:ext>
            </a:extLst>
          </p:cNvPr>
          <p:cNvGrpSpPr/>
          <p:nvPr/>
        </p:nvGrpSpPr>
        <p:grpSpPr>
          <a:xfrm>
            <a:off x="7247455" y="1768361"/>
            <a:ext cx="2816974" cy="863358"/>
            <a:chOff x="803640" y="3362835"/>
            <a:chExt cx="2059657" cy="86335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1363AA-473B-454A-8B2A-879301CC0A20}"/>
              </a:ext>
            </a:extLst>
          </p:cNvPr>
          <p:cNvGrpSpPr/>
          <p:nvPr/>
        </p:nvGrpSpPr>
        <p:grpSpPr>
          <a:xfrm>
            <a:off x="7247455" y="5228675"/>
            <a:ext cx="2816974" cy="863358"/>
            <a:chOff x="803640" y="3362835"/>
            <a:chExt cx="2059657" cy="86335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0446AA0-5490-4C0D-9C8D-D1A7936480B5}"/>
              </a:ext>
            </a:extLst>
          </p:cNvPr>
          <p:cNvSpPr/>
          <p:nvPr/>
        </p:nvSpPr>
        <p:spPr>
          <a:xfrm>
            <a:off x="10176675" y="2597699"/>
            <a:ext cx="1333379" cy="2531008"/>
          </a:xfrm>
          <a:custGeom>
            <a:avLst/>
            <a:gdLst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648885 w 1666599"/>
              <a:gd name="connsiteY2" fmla="*/ 2317587 h 2531008"/>
              <a:gd name="connsiteX3" fmla="*/ 1619862 w 1666599"/>
              <a:gd name="connsiteY3" fmla="*/ 2320598 h 2531008"/>
              <a:gd name="connsiteX4" fmla="*/ 1395522 w 1666599"/>
              <a:gd name="connsiteY4" fmla="*/ 2320598 h 2531008"/>
              <a:gd name="connsiteX5" fmla="*/ 923624 w 1666599"/>
              <a:gd name="connsiteY5" fmla="*/ 1848992 h 2531008"/>
              <a:gd name="connsiteX6" fmla="*/ 855423 w 1666599"/>
              <a:gd name="connsiteY6" fmla="*/ 1914872 h 2531008"/>
              <a:gd name="connsiteX7" fmla="*/ 921593 w 1666599"/>
              <a:gd name="connsiteY7" fmla="*/ 1983073 h 2531008"/>
              <a:gd name="connsiteX8" fmla="*/ 989794 w 1666599"/>
              <a:gd name="connsiteY8" fmla="*/ 1916903 h 2531008"/>
              <a:gd name="connsiteX9" fmla="*/ 923624 w 1666599"/>
              <a:gd name="connsiteY9" fmla="*/ 1848992 h 2531008"/>
              <a:gd name="connsiteX10" fmla="*/ 386427 w 1666599"/>
              <a:gd name="connsiteY10" fmla="*/ 1848990 h 2531008"/>
              <a:gd name="connsiteX11" fmla="*/ 319677 w 1666599"/>
              <a:gd name="connsiteY11" fmla="*/ 1916321 h 2531008"/>
              <a:gd name="connsiteX12" fmla="*/ 387008 w 1666599"/>
              <a:gd name="connsiteY12" fmla="*/ 1983071 h 2531008"/>
              <a:gd name="connsiteX13" fmla="*/ 454048 w 1666599"/>
              <a:gd name="connsiteY13" fmla="*/ 1915740 h 2531008"/>
              <a:gd name="connsiteX14" fmla="*/ 386427 w 1666599"/>
              <a:gd name="connsiteY14" fmla="*/ 1848990 h 2531008"/>
              <a:gd name="connsiteX15" fmla="*/ 619511 w 1666599"/>
              <a:gd name="connsiteY15" fmla="*/ 1644604 h 2531008"/>
              <a:gd name="connsiteX16" fmla="*/ 656332 w 1666599"/>
              <a:gd name="connsiteY16" fmla="*/ 1651062 h 2531008"/>
              <a:gd name="connsiteX17" fmla="*/ 752394 w 1666599"/>
              <a:gd name="connsiteY17" fmla="*/ 1690821 h 2531008"/>
              <a:gd name="connsiteX18" fmla="*/ 793895 w 1666599"/>
              <a:gd name="connsiteY18" fmla="*/ 1732323 h 2531008"/>
              <a:gd name="connsiteX19" fmla="*/ 798249 w 1666599"/>
              <a:gd name="connsiteY19" fmla="*/ 1742771 h 2531008"/>
              <a:gd name="connsiteX20" fmla="*/ 787510 w 1666599"/>
              <a:gd name="connsiteY20" fmla="*/ 1744802 h 2531008"/>
              <a:gd name="connsiteX21" fmla="*/ 684773 w 1666599"/>
              <a:gd name="connsiteY21" fmla="*/ 1745092 h 2531008"/>
              <a:gd name="connsiteX22" fmla="*/ 581166 w 1666599"/>
              <a:gd name="connsiteY22" fmla="*/ 1745092 h 2531008"/>
              <a:gd name="connsiteX23" fmla="*/ 567815 w 1666599"/>
              <a:gd name="connsiteY23" fmla="*/ 1736385 h 2531008"/>
              <a:gd name="connsiteX24" fmla="*/ 555046 w 1666599"/>
              <a:gd name="connsiteY24" fmla="*/ 1674279 h 2531008"/>
              <a:gd name="connsiteX25" fmla="*/ 582036 w 1666599"/>
              <a:gd name="connsiteY25" fmla="*/ 1644677 h 2531008"/>
              <a:gd name="connsiteX26" fmla="*/ 619511 w 1666599"/>
              <a:gd name="connsiteY26" fmla="*/ 1644604 h 2531008"/>
              <a:gd name="connsiteX27" fmla="*/ 443130 w 1666599"/>
              <a:gd name="connsiteY27" fmla="*/ 1555520 h 2531008"/>
              <a:gd name="connsiteX28" fmla="*/ 290655 w 1666599"/>
              <a:gd name="connsiteY28" fmla="*/ 1598822 h 2531008"/>
              <a:gd name="connsiteX29" fmla="*/ 209974 w 1666599"/>
              <a:gd name="connsiteY29" fmla="*/ 1711717 h 2531008"/>
              <a:gd name="connsiteX30" fmla="*/ 210264 w 1666599"/>
              <a:gd name="connsiteY30" fmla="*/ 1807200 h 2531008"/>
              <a:gd name="connsiteX31" fmla="*/ 216649 w 1666599"/>
              <a:gd name="connsiteY31" fmla="*/ 1894556 h 2531008"/>
              <a:gd name="connsiteX32" fmla="*/ 224195 w 1666599"/>
              <a:gd name="connsiteY32" fmla="*/ 1902973 h 2531008"/>
              <a:gd name="connsiteX33" fmla="*/ 289494 w 1666599"/>
              <a:gd name="connsiteY33" fmla="*/ 1902973 h 2531008"/>
              <a:gd name="connsiteX34" fmla="*/ 300813 w 1666599"/>
              <a:gd name="connsiteY34" fmla="*/ 1894266 h 2531008"/>
              <a:gd name="connsiteX35" fmla="*/ 386138 w 1666599"/>
              <a:gd name="connsiteY35" fmla="*/ 1827515 h 2531008"/>
              <a:gd name="connsiteX36" fmla="*/ 472043 w 1666599"/>
              <a:gd name="connsiteY36" fmla="*/ 1893105 h 2531008"/>
              <a:gd name="connsiteX37" fmla="*/ 485683 w 1666599"/>
              <a:gd name="connsiteY37" fmla="*/ 1902683 h 2531008"/>
              <a:gd name="connsiteX38" fmla="*/ 654591 w 1666599"/>
              <a:gd name="connsiteY38" fmla="*/ 1902683 h 2531008"/>
              <a:gd name="connsiteX39" fmla="*/ 823499 w 1666599"/>
              <a:gd name="connsiteY39" fmla="*/ 1903263 h 2531008"/>
              <a:gd name="connsiteX40" fmla="*/ 837430 w 1666599"/>
              <a:gd name="connsiteY40" fmla="*/ 1892525 h 2531008"/>
              <a:gd name="connsiteX41" fmla="*/ 921013 w 1666599"/>
              <a:gd name="connsiteY41" fmla="*/ 1827806 h 2531008"/>
              <a:gd name="connsiteX42" fmla="*/ 1008079 w 1666599"/>
              <a:gd name="connsiteY42" fmla="*/ 1893396 h 2531008"/>
              <a:gd name="connsiteX43" fmla="*/ 1016495 w 1666599"/>
              <a:gd name="connsiteY43" fmla="*/ 1903263 h 2531008"/>
              <a:gd name="connsiteX44" fmla="*/ 1106463 w 1666599"/>
              <a:gd name="connsiteY44" fmla="*/ 1903263 h 2531008"/>
              <a:gd name="connsiteX45" fmla="*/ 1114299 w 1666599"/>
              <a:gd name="connsiteY45" fmla="*/ 1897459 h 2531008"/>
              <a:gd name="connsiteX46" fmla="*/ 1119813 w 1666599"/>
              <a:gd name="connsiteY46" fmla="*/ 1807781 h 2531008"/>
              <a:gd name="connsiteX47" fmla="*/ 1034488 w 1666599"/>
              <a:gd name="connsiteY47" fmla="*/ 1730872 h 2531008"/>
              <a:gd name="connsiteX48" fmla="*/ 964545 w 1666599"/>
              <a:gd name="connsiteY48" fmla="*/ 1727099 h 2531008"/>
              <a:gd name="connsiteX49" fmla="*/ 854552 w 1666599"/>
              <a:gd name="connsiteY49" fmla="*/ 1703011 h 2531008"/>
              <a:gd name="connsiteX50" fmla="*/ 716118 w 1666599"/>
              <a:gd name="connsiteY50" fmla="*/ 1635389 h 2531008"/>
              <a:gd name="connsiteX51" fmla="*/ 497582 w 1666599"/>
              <a:gd name="connsiteY51" fmla="*/ 1559932 h 2531008"/>
              <a:gd name="connsiteX52" fmla="*/ 443130 w 1666599"/>
              <a:gd name="connsiteY52" fmla="*/ 1555520 h 2531008"/>
              <a:gd name="connsiteX53" fmla="*/ 362339 w 1666599"/>
              <a:gd name="connsiteY53" fmla="*/ 159040 h 2531008"/>
              <a:gd name="connsiteX54" fmla="*/ 257280 w 1666599"/>
              <a:gd name="connsiteY54" fmla="*/ 264681 h 2531008"/>
              <a:gd name="connsiteX55" fmla="*/ 257280 w 1666599"/>
              <a:gd name="connsiteY55" fmla="*/ 664894 h 2531008"/>
              <a:gd name="connsiteX56" fmla="*/ 258151 w 1666599"/>
              <a:gd name="connsiteY56" fmla="*/ 682597 h 2531008"/>
              <a:gd name="connsiteX57" fmla="*/ 360888 w 1666599"/>
              <a:gd name="connsiteY57" fmla="*/ 770824 h 2531008"/>
              <a:gd name="connsiteX58" fmla="*/ 664168 w 1666599"/>
              <a:gd name="connsiteY58" fmla="*/ 770824 h 2531008"/>
              <a:gd name="connsiteX59" fmla="*/ 967448 w 1666599"/>
              <a:gd name="connsiteY59" fmla="*/ 770824 h 2531008"/>
              <a:gd name="connsiteX60" fmla="*/ 1073088 w 1666599"/>
              <a:gd name="connsiteY60" fmla="*/ 664604 h 2531008"/>
              <a:gd name="connsiteX61" fmla="*/ 1073378 w 1666599"/>
              <a:gd name="connsiteY61" fmla="*/ 264390 h 2531008"/>
              <a:gd name="connsiteX62" fmla="*/ 968029 w 1666599"/>
              <a:gd name="connsiteY62" fmla="*/ 159040 h 2531008"/>
              <a:gd name="connsiteX63" fmla="*/ 362339 w 1666599"/>
              <a:gd name="connsiteY63" fmla="*/ 159040 h 2531008"/>
              <a:gd name="connsiteX64" fmla="*/ 302844 w 1666599"/>
              <a:gd name="connsiteY64" fmla="*/ 0 h 2531008"/>
              <a:gd name="connsiteX65" fmla="*/ 1027233 w 1666599"/>
              <a:gd name="connsiteY65" fmla="*/ 0 h 2531008"/>
              <a:gd name="connsiteX66" fmla="*/ 1198463 w 1666599"/>
              <a:gd name="connsiteY66" fmla="*/ 105930 h 2531008"/>
              <a:gd name="connsiteX67" fmla="*/ 1223712 w 1666599"/>
              <a:gd name="connsiteY67" fmla="*/ 209248 h 2531008"/>
              <a:gd name="connsiteX68" fmla="*/ 1223422 w 1666599"/>
              <a:gd name="connsiteY68" fmla="*/ 1258683 h 2531008"/>
              <a:gd name="connsiteX69" fmla="*/ 1223712 w 1666599"/>
              <a:gd name="connsiteY69" fmla="*/ 1276387 h 2531008"/>
              <a:gd name="connsiteX70" fmla="*/ 1227957 w 1666599"/>
              <a:gd name="connsiteY70" fmla="*/ 1289665 h 2531008"/>
              <a:gd name="connsiteX71" fmla="*/ 1231154 w 1666599"/>
              <a:gd name="connsiteY71" fmla="*/ 1290880 h 2531008"/>
              <a:gd name="connsiteX72" fmla="*/ 1231154 w 1666599"/>
              <a:gd name="connsiteY72" fmla="*/ 1400729 h 2531008"/>
              <a:gd name="connsiteX73" fmla="*/ 1230025 w 1666599"/>
              <a:gd name="connsiteY73" fmla="*/ 1400456 h 2531008"/>
              <a:gd name="connsiteX74" fmla="*/ 1224293 w 1666599"/>
              <a:gd name="connsiteY74" fmla="*/ 1410759 h 2531008"/>
              <a:gd name="connsiteX75" fmla="*/ 1224003 w 1666599"/>
              <a:gd name="connsiteY75" fmla="*/ 1423528 h 2531008"/>
              <a:gd name="connsiteX76" fmla="*/ 1224003 w 1666599"/>
              <a:gd name="connsiteY76" fmla="*/ 2308989 h 2531008"/>
              <a:gd name="connsiteX77" fmla="*/ 1252734 w 1666599"/>
              <a:gd name="connsiteY77" fmla="*/ 2338011 h 2531008"/>
              <a:gd name="connsiteX78" fmla="*/ 1277403 w 1666599"/>
              <a:gd name="connsiteY78" fmla="*/ 2338882 h 2531008"/>
              <a:gd name="connsiteX79" fmla="*/ 1328482 w 1666599"/>
              <a:gd name="connsiteY79" fmla="*/ 2391412 h 2531008"/>
              <a:gd name="connsiteX80" fmla="*/ 1328482 w 1666599"/>
              <a:gd name="connsiteY80" fmla="*/ 2482541 h 2531008"/>
              <a:gd name="connsiteX81" fmla="*/ 1323838 w 1666599"/>
              <a:gd name="connsiteY81" fmla="*/ 2496761 h 2531008"/>
              <a:gd name="connsiteX82" fmla="*/ 1276532 w 1666599"/>
              <a:gd name="connsiteY82" fmla="*/ 2531008 h 2531008"/>
              <a:gd name="connsiteX83" fmla="*/ 52965 w 1666599"/>
              <a:gd name="connsiteY83" fmla="*/ 2531008 h 2531008"/>
              <a:gd name="connsiteX84" fmla="*/ 49192 w 1666599"/>
              <a:gd name="connsiteY84" fmla="*/ 2530137 h 2531008"/>
              <a:gd name="connsiteX85" fmla="*/ 3337 w 1666599"/>
              <a:gd name="connsiteY85" fmla="*/ 2486314 h 2531008"/>
              <a:gd name="connsiteX86" fmla="*/ 3628 w 1666599"/>
              <a:gd name="connsiteY86" fmla="*/ 2385607 h 2531008"/>
              <a:gd name="connsiteX87" fmla="*/ 59640 w 1666599"/>
              <a:gd name="connsiteY87" fmla="*/ 2338301 h 2531008"/>
              <a:gd name="connsiteX88" fmla="*/ 88372 w 1666599"/>
              <a:gd name="connsiteY88" fmla="*/ 2338011 h 2531008"/>
              <a:gd name="connsiteX89" fmla="*/ 105205 w 1666599"/>
              <a:gd name="connsiteY89" fmla="*/ 2321469 h 2531008"/>
              <a:gd name="connsiteX90" fmla="*/ 105495 w 1666599"/>
              <a:gd name="connsiteY90" fmla="*/ 2301734 h 2531008"/>
              <a:gd name="connsiteX91" fmla="*/ 105785 w 1666599"/>
              <a:gd name="connsiteY91" fmla="*/ 200832 h 2531008"/>
              <a:gd name="connsiteX92" fmla="*/ 211715 w 1666599"/>
              <a:gd name="connsiteY92" fmla="*/ 22637 h 2531008"/>
              <a:gd name="connsiteX93" fmla="*/ 302844 w 1666599"/>
              <a:gd name="connsiteY93" fmla="*/ 0 h 2531008"/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648885 w 1666599"/>
              <a:gd name="connsiteY2" fmla="*/ 2317587 h 2531008"/>
              <a:gd name="connsiteX3" fmla="*/ 1395522 w 1666599"/>
              <a:gd name="connsiteY3" fmla="*/ 2320598 h 2531008"/>
              <a:gd name="connsiteX4" fmla="*/ 1348062 w 1666599"/>
              <a:gd name="connsiteY4" fmla="*/ 2311250 h 2531008"/>
              <a:gd name="connsiteX5" fmla="*/ 923624 w 1666599"/>
              <a:gd name="connsiteY5" fmla="*/ 1848992 h 2531008"/>
              <a:gd name="connsiteX6" fmla="*/ 855423 w 1666599"/>
              <a:gd name="connsiteY6" fmla="*/ 1914872 h 2531008"/>
              <a:gd name="connsiteX7" fmla="*/ 921593 w 1666599"/>
              <a:gd name="connsiteY7" fmla="*/ 1983073 h 2531008"/>
              <a:gd name="connsiteX8" fmla="*/ 989794 w 1666599"/>
              <a:gd name="connsiteY8" fmla="*/ 1916903 h 2531008"/>
              <a:gd name="connsiteX9" fmla="*/ 923624 w 1666599"/>
              <a:gd name="connsiteY9" fmla="*/ 1848992 h 2531008"/>
              <a:gd name="connsiteX10" fmla="*/ 386427 w 1666599"/>
              <a:gd name="connsiteY10" fmla="*/ 1848990 h 2531008"/>
              <a:gd name="connsiteX11" fmla="*/ 319677 w 1666599"/>
              <a:gd name="connsiteY11" fmla="*/ 1916321 h 2531008"/>
              <a:gd name="connsiteX12" fmla="*/ 387008 w 1666599"/>
              <a:gd name="connsiteY12" fmla="*/ 1983071 h 2531008"/>
              <a:gd name="connsiteX13" fmla="*/ 454048 w 1666599"/>
              <a:gd name="connsiteY13" fmla="*/ 1915740 h 2531008"/>
              <a:gd name="connsiteX14" fmla="*/ 386427 w 1666599"/>
              <a:gd name="connsiteY14" fmla="*/ 1848990 h 2531008"/>
              <a:gd name="connsiteX15" fmla="*/ 619511 w 1666599"/>
              <a:gd name="connsiteY15" fmla="*/ 1644604 h 2531008"/>
              <a:gd name="connsiteX16" fmla="*/ 656332 w 1666599"/>
              <a:gd name="connsiteY16" fmla="*/ 1651062 h 2531008"/>
              <a:gd name="connsiteX17" fmla="*/ 752394 w 1666599"/>
              <a:gd name="connsiteY17" fmla="*/ 1690821 h 2531008"/>
              <a:gd name="connsiteX18" fmla="*/ 793895 w 1666599"/>
              <a:gd name="connsiteY18" fmla="*/ 1732323 h 2531008"/>
              <a:gd name="connsiteX19" fmla="*/ 798249 w 1666599"/>
              <a:gd name="connsiteY19" fmla="*/ 1742771 h 2531008"/>
              <a:gd name="connsiteX20" fmla="*/ 787510 w 1666599"/>
              <a:gd name="connsiteY20" fmla="*/ 1744802 h 2531008"/>
              <a:gd name="connsiteX21" fmla="*/ 684773 w 1666599"/>
              <a:gd name="connsiteY21" fmla="*/ 1745092 h 2531008"/>
              <a:gd name="connsiteX22" fmla="*/ 581166 w 1666599"/>
              <a:gd name="connsiteY22" fmla="*/ 1745092 h 2531008"/>
              <a:gd name="connsiteX23" fmla="*/ 567815 w 1666599"/>
              <a:gd name="connsiteY23" fmla="*/ 1736385 h 2531008"/>
              <a:gd name="connsiteX24" fmla="*/ 555046 w 1666599"/>
              <a:gd name="connsiteY24" fmla="*/ 1674279 h 2531008"/>
              <a:gd name="connsiteX25" fmla="*/ 582036 w 1666599"/>
              <a:gd name="connsiteY25" fmla="*/ 1644677 h 2531008"/>
              <a:gd name="connsiteX26" fmla="*/ 619511 w 1666599"/>
              <a:gd name="connsiteY26" fmla="*/ 1644604 h 2531008"/>
              <a:gd name="connsiteX27" fmla="*/ 443130 w 1666599"/>
              <a:gd name="connsiteY27" fmla="*/ 1555520 h 2531008"/>
              <a:gd name="connsiteX28" fmla="*/ 290655 w 1666599"/>
              <a:gd name="connsiteY28" fmla="*/ 1598822 h 2531008"/>
              <a:gd name="connsiteX29" fmla="*/ 209974 w 1666599"/>
              <a:gd name="connsiteY29" fmla="*/ 1711717 h 2531008"/>
              <a:gd name="connsiteX30" fmla="*/ 210264 w 1666599"/>
              <a:gd name="connsiteY30" fmla="*/ 1807200 h 2531008"/>
              <a:gd name="connsiteX31" fmla="*/ 216649 w 1666599"/>
              <a:gd name="connsiteY31" fmla="*/ 1894556 h 2531008"/>
              <a:gd name="connsiteX32" fmla="*/ 224195 w 1666599"/>
              <a:gd name="connsiteY32" fmla="*/ 1902973 h 2531008"/>
              <a:gd name="connsiteX33" fmla="*/ 289494 w 1666599"/>
              <a:gd name="connsiteY33" fmla="*/ 1902973 h 2531008"/>
              <a:gd name="connsiteX34" fmla="*/ 300813 w 1666599"/>
              <a:gd name="connsiteY34" fmla="*/ 1894266 h 2531008"/>
              <a:gd name="connsiteX35" fmla="*/ 386138 w 1666599"/>
              <a:gd name="connsiteY35" fmla="*/ 1827515 h 2531008"/>
              <a:gd name="connsiteX36" fmla="*/ 472043 w 1666599"/>
              <a:gd name="connsiteY36" fmla="*/ 1893105 h 2531008"/>
              <a:gd name="connsiteX37" fmla="*/ 485683 w 1666599"/>
              <a:gd name="connsiteY37" fmla="*/ 1902683 h 2531008"/>
              <a:gd name="connsiteX38" fmla="*/ 654591 w 1666599"/>
              <a:gd name="connsiteY38" fmla="*/ 1902683 h 2531008"/>
              <a:gd name="connsiteX39" fmla="*/ 823499 w 1666599"/>
              <a:gd name="connsiteY39" fmla="*/ 1903263 h 2531008"/>
              <a:gd name="connsiteX40" fmla="*/ 837430 w 1666599"/>
              <a:gd name="connsiteY40" fmla="*/ 1892525 h 2531008"/>
              <a:gd name="connsiteX41" fmla="*/ 921013 w 1666599"/>
              <a:gd name="connsiteY41" fmla="*/ 1827806 h 2531008"/>
              <a:gd name="connsiteX42" fmla="*/ 1008079 w 1666599"/>
              <a:gd name="connsiteY42" fmla="*/ 1893396 h 2531008"/>
              <a:gd name="connsiteX43" fmla="*/ 1016495 w 1666599"/>
              <a:gd name="connsiteY43" fmla="*/ 1903263 h 2531008"/>
              <a:gd name="connsiteX44" fmla="*/ 1106463 w 1666599"/>
              <a:gd name="connsiteY44" fmla="*/ 1903263 h 2531008"/>
              <a:gd name="connsiteX45" fmla="*/ 1114299 w 1666599"/>
              <a:gd name="connsiteY45" fmla="*/ 1897459 h 2531008"/>
              <a:gd name="connsiteX46" fmla="*/ 1119813 w 1666599"/>
              <a:gd name="connsiteY46" fmla="*/ 1807781 h 2531008"/>
              <a:gd name="connsiteX47" fmla="*/ 1034488 w 1666599"/>
              <a:gd name="connsiteY47" fmla="*/ 1730872 h 2531008"/>
              <a:gd name="connsiteX48" fmla="*/ 964545 w 1666599"/>
              <a:gd name="connsiteY48" fmla="*/ 1727099 h 2531008"/>
              <a:gd name="connsiteX49" fmla="*/ 854552 w 1666599"/>
              <a:gd name="connsiteY49" fmla="*/ 1703011 h 2531008"/>
              <a:gd name="connsiteX50" fmla="*/ 716118 w 1666599"/>
              <a:gd name="connsiteY50" fmla="*/ 1635389 h 2531008"/>
              <a:gd name="connsiteX51" fmla="*/ 497582 w 1666599"/>
              <a:gd name="connsiteY51" fmla="*/ 1559932 h 2531008"/>
              <a:gd name="connsiteX52" fmla="*/ 443130 w 1666599"/>
              <a:gd name="connsiteY52" fmla="*/ 1555520 h 2531008"/>
              <a:gd name="connsiteX53" fmla="*/ 362339 w 1666599"/>
              <a:gd name="connsiteY53" fmla="*/ 159040 h 2531008"/>
              <a:gd name="connsiteX54" fmla="*/ 257280 w 1666599"/>
              <a:gd name="connsiteY54" fmla="*/ 264681 h 2531008"/>
              <a:gd name="connsiteX55" fmla="*/ 257280 w 1666599"/>
              <a:gd name="connsiteY55" fmla="*/ 664894 h 2531008"/>
              <a:gd name="connsiteX56" fmla="*/ 258151 w 1666599"/>
              <a:gd name="connsiteY56" fmla="*/ 682597 h 2531008"/>
              <a:gd name="connsiteX57" fmla="*/ 360888 w 1666599"/>
              <a:gd name="connsiteY57" fmla="*/ 770824 h 2531008"/>
              <a:gd name="connsiteX58" fmla="*/ 664168 w 1666599"/>
              <a:gd name="connsiteY58" fmla="*/ 770824 h 2531008"/>
              <a:gd name="connsiteX59" fmla="*/ 967448 w 1666599"/>
              <a:gd name="connsiteY59" fmla="*/ 770824 h 2531008"/>
              <a:gd name="connsiteX60" fmla="*/ 1073088 w 1666599"/>
              <a:gd name="connsiteY60" fmla="*/ 664604 h 2531008"/>
              <a:gd name="connsiteX61" fmla="*/ 1073378 w 1666599"/>
              <a:gd name="connsiteY61" fmla="*/ 264390 h 2531008"/>
              <a:gd name="connsiteX62" fmla="*/ 968029 w 1666599"/>
              <a:gd name="connsiteY62" fmla="*/ 159040 h 2531008"/>
              <a:gd name="connsiteX63" fmla="*/ 362339 w 1666599"/>
              <a:gd name="connsiteY63" fmla="*/ 159040 h 2531008"/>
              <a:gd name="connsiteX64" fmla="*/ 302844 w 1666599"/>
              <a:gd name="connsiteY64" fmla="*/ 0 h 2531008"/>
              <a:gd name="connsiteX65" fmla="*/ 1027233 w 1666599"/>
              <a:gd name="connsiteY65" fmla="*/ 0 h 2531008"/>
              <a:gd name="connsiteX66" fmla="*/ 1198463 w 1666599"/>
              <a:gd name="connsiteY66" fmla="*/ 105930 h 2531008"/>
              <a:gd name="connsiteX67" fmla="*/ 1223712 w 1666599"/>
              <a:gd name="connsiteY67" fmla="*/ 209248 h 2531008"/>
              <a:gd name="connsiteX68" fmla="*/ 1223422 w 1666599"/>
              <a:gd name="connsiteY68" fmla="*/ 1258683 h 2531008"/>
              <a:gd name="connsiteX69" fmla="*/ 1223712 w 1666599"/>
              <a:gd name="connsiteY69" fmla="*/ 1276387 h 2531008"/>
              <a:gd name="connsiteX70" fmla="*/ 1227957 w 1666599"/>
              <a:gd name="connsiteY70" fmla="*/ 1289665 h 2531008"/>
              <a:gd name="connsiteX71" fmla="*/ 1231154 w 1666599"/>
              <a:gd name="connsiteY71" fmla="*/ 1290880 h 2531008"/>
              <a:gd name="connsiteX72" fmla="*/ 1231154 w 1666599"/>
              <a:gd name="connsiteY72" fmla="*/ 1400729 h 2531008"/>
              <a:gd name="connsiteX73" fmla="*/ 1230025 w 1666599"/>
              <a:gd name="connsiteY73" fmla="*/ 1400456 h 2531008"/>
              <a:gd name="connsiteX74" fmla="*/ 1224293 w 1666599"/>
              <a:gd name="connsiteY74" fmla="*/ 1410759 h 2531008"/>
              <a:gd name="connsiteX75" fmla="*/ 1224003 w 1666599"/>
              <a:gd name="connsiteY75" fmla="*/ 1423528 h 2531008"/>
              <a:gd name="connsiteX76" fmla="*/ 1224003 w 1666599"/>
              <a:gd name="connsiteY76" fmla="*/ 2308989 h 2531008"/>
              <a:gd name="connsiteX77" fmla="*/ 1252734 w 1666599"/>
              <a:gd name="connsiteY77" fmla="*/ 2338011 h 2531008"/>
              <a:gd name="connsiteX78" fmla="*/ 1277403 w 1666599"/>
              <a:gd name="connsiteY78" fmla="*/ 2338882 h 2531008"/>
              <a:gd name="connsiteX79" fmla="*/ 1328482 w 1666599"/>
              <a:gd name="connsiteY79" fmla="*/ 2391412 h 2531008"/>
              <a:gd name="connsiteX80" fmla="*/ 1328482 w 1666599"/>
              <a:gd name="connsiteY80" fmla="*/ 2482541 h 2531008"/>
              <a:gd name="connsiteX81" fmla="*/ 1323838 w 1666599"/>
              <a:gd name="connsiteY81" fmla="*/ 2496761 h 2531008"/>
              <a:gd name="connsiteX82" fmla="*/ 1276532 w 1666599"/>
              <a:gd name="connsiteY82" fmla="*/ 2531008 h 2531008"/>
              <a:gd name="connsiteX83" fmla="*/ 52965 w 1666599"/>
              <a:gd name="connsiteY83" fmla="*/ 2531008 h 2531008"/>
              <a:gd name="connsiteX84" fmla="*/ 49192 w 1666599"/>
              <a:gd name="connsiteY84" fmla="*/ 2530137 h 2531008"/>
              <a:gd name="connsiteX85" fmla="*/ 3337 w 1666599"/>
              <a:gd name="connsiteY85" fmla="*/ 2486314 h 2531008"/>
              <a:gd name="connsiteX86" fmla="*/ 3628 w 1666599"/>
              <a:gd name="connsiteY86" fmla="*/ 2385607 h 2531008"/>
              <a:gd name="connsiteX87" fmla="*/ 59640 w 1666599"/>
              <a:gd name="connsiteY87" fmla="*/ 2338301 h 2531008"/>
              <a:gd name="connsiteX88" fmla="*/ 88372 w 1666599"/>
              <a:gd name="connsiteY88" fmla="*/ 2338011 h 2531008"/>
              <a:gd name="connsiteX89" fmla="*/ 105205 w 1666599"/>
              <a:gd name="connsiteY89" fmla="*/ 2321469 h 2531008"/>
              <a:gd name="connsiteX90" fmla="*/ 105495 w 1666599"/>
              <a:gd name="connsiteY90" fmla="*/ 2301734 h 2531008"/>
              <a:gd name="connsiteX91" fmla="*/ 105785 w 1666599"/>
              <a:gd name="connsiteY91" fmla="*/ 200832 h 2531008"/>
              <a:gd name="connsiteX92" fmla="*/ 211715 w 1666599"/>
              <a:gd name="connsiteY92" fmla="*/ 22637 h 2531008"/>
              <a:gd name="connsiteX93" fmla="*/ 302844 w 1666599"/>
              <a:gd name="connsiteY93" fmla="*/ 0 h 2531008"/>
              <a:gd name="connsiteX0" fmla="*/ 1348062 w 1666599"/>
              <a:gd name="connsiteY0" fmla="*/ 2311250 h 2531008"/>
              <a:gd name="connsiteX1" fmla="*/ 1666599 w 1666599"/>
              <a:gd name="connsiteY1" fmla="*/ 2311250 h 2531008"/>
              <a:gd name="connsiteX2" fmla="*/ 1395522 w 1666599"/>
              <a:gd name="connsiteY2" fmla="*/ 2320598 h 2531008"/>
              <a:gd name="connsiteX3" fmla="*/ 1348062 w 1666599"/>
              <a:gd name="connsiteY3" fmla="*/ 2311250 h 2531008"/>
              <a:gd name="connsiteX4" fmla="*/ 923624 w 1666599"/>
              <a:gd name="connsiteY4" fmla="*/ 1848992 h 2531008"/>
              <a:gd name="connsiteX5" fmla="*/ 855423 w 1666599"/>
              <a:gd name="connsiteY5" fmla="*/ 1914872 h 2531008"/>
              <a:gd name="connsiteX6" fmla="*/ 921593 w 1666599"/>
              <a:gd name="connsiteY6" fmla="*/ 1983073 h 2531008"/>
              <a:gd name="connsiteX7" fmla="*/ 989794 w 1666599"/>
              <a:gd name="connsiteY7" fmla="*/ 1916903 h 2531008"/>
              <a:gd name="connsiteX8" fmla="*/ 923624 w 1666599"/>
              <a:gd name="connsiteY8" fmla="*/ 1848992 h 2531008"/>
              <a:gd name="connsiteX9" fmla="*/ 386427 w 1666599"/>
              <a:gd name="connsiteY9" fmla="*/ 1848990 h 2531008"/>
              <a:gd name="connsiteX10" fmla="*/ 319677 w 1666599"/>
              <a:gd name="connsiteY10" fmla="*/ 1916321 h 2531008"/>
              <a:gd name="connsiteX11" fmla="*/ 387008 w 1666599"/>
              <a:gd name="connsiteY11" fmla="*/ 1983071 h 2531008"/>
              <a:gd name="connsiteX12" fmla="*/ 454048 w 1666599"/>
              <a:gd name="connsiteY12" fmla="*/ 1915740 h 2531008"/>
              <a:gd name="connsiteX13" fmla="*/ 386427 w 1666599"/>
              <a:gd name="connsiteY13" fmla="*/ 1848990 h 2531008"/>
              <a:gd name="connsiteX14" fmla="*/ 619511 w 1666599"/>
              <a:gd name="connsiteY14" fmla="*/ 1644604 h 2531008"/>
              <a:gd name="connsiteX15" fmla="*/ 656332 w 1666599"/>
              <a:gd name="connsiteY15" fmla="*/ 1651062 h 2531008"/>
              <a:gd name="connsiteX16" fmla="*/ 752394 w 1666599"/>
              <a:gd name="connsiteY16" fmla="*/ 1690821 h 2531008"/>
              <a:gd name="connsiteX17" fmla="*/ 793895 w 1666599"/>
              <a:gd name="connsiteY17" fmla="*/ 1732323 h 2531008"/>
              <a:gd name="connsiteX18" fmla="*/ 798249 w 1666599"/>
              <a:gd name="connsiteY18" fmla="*/ 1742771 h 2531008"/>
              <a:gd name="connsiteX19" fmla="*/ 787510 w 1666599"/>
              <a:gd name="connsiteY19" fmla="*/ 1744802 h 2531008"/>
              <a:gd name="connsiteX20" fmla="*/ 684773 w 1666599"/>
              <a:gd name="connsiteY20" fmla="*/ 1745092 h 2531008"/>
              <a:gd name="connsiteX21" fmla="*/ 581166 w 1666599"/>
              <a:gd name="connsiteY21" fmla="*/ 1745092 h 2531008"/>
              <a:gd name="connsiteX22" fmla="*/ 567815 w 1666599"/>
              <a:gd name="connsiteY22" fmla="*/ 1736385 h 2531008"/>
              <a:gd name="connsiteX23" fmla="*/ 555046 w 1666599"/>
              <a:gd name="connsiteY23" fmla="*/ 1674279 h 2531008"/>
              <a:gd name="connsiteX24" fmla="*/ 582036 w 1666599"/>
              <a:gd name="connsiteY24" fmla="*/ 1644677 h 2531008"/>
              <a:gd name="connsiteX25" fmla="*/ 619511 w 1666599"/>
              <a:gd name="connsiteY25" fmla="*/ 1644604 h 2531008"/>
              <a:gd name="connsiteX26" fmla="*/ 443130 w 1666599"/>
              <a:gd name="connsiteY26" fmla="*/ 1555520 h 2531008"/>
              <a:gd name="connsiteX27" fmla="*/ 290655 w 1666599"/>
              <a:gd name="connsiteY27" fmla="*/ 1598822 h 2531008"/>
              <a:gd name="connsiteX28" fmla="*/ 209974 w 1666599"/>
              <a:gd name="connsiteY28" fmla="*/ 1711717 h 2531008"/>
              <a:gd name="connsiteX29" fmla="*/ 210264 w 1666599"/>
              <a:gd name="connsiteY29" fmla="*/ 1807200 h 2531008"/>
              <a:gd name="connsiteX30" fmla="*/ 216649 w 1666599"/>
              <a:gd name="connsiteY30" fmla="*/ 1894556 h 2531008"/>
              <a:gd name="connsiteX31" fmla="*/ 224195 w 1666599"/>
              <a:gd name="connsiteY31" fmla="*/ 1902973 h 2531008"/>
              <a:gd name="connsiteX32" fmla="*/ 289494 w 1666599"/>
              <a:gd name="connsiteY32" fmla="*/ 1902973 h 2531008"/>
              <a:gd name="connsiteX33" fmla="*/ 300813 w 1666599"/>
              <a:gd name="connsiteY33" fmla="*/ 1894266 h 2531008"/>
              <a:gd name="connsiteX34" fmla="*/ 386138 w 1666599"/>
              <a:gd name="connsiteY34" fmla="*/ 1827515 h 2531008"/>
              <a:gd name="connsiteX35" fmla="*/ 472043 w 1666599"/>
              <a:gd name="connsiteY35" fmla="*/ 1893105 h 2531008"/>
              <a:gd name="connsiteX36" fmla="*/ 485683 w 1666599"/>
              <a:gd name="connsiteY36" fmla="*/ 1902683 h 2531008"/>
              <a:gd name="connsiteX37" fmla="*/ 654591 w 1666599"/>
              <a:gd name="connsiteY37" fmla="*/ 1902683 h 2531008"/>
              <a:gd name="connsiteX38" fmla="*/ 823499 w 1666599"/>
              <a:gd name="connsiteY38" fmla="*/ 1903263 h 2531008"/>
              <a:gd name="connsiteX39" fmla="*/ 837430 w 1666599"/>
              <a:gd name="connsiteY39" fmla="*/ 1892525 h 2531008"/>
              <a:gd name="connsiteX40" fmla="*/ 921013 w 1666599"/>
              <a:gd name="connsiteY40" fmla="*/ 1827806 h 2531008"/>
              <a:gd name="connsiteX41" fmla="*/ 1008079 w 1666599"/>
              <a:gd name="connsiteY41" fmla="*/ 1893396 h 2531008"/>
              <a:gd name="connsiteX42" fmla="*/ 1016495 w 1666599"/>
              <a:gd name="connsiteY42" fmla="*/ 1903263 h 2531008"/>
              <a:gd name="connsiteX43" fmla="*/ 1106463 w 1666599"/>
              <a:gd name="connsiteY43" fmla="*/ 1903263 h 2531008"/>
              <a:gd name="connsiteX44" fmla="*/ 1114299 w 1666599"/>
              <a:gd name="connsiteY44" fmla="*/ 1897459 h 2531008"/>
              <a:gd name="connsiteX45" fmla="*/ 1119813 w 1666599"/>
              <a:gd name="connsiteY45" fmla="*/ 1807781 h 2531008"/>
              <a:gd name="connsiteX46" fmla="*/ 1034488 w 1666599"/>
              <a:gd name="connsiteY46" fmla="*/ 1730872 h 2531008"/>
              <a:gd name="connsiteX47" fmla="*/ 964545 w 1666599"/>
              <a:gd name="connsiteY47" fmla="*/ 1727099 h 2531008"/>
              <a:gd name="connsiteX48" fmla="*/ 854552 w 1666599"/>
              <a:gd name="connsiteY48" fmla="*/ 1703011 h 2531008"/>
              <a:gd name="connsiteX49" fmla="*/ 716118 w 1666599"/>
              <a:gd name="connsiteY49" fmla="*/ 1635389 h 2531008"/>
              <a:gd name="connsiteX50" fmla="*/ 497582 w 1666599"/>
              <a:gd name="connsiteY50" fmla="*/ 1559932 h 2531008"/>
              <a:gd name="connsiteX51" fmla="*/ 443130 w 1666599"/>
              <a:gd name="connsiteY51" fmla="*/ 1555520 h 2531008"/>
              <a:gd name="connsiteX52" fmla="*/ 362339 w 1666599"/>
              <a:gd name="connsiteY52" fmla="*/ 159040 h 2531008"/>
              <a:gd name="connsiteX53" fmla="*/ 257280 w 1666599"/>
              <a:gd name="connsiteY53" fmla="*/ 264681 h 2531008"/>
              <a:gd name="connsiteX54" fmla="*/ 257280 w 1666599"/>
              <a:gd name="connsiteY54" fmla="*/ 664894 h 2531008"/>
              <a:gd name="connsiteX55" fmla="*/ 258151 w 1666599"/>
              <a:gd name="connsiteY55" fmla="*/ 682597 h 2531008"/>
              <a:gd name="connsiteX56" fmla="*/ 360888 w 1666599"/>
              <a:gd name="connsiteY56" fmla="*/ 770824 h 2531008"/>
              <a:gd name="connsiteX57" fmla="*/ 664168 w 1666599"/>
              <a:gd name="connsiteY57" fmla="*/ 770824 h 2531008"/>
              <a:gd name="connsiteX58" fmla="*/ 967448 w 1666599"/>
              <a:gd name="connsiteY58" fmla="*/ 770824 h 2531008"/>
              <a:gd name="connsiteX59" fmla="*/ 1073088 w 1666599"/>
              <a:gd name="connsiteY59" fmla="*/ 664604 h 2531008"/>
              <a:gd name="connsiteX60" fmla="*/ 1073378 w 1666599"/>
              <a:gd name="connsiteY60" fmla="*/ 264390 h 2531008"/>
              <a:gd name="connsiteX61" fmla="*/ 968029 w 1666599"/>
              <a:gd name="connsiteY61" fmla="*/ 159040 h 2531008"/>
              <a:gd name="connsiteX62" fmla="*/ 362339 w 1666599"/>
              <a:gd name="connsiteY62" fmla="*/ 159040 h 2531008"/>
              <a:gd name="connsiteX63" fmla="*/ 302844 w 1666599"/>
              <a:gd name="connsiteY63" fmla="*/ 0 h 2531008"/>
              <a:gd name="connsiteX64" fmla="*/ 1027233 w 1666599"/>
              <a:gd name="connsiteY64" fmla="*/ 0 h 2531008"/>
              <a:gd name="connsiteX65" fmla="*/ 1198463 w 1666599"/>
              <a:gd name="connsiteY65" fmla="*/ 105930 h 2531008"/>
              <a:gd name="connsiteX66" fmla="*/ 1223712 w 1666599"/>
              <a:gd name="connsiteY66" fmla="*/ 209248 h 2531008"/>
              <a:gd name="connsiteX67" fmla="*/ 1223422 w 1666599"/>
              <a:gd name="connsiteY67" fmla="*/ 1258683 h 2531008"/>
              <a:gd name="connsiteX68" fmla="*/ 1223712 w 1666599"/>
              <a:gd name="connsiteY68" fmla="*/ 1276387 h 2531008"/>
              <a:gd name="connsiteX69" fmla="*/ 1227957 w 1666599"/>
              <a:gd name="connsiteY69" fmla="*/ 1289665 h 2531008"/>
              <a:gd name="connsiteX70" fmla="*/ 1231154 w 1666599"/>
              <a:gd name="connsiteY70" fmla="*/ 1290880 h 2531008"/>
              <a:gd name="connsiteX71" fmla="*/ 1231154 w 1666599"/>
              <a:gd name="connsiteY71" fmla="*/ 1400729 h 2531008"/>
              <a:gd name="connsiteX72" fmla="*/ 1230025 w 1666599"/>
              <a:gd name="connsiteY72" fmla="*/ 1400456 h 2531008"/>
              <a:gd name="connsiteX73" fmla="*/ 1224293 w 1666599"/>
              <a:gd name="connsiteY73" fmla="*/ 1410759 h 2531008"/>
              <a:gd name="connsiteX74" fmla="*/ 1224003 w 1666599"/>
              <a:gd name="connsiteY74" fmla="*/ 1423528 h 2531008"/>
              <a:gd name="connsiteX75" fmla="*/ 1224003 w 1666599"/>
              <a:gd name="connsiteY75" fmla="*/ 2308989 h 2531008"/>
              <a:gd name="connsiteX76" fmla="*/ 1252734 w 1666599"/>
              <a:gd name="connsiteY76" fmla="*/ 2338011 h 2531008"/>
              <a:gd name="connsiteX77" fmla="*/ 1277403 w 1666599"/>
              <a:gd name="connsiteY77" fmla="*/ 2338882 h 2531008"/>
              <a:gd name="connsiteX78" fmla="*/ 1328482 w 1666599"/>
              <a:gd name="connsiteY78" fmla="*/ 2391412 h 2531008"/>
              <a:gd name="connsiteX79" fmla="*/ 1328482 w 1666599"/>
              <a:gd name="connsiteY79" fmla="*/ 2482541 h 2531008"/>
              <a:gd name="connsiteX80" fmla="*/ 1323838 w 1666599"/>
              <a:gd name="connsiteY80" fmla="*/ 2496761 h 2531008"/>
              <a:gd name="connsiteX81" fmla="*/ 1276532 w 1666599"/>
              <a:gd name="connsiteY81" fmla="*/ 2531008 h 2531008"/>
              <a:gd name="connsiteX82" fmla="*/ 52965 w 1666599"/>
              <a:gd name="connsiteY82" fmla="*/ 2531008 h 2531008"/>
              <a:gd name="connsiteX83" fmla="*/ 49192 w 1666599"/>
              <a:gd name="connsiteY83" fmla="*/ 2530137 h 2531008"/>
              <a:gd name="connsiteX84" fmla="*/ 3337 w 1666599"/>
              <a:gd name="connsiteY84" fmla="*/ 2486314 h 2531008"/>
              <a:gd name="connsiteX85" fmla="*/ 3628 w 1666599"/>
              <a:gd name="connsiteY85" fmla="*/ 2385607 h 2531008"/>
              <a:gd name="connsiteX86" fmla="*/ 59640 w 1666599"/>
              <a:gd name="connsiteY86" fmla="*/ 2338301 h 2531008"/>
              <a:gd name="connsiteX87" fmla="*/ 88372 w 1666599"/>
              <a:gd name="connsiteY87" fmla="*/ 2338011 h 2531008"/>
              <a:gd name="connsiteX88" fmla="*/ 105205 w 1666599"/>
              <a:gd name="connsiteY88" fmla="*/ 2321469 h 2531008"/>
              <a:gd name="connsiteX89" fmla="*/ 105495 w 1666599"/>
              <a:gd name="connsiteY89" fmla="*/ 2301734 h 2531008"/>
              <a:gd name="connsiteX90" fmla="*/ 105785 w 1666599"/>
              <a:gd name="connsiteY90" fmla="*/ 200832 h 2531008"/>
              <a:gd name="connsiteX91" fmla="*/ 211715 w 1666599"/>
              <a:gd name="connsiteY91" fmla="*/ 22637 h 2531008"/>
              <a:gd name="connsiteX92" fmla="*/ 302844 w 1666599"/>
              <a:gd name="connsiteY92" fmla="*/ 0 h 2531008"/>
              <a:gd name="connsiteX0" fmla="*/ 1395522 w 1666599"/>
              <a:gd name="connsiteY0" fmla="*/ 2320598 h 2531008"/>
              <a:gd name="connsiteX1" fmla="*/ 1666599 w 1666599"/>
              <a:gd name="connsiteY1" fmla="*/ 2311250 h 2531008"/>
              <a:gd name="connsiteX2" fmla="*/ 1395522 w 1666599"/>
              <a:gd name="connsiteY2" fmla="*/ 2320598 h 2531008"/>
              <a:gd name="connsiteX3" fmla="*/ 923624 w 1666599"/>
              <a:gd name="connsiteY3" fmla="*/ 1848992 h 2531008"/>
              <a:gd name="connsiteX4" fmla="*/ 855423 w 1666599"/>
              <a:gd name="connsiteY4" fmla="*/ 1914872 h 2531008"/>
              <a:gd name="connsiteX5" fmla="*/ 921593 w 1666599"/>
              <a:gd name="connsiteY5" fmla="*/ 1983073 h 2531008"/>
              <a:gd name="connsiteX6" fmla="*/ 989794 w 1666599"/>
              <a:gd name="connsiteY6" fmla="*/ 1916903 h 2531008"/>
              <a:gd name="connsiteX7" fmla="*/ 923624 w 1666599"/>
              <a:gd name="connsiteY7" fmla="*/ 1848992 h 2531008"/>
              <a:gd name="connsiteX8" fmla="*/ 386427 w 1666599"/>
              <a:gd name="connsiteY8" fmla="*/ 1848990 h 2531008"/>
              <a:gd name="connsiteX9" fmla="*/ 319677 w 1666599"/>
              <a:gd name="connsiteY9" fmla="*/ 1916321 h 2531008"/>
              <a:gd name="connsiteX10" fmla="*/ 387008 w 1666599"/>
              <a:gd name="connsiteY10" fmla="*/ 1983071 h 2531008"/>
              <a:gd name="connsiteX11" fmla="*/ 454048 w 1666599"/>
              <a:gd name="connsiteY11" fmla="*/ 1915740 h 2531008"/>
              <a:gd name="connsiteX12" fmla="*/ 386427 w 1666599"/>
              <a:gd name="connsiteY12" fmla="*/ 1848990 h 2531008"/>
              <a:gd name="connsiteX13" fmla="*/ 619511 w 1666599"/>
              <a:gd name="connsiteY13" fmla="*/ 1644604 h 2531008"/>
              <a:gd name="connsiteX14" fmla="*/ 656332 w 1666599"/>
              <a:gd name="connsiteY14" fmla="*/ 1651062 h 2531008"/>
              <a:gd name="connsiteX15" fmla="*/ 752394 w 1666599"/>
              <a:gd name="connsiteY15" fmla="*/ 1690821 h 2531008"/>
              <a:gd name="connsiteX16" fmla="*/ 793895 w 1666599"/>
              <a:gd name="connsiteY16" fmla="*/ 1732323 h 2531008"/>
              <a:gd name="connsiteX17" fmla="*/ 798249 w 1666599"/>
              <a:gd name="connsiteY17" fmla="*/ 1742771 h 2531008"/>
              <a:gd name="connsiteX18" fmla="*/ 787510 w 1666599"/>
              <a:gd name="connsiteY18" fmla="*/ 1744802 h 2531008"/>
              <a:gd name="connsiteX19" fmla="*/ 684773 w 1666599"/>
              <a:gd name="connsiteY19" fmla="*/ 1745092 h 2531008"/>
              <a:gd name="connsiteX20" fmla="*/ 581166 w 1666599"/>
              <a:gd name="connsiteY20" fmla="*/ 1745092 h 2531008"/>
              <a:gd name="connsiteX21" fmla="*/ 567815 w 1666599"/>
              <a:gd name="connsiteY21" fmla="*/ 1736385 h 2531008"/>
              <a:gd name="connsiteX22" fmla="*/ 555046 w 1666599"/>
              <a:gd name="connsiteY22" fmla="*/ 1674279 h 2531008"/>
              <a:gd name="connsiteX23" fmla="*/ 582036 w 1666599"/>
              <a:gd name="connsiteY23" fmla="*/ 1644677 h 2531008"/>
              <a:gd name="connsiteX24" fmla="*/ 619511 w 1666599"/>
              <a:gd name="connsiteY24" fmla="*/ 1644604 h 2531008"/>
              <a:gd name="connsiteX25" fmla="*/ 443130 w 1666599"/>
              <a:gd name="connsiteY25" fmla="*/ 1555520 h 2531008"/>
              <a:gd name="connsiteX26" fmla="*/ 290655 w 1666599"/>
              <a:gd name="connsiteY26" fmla="*/ 1598822 h 2531008"/>
              <a:gd name="connsiteX27" fmla="*/ 209974 w 1666599"/>
              <a:gd name="connsiteY27" fmla="*/ 1711717 h 2531008"/>
              <a:gd name="connsiteX28" fmla="*/ 210264 w 1666599"/>
              <a:gd name="connsiteY28" fmla="*/ 1807200 h 2531008"/>
              <a:gd name="connsiteX29" fmla="*/ 216649 w 1666599"/>
              <a:gd name="connsiteY29" fmla="*/ 1894556 h 2531008"/>
              <a:gd name="connsiteX30" fmla="*/ 224195 w 1666599"/>
              <a:gd name="connsiteY30" fmla="*/ 1902973 h 2531008"/>
              <a:gd name="connsiteX31" fmla="*/ 289494 w 1666599"/>
              <a:gd name="connsiteY31" fmla="*/ 1902973 h 2531008"/>
              <a:gd name="connsiteX32" fmla="*/ 300813 w 1666599"/>
              <a:gd name="connsiteY32" fmla="*/ 1894266 h 2531008"/>
              <a:gd name="connsiteX33" fmla="*/ 386138 w 1666599"/>
              <a:gd name="connsiteY33" fmla="*/ 1827515 h 2531008"/>
              <a:gd name="connsiteX34" fmla="*/ 472043 w 1666599"/>
              <a:gd name="connsiteY34" fmla="*/ 1893105 h 2531008"/>
              <a:gd name="connsiteX35" fmla="*/ 485683 w 1666599"/>
              <a:gd name="connsiteY35" fmla="*/ 1902683 h 2531008"/>
              <a:gd name="connsiteX36" fmla="*/ 654591 w 1666599"/>
              <a:gd name="connsiteY36" fmla="*/ 1902683 h 2531008"/>
              <a:gd name="connsiteX37" fmla="*/ 823499 w 1666599"/>
              <a:gd name="connsiteY37" fmla="*/ 1903263 h 2531008"/>
              <a:gd name="connsiteX38" fmla="*/ 837430 w 1666599"/>
              <a:gd name="connsiteY38" fmla="*/ 1892525 h 2531008"/>
              <a:gd name="connsiteX39" fmla="*/ 921013 w 1666599"/>
              <a:gd name="connsiteY39" fmla="*/ 1827806 h 2531008"/>
              <a:gd name="connsiteX40" fmla="*/ 1008079 w 1666599"/>
              <a:gd name="connsiteY40" fmla="*/ 1893396 h 2531008"/>
              <a:gd name="connsiteX41" fmla="*/ 1016495 w 1666599"/>
              <a:gd name="connsiteY41" fmla="*/ 1903263 h 2531008"/>
              <a:gd name="connsiteX42" fmla="*/ 1106463 w 1666599"/>
              <a:gd name="connsiteY42" fmla="*/ 1903263 h 2531008"/>
              <a:gd name="connsiteX43" fmla="*/ 1114299 w 1666599"/>
              <a:gd name="connsiteY43" fmla="*/ 1897459 h 2531008"/>
              <a:gd name="connsiteX44" fmla="*/ 1119813 w 1666599"/>
              <a:gd name="connsiteY44" fmla="*/ 1807781 h 2531008"/>
              <a:gd name="connsiteX45" fmla="*/ 1034488 w 1666599"/>
              <a:gd name="connsiteY45" fmla="*/ 1730872 h 2531008"/>
              <a:gd name="connsiteX46" fmla="*/ 964545 w 1666599"/>
              <a:gd name="connsiteY46" fmla="*/ 1727099 h 2531008"/>
              <a:gd name="connsiteX47" fmla="*/ 854552 w 1666599"/>
              <a:gd name="connsiteY47" fmla="*/ 1703011 h 2531008"/>
              <a:gd name="connsiteX48" fmla="*/ 716118 w 1666599"/>
              <a:gd name="connsiteY48" fmla="*/ 1635389 h 2531008"/>
              <a:gd name="connsiteX49" fmla="*/ 497582 w 1666599"/>
              <a:gd name="connsiteY49" fmla="*/ 1559932 h 2531008"/>
              <a:gd name="connsiteX50" fmla="*/ 443130 w 1666599"/>
              <a:gd name="connsiteY50" fmla="*/ 1555520 h 2531008"/>
              <a:gd name="connsiteX51" fmla="*/ 362339 w 1666599"/>
              <a:gd name="connsiteY51" fmla="*/ 159040 h 2531008"/>
              <a:gd name="connsiteX52" fmla="*/ 257280 w 1666599"/>
              <a:gd name="connsiteY52" fmla="*/ 264681 h 2531008"/>
              <a:gd name="connsiteX53" fmla="*/ 257280 w 1666599"/>
              <a:gd name="connsiteY53" fmla="*/ 664894 h 2531008"/>
              <a:gd name="connsiteX54" fmla="*/ 258151 w 1666599"/>
              <a:gd name="connsiteY54" fmla="*/ 682597 h 2531008"/>
              <a:gd name="connsiteX55" fmla="*/ 360888 w 1666599"/>
              <a:gd name="connsiteY55" fmla="*/ 770824 h 2531008"/>
              <a:gd name="connsiteX56" fmla="*/ 664168 w 1666599"/>
              <a:gd name="connsiteY56" fmla="*/ 770824 h 2531008"/>
              <a:gd name="connsiteX57" fmla="*/ 967448 w 1666599"/>
              <a:gd name="connsiteY57" fmla="*/ 770824 h 2531008"/>
              <a:gd name="connsiteX58" fmla="*/ 1073088 w 1666599"/>
              <a:gd name="connsiteY58" fmla="*/ 664604 h 2531008"/>
              <a:gd name="connsiteX59" fmla="*/ 1073378 w 1666599"/>
              <a:gd name="connsiteY59" fmla="*/ 264390 h 2531008"/>
              <a:gd name="connsiteX60" fmla="*/ 968029 w 1666599"/>
              <a:gd name="connsiteY60" fmla="*/ 159040 h 2531008"/>
              <a:gd name="connsiteX61" fmla="*/ 362339 w 1666599"/>
              <a:gd name="connsiteY61" fmla="*/ 159040 h 2531008"/>
              <a:gd name="connsiteX62" fmla="*/ 302844 w 1666599"/>
              <a:gd name="connsiteY62" fmla="*/ 0 h 2531008"/>
              <a:gd name="connsiteX63" fmla="*/ 1027233 w 1666599"/>
              <a:gd name="connsiteY63" fmla="*/ 0 h 2531008"/>
              <a:gd name="connsiteX64" fmla="*/ 1198463 w 1666599"/>
              <a:gd name="connsiteY64" fmla="*/ 105930 h 2531008"/>
              <a:gd name="connsiteX65" fmla="*/ 1223712 w 1666599"/>
              <a:gd name="connsiteY65" fmla="*/ 209248 h 2531008"/>
              <a:gd name="connsiteX66" fmla="*/ 1223422 w 1666599"/>
              <a:gd name="connsiteY66" fmla="*/ 1258683 h 2531008"/>
              <a:gd name="connsiteX67" fmla="*/ 1223712 w 1666599"/>
              <a:gd name="connsiteY67" fmla="*/ 1276387 h 2531008"/>
              <a:gd name="connsiteX68" fmla="*/ 1227957 w 1666599"/>
              <a:gd name="connsiteY68" fmla="*/ 1289665 h 2531008"/>
              <a:gd name="connsiteX69" fmla="*/ 1231154 w 1666599"/>
              <a:gd name="connsiteY69" fmla="*/ 1290880 h 2531008"/>
              <a:gd name="connsiteX70" fmla="*/ 1231154 w 1666599"/>
              <a:gd name="connsiteY70" fmla="*/ 1400729 h 2531008"/>
              <a:gd name="connsiteX71" fmla="*/ 1230025 w 1666599"/>
              <a:gd name="connsiteY71" fmla="*/ 1400456 h 2531008"/>
              <a:gd name="connsiteX72" fmla="*/ 1224293 w 1666599"/>
              <a:gd name="connsiteY72" fmla="*/ 1410759 h 2531008"/>
              <a:gd name="connsiteX73" fmla="*/ 1224003 w 1666599"/>
              <a:gd name="connsiteY73" fmla="*/ 1423528 h 2531008"/>
              <a:gd name="connsiteX74" fmla="*/ 1224003 w 1666599"/>
              <a:gd name="connsiteY74" fmla="*/ 2308989 h 2531008"/>
              <a:gd name="connsiteX75" fmla="*/ 1252734 w 1666599"/>
              <a:gd name="connsiteY75" fmla="*/ 2338011 h 2531008"/>
              <a:gd name="connsiteX76" fmla="*/ 1277403 w 1666599"/>
              <a:gd name="connsiteY76" fmla="*/ 2338882 h 2531008"/>
              <a:gd name="connsiteX77" fmla="*/ 1328482 w 1666599"/>
              <a:gd name="connsiteY77" fmla="*/ 2391412 h 2531008"/>
              <a:gd name="connsiteX78" fmla="*/ 1328482 w 1666599"/>
              <a:gd name="connsiteY78" fmla="*/ 2482541 h 2531008"/>
              <a:gd name="connsiteX79" fmla="*/ 1323838 w 1666599"/>
              <a:gd name="connsiteY79" fmla="*/ 2496761 h 2531008"/>
              <a:gd name="connsiteX80" fmla="*/ 1276532 w 1666599"/>
              <a:gd name="connsiteY80" fmla="*/ 2531008 h 2531008"/>
              <a:gd name="connsiteX81" fmla="*/ 52965 w 1666599"/>
              <a:gd name="connsiteY81" fmla="*/ 2531008 h 2531008"/>
              <a:gd name="connsiteX82" fmla="*/ 49192 w 1666599"/>
              <a:gd name="connsiteY82" fmla="*/ 2530137 h 2531008"/>
              <a:gd name="connsiteX83" fmla="*/ 3337 w 1666599"/>
              <a:gd name="connsiteY83" fmla="*/ 2486314 h 2531008"/>
              <a:gd name="connsiteX84" fmla="*/ 3628 w 1666599"/>
              <a:gd name="connsiteY84" fmla="*/ 2385607 h 2531008"/>
              <a:gd name="connsiteX85" fmla="*/ 59640 w 1666599"/>
              <a:gd name="connsiteY85" fmla="*/ 2338301 h 2531008"/>
              <a:gd name="connsiteX86" fmla="*/ 88372 w 1666599"/>
              <a:gd name="connsiteY86" fmla="*/ 2338011 h 2531008"/>
              <a:gd name="connsiteX87" fmla="*/ 105205 w 1666599"/>
              <a:gd name="connsiteY87" fmla="*/ 2321469 h 2531008"/>
              <a:gd name="connsiteX88" fmla="*/ 105495 w 1666599"/>
              <a:gd name="connsiteY88" fmla="*/ 2301734 h 2531008"/>
              <a:gd name="connsiteX89" fmla="*/ 105785 w 1666599"/>
              <a:gd name="connsiteY89" fmla="*/ 200832 h 2531008"/>
              <a:gd name="connsiteX90" fmla="*/ 211715 w 1666599"/>
              <a:gd name="connsiteY90" fmla="*/ 22637 h 2531008"/>
              <a:gd name="connsiteX91" fmla="*/ 302844 w 1666599"/>
              <a:gd name="connsiteY91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293 w 1333379"/>
              <a:gd name="connsiteY69" fmla="*/ 1410759 h 2531008"/>
              <a:gd name="connsiteX70" fmla="*/ 1224003 w 1333379"/>
              <a:gd name="connsiteY70" fmla="*/ 1423528 h 2531008"/>
              <a:gd name="connsiteX71" fmla="*/ 1224003 w 1333379"/>
              <a:gd name="connsiteY71" fmla="*/ 2308989 h 2531008"/>
              <a:gd name="connsiteX72" fmla="*/ 1252734 w 1333379"/>
              <a:gd name="connsiteY72" fmla="*/ 2338011 h 2531008"/>
              <a:gd name="connsiteX73" fmla="*/ 1277403 w 1333379"/>
              <a:gd name="connsiteY73" fmla="*/ 2338882 h 2531008"/>
              <a:gd name="connsiteX74" fmla="*/ 1328482 w 1333379"/>
              <a:gd name="connsiteY74" fmla="*/ 2391412 h 2531008"/>
              <a:gd name="connsiteX75" fmla="*/ 1328482 w 1333379"/>
              <a:gd name="connsiteY75" fmla="*/ 2482541 h 2531008"/>
              <a:gd name="connsiteX76" fmla="*/ 1323838 w 1333379"/>
              <a:gd name="connsiteY76" fmla="*/ 2496761 h 2531008"/>
              <a:gd name="connsiteX77" fmla="*/ 1276532 w 1333379"/>
              <a:gd name="connsiteY77" fmla="*/ 2531008 h 2531008"/>
              <a:gd name="connsiteX78" fmla="*/ 52965 w 1333379"/>
              <a:gd name="connsiteY78" fmla="*/ 2531008 h 2531008"/>
              <a:gd name="connsiteX79" fmla="*/ 49192 w 1333379"/>
              <a:gd name="connsiteY79" fmla="*/ 2530137 h 2531008"/>
              <a:gd name="connsiteX80" fmla="*/ 3337 w 1333379"/>
              <a:gd name="connsiteY80" fmla="*/ 2486314 h 2531008"/>
              <a:gd name="connsiteX81" fmla="*/ 3628 w 1333379"/>
              <a:gd name="connsiteY81" fmla="*/ 2385607 h 2531008"/>
              <a:gd name="connsiteX82" fmla="*/ 59640 w 1333379"/>
              <a:gd name="connsiteY82" fmla="*/ 2338301 h 2531008"/>
              <a:gd name="connsiteX83" fmla="*/ 88372 w 1333379"/>
              <a:gd name="connsiteY83" fmla="*/ 2338011 h 2531008"/>
              <a:gd name="connsiteX84" fmla="*/ 105205 w 1333379"/>
              <a:gd name="connsiteY84" fmla="*/ 2321469 h 2531008"/>
              <a:gd name="connsiteX85" fmla="*/ 105495 w 1333379"/>
              <a:gd name="connsiteY85" fmla="*/ 2301734 h 2531008"/>
              <a:gd name="connsiteX86" fmla="*/ 105785 w 1333379"/>
              <a:gd name="connsiteY86" fmla="*/ 200832 h 2531008"/>
              <a:gd name="connsiteX87" fmla="*/ 211715 w 1333379"/>
              <a:gd name="connsiteY87" fmla="*/ 22637 h 2531008"/>
              <a:gd name="connsiteX88" fmla="*/ 302844 w 1333379"/>
              <a:gd name="connsiteY88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293 w 1333379"/>
              <a:gd name="connsiteY69" fmla="*/ 1410759 h 2531008"/>
              <a:gd name="connsiteX70" fmla="*/ 1224003 w 1333379"/>
              <a:gd name="connsiteY70" fmla="*/ 2308989 h 2531008"/>
              <a:gd name="connsiteX71" fmla="*/ 1252734 w 1333379"/>
              <a:gd name="connsiteY71" fmla="*/ 2338011 h 2531008"/>
              <a:gd name="connsiteX72" fmla="*/ 1277403 w 1333379"/>
              <a:gd name="connsiteY72" fmla="*/ 2338882 h 2531008"/>
              <a:gd name="connsiteX73" fmla="*/ 1328482 w 1333379"/>
              <a:gd name="connsiteY73" fmla="*/ 2391412 h 2531008"/>
              <a:gd name="connsiteX74" fmla="*/ 1328482 w 1333379"/>
              <a:gd name="connsiteY74" fmla="*/ 2482541 h 2531008"/>
              <a:gd name="connsiteX75" fmla="*/ 1323838 w 1333379"/>
              <a:gd name="connsiteY75" fmla="*/ 2496761 h 2531008"/>
              <a:gd name="connsiteX76" fmla="*/ 1276532 w 1333379"/>
              <a:gd name="connsiteY76" fmla="*/ 2531008 h 2531008"/>
              <a:gd name="connsiteX77" fmla="*/ 52965 w 1333379"/>
              <a:gd name="connsiteY77" fmla="*/ 2531008 h 2531008"/>
              <a:gd name="connsiteX78" fmla="*/ 49192 w 1333379"/>
              <a:gd name="connsiteY78" fmla="*/ 2530137 h 2531008"/>
              <a:gd name="connsiteX79" fmla="*/ 3337 w 1333379"/>
              <a:gd name="connsiteY79" fmla="*/ 2486314 h 2531008"/>
              <a:gd name="connsiteX80" fmla="*/ 3628 w 1333379"/>
              <a:gd name="connsiteY80" fmla="*/ 2385607 h 2531008"/>
              <a:gd name="connsiteX81" fmla="*/ 59640 w 1333379"/>
              <a:gd name="connsiteY81" fmla="*/ 2338301 h 2531008"/>
              <a:gd name="connsiteX82" fmla="*/ 88372 w 1333379"/>
              <a:gd name="connsiteY82" fmla="*/ 2338011 h 2531008"/>
              <a:gd name="connsiteX83" fmla="*/ 105205 w 1333379"/>
              <a:gd name="connsiteY83" fmla="*/ 2321469 h 2531008"/>
              <a:gd name="connsiteX84" fmla="*/ 105495 w 1333379"/>
              <a:gd name="connsiteY84" fmla="*/ 2301734 h 2531008"/>
              <a:gd name="connsiteX85" fmla="*/ 105785 w 1333379"/>
              <a:gd name="connsiteY85" fmla="*/ 200832 h 2531008"/>
              <a:gd name="connsiteX86" fmla="*/ 211715 w 1333379"/>
              <a:gd name="connsiteY86" fmla="*/ 22637 h 2531008"/>
              <a:gd name="connsiteX87" fmla="*/ 302844 w 1333379"/>
              <a:gd name="connsiteY87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30025 w 1333379"/>
              <a:gd name="connsiteY68" fmla="*/ 1400456 h 2531008"/>
              <a:gd name="connsiteX69" fmla="*/ 1224003 w 1333379"/>
              <a:gd name="connsiteY69" fmla="*/ 2308989 h 2531008"/>
              <a:gd name="connsiteX70" fmla="*/ 1252734 w 1333379"/>
              <a:gd name="connsiteY70" fmla="*/ 2338011 h 2531008"/>
              <a:gd name="connsiteX71" fmla="*/ 1277403 w 1333379"/>
              <a:gd name="connsiteY71" fmla="*/ 2338882 h 2531008"/>
              <a:gd name="connsiteX72" fmla="*/ 1328482 w 1333379"/>
              <a:gd name="connsiteY72" fmla="*/ 2391412 h 2531008"/>
              <a:gd name="connsiteX73" fmla="*/ 1328482 w 1333379"/>
              <a:gd name="connsiteY73" fmla="*/ 2482541 h 2531008"/>
              <a:gd name="connsiteX74" fmla="*/ 1323838 w 1333379"/>
              <a:gd name="connsiteY74" fmla="*/ 2496761 h 2531008"/>
              <a:gd name="connsiteX75" fmla="*/ 1276532 w 1333379"/>
              <a:gd name="connsiteY75" fmla="*/ 2531008 h 2531008"/>
              <a:gd name="connsiteX76" fmla="*/ 52965 w 1333379"/>
              <a:gd name="connsiteY76" fmla="*/ 2531008 h 2531008"/>
              <a:gd name="connsiteX77" fmla="*/ 49192 w 1333379"/>
              <a:gd name="connsiteY77" fmla="*/ 2530137 h 2531008"/>
              <a:gd name="connsiteX78" fmla="*/ 3337 w 1333379"/>
              <a:gd name="connsiteY78" fmla="*/ 2486314 h 2531008"/>
              <a:gd name="connsiteX79" fmla="*/ 3628 w 1333379"/>
              <a:gd name="connsiteY79" fmla="*/ 2385607 h 2531008"/>
              <a:gd name="connsiteX80" fmla="*/ 59640 w 1333379"/>
              <a:gd name="connsiteY80" fmla="*/ 2338301 h 2531008"/>
              <a:gd name="connsiteX81" fmla="*/ 88372 w 1333379"/>
              <a:gd name="connsiteY81" fmla="*/ 2338011 h 2531008"/>
              <a:gd name="connsiteX82" fmla="*/ 105205 w 1333379"/>
              <a:gd name="connsiteY82" fmla="*/ 2321469 h 2531008"/>
              <a:gd name="connsiteX83" fmla="*/ 105495 w 1333379"/>
              <a:gd name="connsiteY83" fmla="*/ 2301734 h 2531008"/>
              <a:gd name="connsiteX84" fmla="*/ 105785 w 1333379"/>
              <a:gd name="connsiteY84" fmla="*/ 200832 h 2531008"/>
              <a:gd name="connsiteX85" fmla="*/ 211715 w 1333379"/>
              <a:gd name="connsiteY85" fmla="*/ 22637 h 2531008"/>
              <a:gd name="connsiteX86" fmla="*/ 302844 w 1333379"/>
              <a:gd name="connsiteY86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290880 h 2531008"/>
              <a:gd name="connsiteX67" fmla="*/ 1231154 w 1333379"/>
              <a:gd name="connsiteY67" fmla="*/ 1400729 h 2531008"/>
              <a:gd name="connsiteX68" fmla="*/ 1224003 w 1333379"/>
              <a:gd name="connsiteY68" fmla="*/ 2308989 h 2531008"/>
              <a:gd name="connsiteX69" fmla="*/ 1252734 w 1333379"/>
              <a:gd name="connsiteY69" fmla="*/ 2338011 h 2531008"/>
              <a:gd name="connsiteX70" fmla="*/ 1277403 w 1333379"/>
              <a:gd name="connsiteY70" fmla="*/ 2338882 h 2531008"/>
              <a:gd name="connsiteX71" fmla="*/ 1328482 w 1333379"/>
              <a:gd name="connsiteY71" fmla="*/ 2391412 h 2531008"/>
              <a:gd name="connsiteX72" fmla="*/ 1328482 w 1333379"/>
              <a:gd name="connsiteY72" fmla="*/ 2482541 h 2531008"/>
              <a:gd name="connsiteX73" fmla="*/ 1323838 w 1333379"/>
              <a:gd name="connsiteY73" fmla="*/ 2496761 h 2531008"/>
              <a:gd name="connsiteX74" fmla="*/ 1276532 w 1333379"/>
              <a:gd name="connsiteY74" fmla="*/ 2531008 h 2531008"/>
              <a:gd name="connsiteX75" fmla="*/ 52965 w 1333379"/>
              <a:gd name="connsiteY75" fmla="*/ 2531008 h 2531008"/>
              <a:gd name="connsiteX76" fmla="*/ 49192 w 1333379"/>
              <a:gd name="connsiteY76" fmla="*/ 2530137 h 2531008"/>
              <a:gd name="connsiteX77" fmla="*/ 3337 w 1333379"/>
              <a:gd name="connsiteY77" fmla="*/ 2486314 h 2531008"/>
              <a:gd name="connsiteX78" fmla="*/ 3628 w 1333379"/>
              <a:gd name="connsiteY78" fmla="*/ 2385607 h 2531008"/>
              <a:gd name="connsiteX79" fmla="*/ 59640 w 1333379"/>
              <a:gd name="connsiteY79" fmla="*/ 2338301 h 2531008"/>
              <a:gd name="connsiteX80" fmla="*/ 88372 w 1333379"/>
              <a:gd name="connsiteY80" fmla="*/ 2338011 h 2531008"/>
              <a:gd name="connsiteX81" fmla="*/ 105205 w 1333379"/>
              <a:gd name="connsiteY81" fmla="*/ 2321469 h 2531008"/>
              <a:gd name="connsiteX82" fmla="*/ 105495 w 1333379"/>
              <a:gd name="connsiteY82" fmla="*/ 2301734 h 2531008"/>
              <a:gd name="connsiteX83" fmla="*/ 105785 w 1333379"/>
              <a:gd name="connsiteY83" fmla="*/ 200832 h 2531008"/>
              <a:gd name="connsiteX84" fmla="*/ 211715 w 1333379"/>
              <a:gd name="connsiteY84" fmla="*/ 22637 h 2531008"/>
              <a:gd name="connsiteX85" fmla="*/ 302844 w 1333379"/>
              <a:gd name="connsiteY85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27957 w 1333379"/>
              <a:gd name="connsiteY65" fmla="*/ 1289665 h 2531008"/>
              <a:gd name="connsiteX66" fmla="*/ 1231154 w 1333379"/>
              <a:gd name="connsiteY66" fmla="*/ 1400729 h 2531008"/>
              <a:gd name="connsiteX67" fmla="*/ 1224003 w 1333379"/>
              <a:gd name="connsiteY67" fmla="*/ 2308989 h 2531008"/>
              <a:gd name="connsiteX68" fmla="*/ 1252734 w 1333379"/>
              <a:gd name="connsiteY68" fmla="*/ 2338011 h 2531008"/>
              <a:gd name="connsiteX69" fmla="*/ 1277403 w 1333379"/>
              <a:gd name="connsiteY69" fmla="*/ 2338882 h 2531008"/>
              <a:gd name="connsiteX70" fmla="*/ 1328482 w 1333379"/>
              <a:gd name="connsiteY70" fmla="*/ 2391412 h 2531008"/>
              <a:gd name="connsiteX71" fmla="*/ 1328482 w 1333379"/>
              <a:gd name="connsiteY71" fmla="*/ 2482541 h 2531008"/>
              <a:gd name="connsiteX72" fmla="*/ 1323838 w 1333379"/>
              <a:gd name="connsiteY72" fmla="*/ 2496761 h 2531008"/>
              <a:gd name="connsiteX73" fmla="*/ 1276532 w 1333379"/>
              <a:gd name="connsiteY73" fmla="*/ 2531008 h 2531008"/>
              <a:gd name="connsiteX74" fmla="*/ 52965 w 1333379"/>
              <a:gd name="connsiteY74" fmla="*/ 2531008 h 2531008"/>
              <a:gd name="connsiteX75" fmla="*/ 49192 w 1333379"/>
              <a:gd name="connsiteY75" fmla="*/ 2530137 h 2531008"/>
              <a:gd name="connsiteX76" fmla="*/ 3337 w 1333379"/>
              <a:gd name="connsiteY76" fmla="*/ 2486314 h 2531008"/>
              <a:gd name="connsiteX77" fmla="*/ 3628 w 1333379"/>
              <a:gd name="connsiteY77" fmla="*/ 2385607 h 2531008"/>
              <a:gd name="connsiteX78" fmla="*/ 59640 w 1333379"/>
              <a:gd name="connsiteY78" fmla="*/ 2338301 h 2531008"/>
              <a:gd name="connsiteX79" fmla="*/ 88372 w 1333379"/>
              <a:gd name="connsiteY79" fmla="*/ 2338011 h 2531008"/>
              <a:gd name="connsiteX80" fmla="*/ 105205 w 1333379"/>
              <a:gd name="connsiteY80" fmla="*/ 2321469 h 2531008"/>
              <a:gd name="connsiteX81" fmla="*/ 105495 w 1333379"/>
              <a:gd name="connsiteY81" fmla="*/ 2301734 h 2531008"/>
              <a:gd name="connsiteX82" fmla="*/ 105785 w 1333379"/>
              <a:gd name="connsiteY82" fmla="*/ 200832 h 2531008"/>
              <a:gd name="connsiteX83" fmla="*/ 211715 w 1333379"/>
              <a:gd name="connsiteY83" fmla="*/ 22637 h 2531008"/>
              <a:gd name="connsiteX84" fmla="*/ 302844 w 1333379"/>
              <a:gd name="connsiteY84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23712 w 1333379"/>
              <a:gd name="connsiteY64" fmla="*/ 1276387 h 2531008"/>
              <a:gd name="connsiteX65" fmla="*/ 1231154 w 1333379"/>
              <a:gd name="connsiteY65" fmla="*/ 1400729 h 2531008"/>
              <a:gd name="connsiteX66" fmla="*/ 1224003 w 1333379"/>
              <a:gd name="connsiteY66" fmla="*/ 2308989 h 2531008"/>
              <a:gd name="connsiteX67" fmla="*/ 1252734 w 1333379"/>
              <a:gd name="connsiteY67" fmla="*/ 2338011 h 2531008"/>
              <a:gd name="connsiteX68" fmla="*/ 1277403 w 1333379"/>
              <a:gd name="connsiteY68" fmla="*/ 2338882 h 2531008"/>
              <a:gd name="connsiteX69" fmla="*/ 1328482 w 1333379"/>
              <a:gd name="connsiteY69" fmla="*/ 2391412 h 2531008"/>
              <a:gd name="connsiteX70" fmla="*/ 1328482 w 1333379"/>
              <a:gd name="connsiteY70" fmla="*/ 2482541 h 2531008"/>
              <a:gd name="connsiteX71" fmla="*/ 1323838 w 1333379"/>
              <a:gd name="connsiteY71" fmla="*/ 2496761 h 2531008"/>
              <a:gd name="connsiteX72" fmla="*/ 1276532 w 1333379"/>
              <a:gd name="connsiteY72" fmla="*/ 2531008 h 2531008"/>
              <a:gd name="connsiteX73" fmla="*/ 52965 w 1333379"/>
              <a:gd name="connsiteY73" fmla="*/ 2531008 h 2531008"/>
              <a:gd name="connsiteX74" fmla="*/ 49192 w 1333379"/>
              <a:gd name="connsiteY74" fmla="*/ 2530137 h 2531008"/>
              <a:gd name="connsiteX75" fmla="*/ 3337 w 1333379"/>
              <a:gd name="connsiteY75" fmla="*/ 2486314 h 2531008"/>
              <a:gd name="connsiteX76" fmla="*/ 3628 w 1333379"/>
              <a:gd name="connsiteY76" fmla="*/ 2385607 h 2531008"/>
              <a:gd name="connsiteX77" fmla="*/ 59640 w 1333379"/>
              <a:gd name="connsiteY77" fmla="*/ 2338301 h 2531008"/>
              <a:gd name="connsiteX78" fmla="*/ 88372 w 1333379"/>
              <a:gd name="connsiteY78" fmla="*/ 2338011 h 2531008"/>
              <a:gd name="connsiteX79" fmla="*/ 105205 w 1333379"/>
              <a:gd name="connsiteY79" fmla="*/ 2321469 h 2531008"/>
              <a:gd name="connsiteX80" fmla="*/ 105495 w 1333379"/>
              <a:gd name="connsiteY80" fmla="*/ 2301734 h 2531008"/>
              <a:gd name="connsiteX81" fmla="*/ 105785 w 1333379"/>
              <a:gd name="connsiteY81" fmla="*/ 200832 h 2531008"/>
              <a:gd name="connsiteX82" fmla="*/ 211715 w 1333379"/>
              <a:gd name="connsiteY82" fmla="*/ 22637 h 2531008"/>
              <a:gd name="connsiteX83" fmla="*/ 302844 w 1333379"/>
              <a:gd name="connsiteY83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3422 w 1333379"/>
              <a:gd name="connsiteY63" fmla="*/ 1258683 h 2531008"/>
              <a:gd name="connsiteX64" fmla="*/ 1231154 w 1333379"/>
              <a:gd name="connsiteY64" fmla="*/ 1400729 h 2531008"/>
              <a:gd name="connsiteX65" fmla="*/ 1224003 w 1333379"/>
              <a:gd name="connsiteY65" fmla="*/ 2308989 h 2531008"/>
              <a:gd name="connsiteX66" fmla="*/ 1252734 w 1333379"/>
              <a:gd name="connsiteY66" fmla="*/ 2338011 h 2531008"/>
              <a:gd name="connsiteX67" fmla="*/ 1277403 w 1333379"/>
              <a:gd name="connsiteY67" fmla="*/ 2338882 h 2531008"/>
              <a:gd name="connsiteX68" fmla="*/ 1328482 w 1333379"/>
              <a:gd name="connsiteY68" fmla="*/ 2391412 h 2531008"/>
              <a:gd name="connsiteX69" fmla="*/ 1328482 w 1333379"/>
              <a:gd name="connsiteY69" fmla="*/ 2482541 h 2531008"/>
              <a:gd name="connsiteX70" fmla="*/ 1323838 w 1333379"/>
              <a:gd name="connsiteY70" fmla="*/ 2496761 h 2531008"/>
              <a:gd name="connsiteX71" fmla="*/ 1276532 w 1333379"/>
              <a:gd name="connsiteY71" fmla="*/ 2531008 h 2531008"/>
              <a:gd name="connsiteX72" fmla="*/ 52965 w 1333379"/>
              <a:gd name="connsiteY72" fmla="*/ 2531008 h 2531008"/>
              <a:gd name="connsiteX73" fmla="*/ 49192 w 1333379"/>
              <a:gd name="connsiteY73" fmla="*/ 2530137 h 2531008"/>
              <a:gd name="connsiteX74" fmla="*/ 3337 w 1333379"/>
              <a:gd name="connsiteY74" fmla="*/ 2486314 h 2531008"/>
              <a:gd name="connsiteX75" fmla="*/ 3628 w 1333379"/>
              <a:gd name="connsiteY75" fmla="*/ 2385607 h 2531008"/>
              <a:gd name="connsiteX76" fmla="*/ 59640 w 1333379"/>
              <a:gd name="connsiteY76" fmla="*/ 2338301 h 2531008"/>
              <a:gd name="connsiteX77" fmla="*/ 88372 w 1333379"/>
              <a:gd name="connsiteY77" fmla="*/ 2338011 h 2531008"/>
              <a:gd name="connsiteX78" fmla="*/ 105205 w 1333379"/>
              <a:gd name="connsiteY78" fmla="*/ 2321469 h 2531008"/>
              <a:gd name="connsiteX79" fmla="*/ 105495 w 1333379"/>
              <a:gd name="connsiteY79" fmla="*/ 2301734 h 2531008"/>
              <a:gd name="connsiteX80" fmla="*/ 105785 w 1333379"/>
              <a:gd name="connsiteY80" fmla="*/ 200832 h 2531008"/>
              <a:gd name="connsiteX81" fmla="*/ 211715 w 1333379"/>
              <a:gd name="connsiteY81" fmla="*/ 22637 h 2531008"/>
              <a:gd name="connsiteX82" fmla="*/ 302844 w 1333379"/>
              <a:gd name="connsiteY82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31154 w 1333379"/>
              <a:gd name="connsiteY63" fmla="*/ 1400729 h 2531008"/>
              <a:gd name="connsiteX64" fmla="*/ 1224003 w 1333379"/>
              <a:gd name="connsiteY64" fmla="*/ 2308989 h 2531008"/>
              <a:gd name="connsiteX65" fmla="*/ 1252734 w 1333379"/>
              <a:gd name="connsiteY65" fmla="*/ 2338011 h 2531008"/>
              <a:gd name="connsiteX66" fmla="*/ 1277403 w 1333379"/>
              <a:gd name="connsiteY66" fmla="*/ 2338882 h 2531008"/>
              <a:gd name="connsiteX67" fmla="*/ 1328482 w 1333379"/>
              <a:gd name="connsiteY67" fmla="*/ 2391412 h 2531008"/>
              <a:gd name="connsiteX68" fmla="*/ 1328482 w 1333379"/>
              <a:gd name="connsiteY68" fmla="*/ 2482541 h 2531008"/>
              <a:gd name="connsiteX69" fmla="*/ 1323838 w 1333379"/>
              <a:gd name="connsiteY69" fmla="*/ 2496761 h 2531008"/>
              <a:gd name="connsiteX70" fmla="*/ 1276532 w 1333379"/>
              <a:gd name="connsiteY70" fmla="*/ 2531008 h 2531008"/>
              <a:gd name="connsiteX71" fmla="*/ 52965 w 1333379"/>
              <a:gd name="connsiteY71" fmla="*/ 2531008 h 2531008"/>
              <a:gd name="connsiteX72" fmla="*/ 49192 w 1333379"/>
              <a:gd name="connsiteY72" fmla="*/ 2530137 h 2531008"/>
              <a:gd name="connsiteX73" fmla="*/ 3337 w 1333379"/>
              <a:gd name="connsiteY73" fmla="*/ 2486314 h 2531008"/>
              <a:gd name="connsiteX74" fmla="*/ 3628 w 1333379"/>
              <a:gd name="connsiteY74" fmla="*/ 2385607 h 2531008"/>
              <a:gd name="connsiteX75" fmla="*/ 59640 w 1333379"/>
              <a:gd name="connsiteY75" fmla="*/ 2338301 h 2531008"/>
              <a:gd name="connsiteX76" fmla="*/ 88372 w 1333379"/>
              <a:gd name="connsiteY76" fmla="*/ 2338011 h 2531008"/>
              <a:gd name="connsiteX77" fmla="*/ 105205 w 1333379"/>
              <a:gd name="connsiteY77" fmla="*/ 2321469 h 2531008"/>
              <a:gd name="connsiteX78" fmla="*/ 105495 w 1333379"/>
              <a:gd name="connsiteY78" fmla="*/ 2301734 h 2531008"/>
              <a:gd name="connsiteX79" fmla="*/ 105785 w 1333379"/>
              <a:gd name="connsiteY79" fmla="*/ 200832 h 2531008"/>
              <a:gd name="connsiteX80" fmla="*/ 211715 w 1333379"/>
              <a:gd name="connsiteY80" fmla="*/ 22637 h 2531008"/>
              <a:gd name="connsiteX81" fmla="*/ 302844 w 1333379"/>
              <a:gd name="connsiteY81" fmla="*/ 0 h 2531008"/>
              <a:gd name="connsiteX0" fmla="*/ 923624 w 1333379"/>
              <a:gd name="connsiteY0" fmla="*/ 1848992 h 2531008"/>
              <a:gd name="connsiteX1" fmla="*/ 855423 w 1333379"/>
              <a:gd name="connsiteY1" fmla="*/ 1914872 h 2531008"/>
              <a:gd name="connsiteX2" fmla="*/ 921593 w 1333379"/>
              <a:gd name="connsiteY2" fmla="*/ 1983073 h 2531008"/>
              <a:gd name="connsiteX3" fmla="*/ 989794 w 1333379"/>
              <a:gd name="connsiteY3" fmla="*/ 1916903 h 2531008"/>
              <a:gd name="connsiteX4" fmla="*/ 923624 w 1333379"/>
              <a:gd name="connsiteY4" fmla="*/ 1848992 h 2531008"/>
              <a:gd name="connsiteX5" fmla="*/ 386427 w 1333379"/>
              <a:gd name="connsiteY5" fmla="*/ 1848990 h 2531008"/>
              <a:gd name="connsiteX6" fmla="*/ 319677 w 1333379"/>
              <a:gd name="connsiteY6" fmla="*/ 1916321 h 2531008"/>
              <a:gd name="connsiteX7" fmla="*/ 387008 w 1333379"/>
              <a:gd name="connsiteY7" fmla="*/ 1983071 h 2531008"/>
              <a:gd name="connsiteX8" fmla="*/ 454048 w 1333379"/>
              <a:gd name="connsiteY8" fmla="*/ 1915740 h 2531008"/>
              <a:gd name="connsiteX9" fmla="*/ 386427 w 1333379"/>
              <a:gd name="connsiteY9" fmla="*/ 1848990 h 2531008"/>
              <a:gd name="connsiteX10" fmla="*/ 619511 w 1333379"/>
              <a:gd name="connsiteY10" fmla="*/ 1644604 h 2531008"/>
              <a:gd name="connsiteX11" fmla="*/ 656332 w 1333379"/>
              <a:gd name="connsiteY11" fmla="*/ 1651062 h 2531008"/>
              <a:gd name="connsiteX12" fmla="*/ 752394 w 1333379"/>
              <a:gd name="connsiteY12" fmla="*/ 1690821 h 2531008"/>
              <a:gd name="connsiteX13" fmla="*/ 793895 w 1333379"/>
              <a:gd name="connsiteY13" fmla="*/ 1732323 h 2531008"/>
              <a:gd name="connsiteX14" fmla="*/ 798249 w 1333379"/>
              <a:gd name="connsiteY14" fmla="*/ 1742771 h 2531008"/>
              <a:gd name="connsiteX15" fmla="*/ 787510 w 1333379"/>
              <a:gd name="connsiteY15" fmla="*/ 1744802 h 2531008"/>
              <a:gd name="connsiteX16" fmla="*/ 684773 w 1333379"/>
              <a:gd name="connsiteY16" fmla="*/ 1745092 h 2531008"/>
              <a:gd name="connsiteX17" fmla="*/ 581166 w 1333379"/>
              <a:gd name="connsiteY17" fmla="*/ 1745092 h 2531008"/>
              <a:gd name="connsiteX18" fmla="*/ 567815 w 1333379"/>
              <a:gd name="connsiteY18" fmla="*/ 1736385 h 2531008"/>
              <a:gd name="connsiteX19" fmla="*/ 555046 w 1333379"/>
              <a:gd name="connsiteY19" fmla="*/ 1674279 h 2531008"/>
              <a:gd name="connsiteX20" fmla="*/ 582036 w 1333379"/>
              <a:gd name="connsiteY20" fmla="*/ 1644677 h 2531008"/>
              <a:gd name="connsiteX21" fmla="*/ 619511 w 1333379"/>
              <a:gd name="connsiteY21" fmla="*/ 1644604 h 2531008"/>
              <a:gd name="connsiteX22" fmla="*/ 443130 w 1333379"/>
              <a:gd name="connsiteY22" fmla="*/ 1555520 h 2531008"/>
              <a:gd name="connsiteX23" fmla="*/ 290655 w 1333379"/>
              <a:gd name="connsiteY23" fmla="*/ 1598822 h 2531008"/>
              <a:gd name="connsiteX24" fmla="*/ 209974 w 1333379"/>
              <a:gd name="connsiteY24" fmla="*/ 1711717 h 2531008"/>
              <a:gd name="connsiteX25" fmla="*/ 210264 w 1333379"/>
              <a:gd name="connsiteY25" fmla="*/ 1807200 h 2531008"/>
              <a:gd name="connsiteX26" fmla="*/ 216649 w 1333379"/>
              <a:gd name="connsiteY26" fmla="*/ 1894556 h 2531008"/>
              <a:gd name="connsiteX27" fmla="*/ 224195 w 1333379"/>
              <a:gd name="connsiteY27" fmla="*/ 1902973 h 2531008"/>
              <a:gd name="connsiteX28" fmla="*/ 289494 w 1333379"/>
              <a:gd name="connsiteY28" fmla="*/ 1902973 h 2531008"/>
              <a:gd name="connsiteX29" fmla="*/ 300813 w 1333379"/>
              <a:gd name="connsiteY29" fmla="*/ 1894266 h 2531008"/>
              <a:gd name="connsiteX30" fmla="*/ 386138 w 1333379"/>
              <a:gd name="connsiteY30" fmla="*/ 1827515 h 2531008"/>
              <a:gd name="connsiteX31" fmla="*/ 472043 w 1333379"/>
              <a:gd name="connsiteY31" fmla="*/ 1893105 h 2531008"/>
              <a:gd name="connsiteX32" fmla="*/ 485683 w 1333379"/>
              <a:gd name="connsiteY32" fmla="*/ 1902683 h 2531008"/>
              <a:gd name="connsiteX33" fmla="*/ 654591 w 1333379"/>
              <a:gd name="connsiteY33" fmla="*/ 1902683 h 2531008"/>
              <a:gd name="connsiteX34" fmla="*/ 823499 w 1333379"/>
              <a:gd name="connsiteY34" fmla="*/ 1903263 h 2531008"/>
              <a:gd name="connsiteX35" fmla="*/ 837430 w 1333379"/>
              <a:gd name="connsiteY35" fmla="*/ 1892525 h 2531008"/>
              <a:gd name="connsiteX36" fmla="*/ 921013 w 1333379"/>
              <a:gd name="connsiteY36" fmla="*/ 1827806 h 2531008"/>
              <a:gd name="connsiteX37" fmla="*/ 1008079 w 1333379"/>
              <a:gd name="connsiteY37" fmla="*/ 1893396 h 2531008"/>
              <a:gd name="connsiteX38" fmla="*/ 1016495 w 1333379"/>
              <a:gd name="connsiteY38" fmla="*/ 1903263 h 2531008"/>
              <a:gd name="connsiteX39" fmla="*/ 1106463 w 1333379"/>
              <a:gd name="connsiteY39" fmla="*/ 1903263 h 2531008"/>
              <a:gd name="connsiteX40" fmla="*/ 1114299 w 1333379"/>
              <a:gd name="connsiteY40" fmla="*/ 1897459 h 2531008"/>
              <a:gd name="connsiteX41" fmla="*/ 1119813 w 1333379"/>
              <a:gd name="connsiteY41" fmla="*/ 1807781 h 2531008"/>
              <a:gd name="connsiteX42" fmla="*/ 1034488 w 1333379"/>
              <a:gd name="connsiteY42" fmla="*/ 1730872 h 2531008"/>
              <a:gd name="connsiteX43" fmla="*/ 964545 w 1333379"/>
              <a:gd name="connsiteY43" fmla="*/ 1727099 h 2531008"/>
              <a:gd name="connsiteX44" fmla="*/ 854552 w 1333379"/>
              <a:gd name="connsiteY44" fmla="*/ 1703011 h 2531008"/>
              <a:gd name="connsiteX45" fmla="*/ 716118 w 1333379"/>
              <a:gd name="connsiteY45" fmla="*/ 1635389 h 2531008"/>
              <a:gd name="connsiteX46" fmla="*/ 497582 w 1333379"/>
              <a:gd name="connsiteY46" fmla="*/ 1559932 h 2531008"/>
              <a:gd name="connsiteX47" fmla="*/ 443130 w 1333379"/>
              <a:gd name="connsiteY47" fmla="*/ 1555520 h 2531008"/>
              <a:gd name="connsiteX48" fmla="*/ 362339 w 1333379"/>
              <a:gd name="connsiteY48" fmla="*/ 159040 h 2531008"/>
              <a:gd name="connsiteX49" fmla="*/ 257280 w 1333379"/>
              <a:gd name="connsiteY49" fmla="*/ 264681 h 2531008"/>
              <a:gd name="connsiteX50" fmla="*/ 257280 w 1333379"/>
              <a:gd name="connsiteY50" fmla="*/ 664894 h 2531008"/>
              <a:gd name="connsiteX51" fmla="*/ 258151 w 1333379"/>
              <a:gd name="connsiteY51" fmla="*/ 682597 h 2531008"/>
              <a:gd name="connsiteX52" fmla="*/ 360888 w 1333379"/>
              <a:gd name="connsiteY52" fmla="*/ 770824 h 2531008"/>
              <a:gd name="connsiteX53" fmla="*/ 664168 w 1333379"/>
              <a:gd name="connsiteY53" fmla="*/ 770824 h 2531008"/>
              <a:gd name="connsiteX54" fmla="*/ 967448 w 1333379"/>
              <a:gd name="connsiteY54" fmla="*/ 770824 h 2531008"/>
              <a:gd name="connsiteX55" fmla="*/ 1073088 w 1333379"/>
              <a:gd name="connsiteY55" fmla="*/ 664604 h 2531008"/>
              <a:gd name="connsiteX56" fmla="*/ 1073378 w 1333379"/>
              <a:gd name="connsiteY56" fmla="*/ 264390 h 2531008"/>
              <a:gd name="connsiteX57" fmla="*/ 968029 w 1333379"/>
              <a:gd name="connsiteY57" fmla="*/ 159040 h 2531008"/>
              <a:gd name="connsiteX58" fmla="*/ 362339 w 1333379"/>
              <a:gd name="connsiteY58" fmla="*/ 159040 h 2531008"/>
              <a:gd name="connsiteX59" fmla="*/ 302844 w 1333379"/>
              <a:gd name="connsiteY59" fmla="*/ 0 h 2531008"/>
              <a:gd name="connsiteX60" fmla="*/ 1027233 w 1333379"/>
              <a:gd name="connsiteY60" fmla="*/ 0 h 2531008"/>
              <a:gd name="connsiteX61" fmla="*/ 1198463 w 1333379"/>
              <a:gd name="connsiteY61" fmla="*/ 105930 h 2531008"/>
              <a:gd name="connsiteX62" fmla="*/ 1223712 w 1333379"/>
              <a:gd name="connsiteY62" fmla="*/ 209248 h 2531008"/>
              <a:gd name="connsiteX63" fmla="*/ 1224003 w 1333379"/>
              <a:gd name="connsiteY63" fmla="*/ 2308989 h 2531008"/>
              <a:gd name="connsiteX64" fmla="*/ 1252734 w 1333379"/>
              <a:gd name="connsiteY64" fmla="*/ 2338011 h 2531008"/>
              <a:gd name="connsiteX65" fmla="*/ 1277403 w 1333379"/>
              <a:gd name="connsiteY65" fmla="*/ 2338882 h 2531008"/>
              <a:gd name="connsiteX66" fmla="*/ 1328482 w 1333379"/>
              <a:gd name="connsiteY66" fmla="*/ 2391412 h 2531008"/>
              <a:gd name="connsiteX67" fmla="*/ 1328482 w 1333379"/>
              <a:gd name="connsiteY67" fmla="*/ 2482541 h 2531008"/>
              <a:gd name="connsiteX68" fmla="*/ 1323838 w 1333379"/>
              <a:gd name="connsiteY68" fmla="*/ 2496761 h 2531008"/>
              <a:gd name="connsiteX69" fmla="*/ 1276532 w 1333379"/>
              <a:gd name="connsiteY69" fmla="*/ 2531008 h 2531008"/>
              <a:gd name="connsiteX70" fmla="*/ 52965 w 1333379"/>
              <a:gd name="connsiteY70" fmla="*/ 2531008 h 2531008"/>
              <a:gd name="connsiteX71" fmla="*/ 49192 w 1333379"/>
              <a:gd name="connsiteY71" fmla="*/ 2530137 h 2531008"/>
              <a:gd name="connsiteX72" fmla="*/ 3337 w 1333379"/>
              <a:gd name="connsiteY72" fmla="*/ 2486314 h 2531008"/>
              <a:gd name="connsiteX73" fmla="*/ 3628 w 1333379"/>
              <a:gd name="connsiteY73" fmla="*/ 2385607 h 2531008"/>
              <a:gd name="connsiteX74" fmla="*/ 59640 w 1333379"/>
              <a:gd name="connsiteY74" fmla="*/ 2338301 h 2531008"/>
              <a:gd name="connsiteX75" fmla="*/ 88372 w 1333379"/>
              <a:gd name="connsiteY75" fmla="*/ 2338011 h 2531008"/>
              <a:gd name="connsiteX76" fmla="*/ 105205 w 1333379"/>
              <a:gd name="connsiteY76" fmla="*/ 2321469 h 2531008"/>
              <a:gd name="connsiteX77" fmla="*/ 105495 w 1333379"/>
              <a:gd name="connsiteY77" fmla="*/ 2301734 h 2531008"/>
              <a:gd name="connsiteX78" fmla="*/ 105785 w 1333379"/>
              <a:gd name="connsiteY78" fmla="*/ 200832 h 2531008"/>
              <a:gd name="connsiteX79" fmla="*/ 211715 w 1333379"/>
              <a:gd name="connsiteY79" fmla="*/ 22637 h 2531008"/>
              <a:gd name="connsiteX80" fmla="*/ 302844 w 1333379"/>
              <a:gd name="connsiteY80" fmla="*/ 0 h 253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33379" h="2531008">
                <a:moveTo>
                  <a:pt x="923624" y="1848992"/>
                </a:moveTo>
                <a:cubicBezTo>
                  <a:pt x="886186" y="1848702"/>
                  <a:pt x="856004" y="1878304"/>
                  <a:pt x="855423" y="1914872"/>
                </a:cubicBezTo>
                <a:cubicBezTo>
                  <a:pt x="855133" y="1952020"/>
                  <a:pt x="884735" y="1982783"/>
                  <a:pt x="921593" y="1983073"/>
                </a:cubicBezTo>
                <a:cubicBezTo>
                  <a:pt x="958450" y="1983653"/>
                  <a:pt x="989213" y="1953761"/>
                  <a:pt x="989794" y="1916903"/>
                </a:cubicBezTo>
                <a:cubicBezTo>
                  <a:pt x="990374" y="1880046"/>
                  <a:pt x="960482" y="1849282"/>
                  <a:pt x="923624" y="1848992"/>
                </a:cubicBezTo>
                <a:close/>
                <a:moveTo>
                  <a:pt x="386427" y="1848990"/>
                </a:moveTo>
                <a:cubicBezTo>
                  <a:pt x="349279" y="1848990"/>
                  <a:pt x="319677" y="1878883"/>
                  <a:pt x="319677" y="1916321"/>
                </a:cubicBezTo>
                <a:cubicBezTo>
                  <a:pt x="319677" y="1953468"/>
                  <a:pt x="349860" y="1983651"/>
                  <a:pt x="387008" y="1983071"/>
                </a:cubicBezTo>
                <a:cubicBezTo>
                  <a:pt x="423575" y="1983071"/>
                  <a:pt x="454338" y="1952308"/>
                  <a:pt x="454048" y="1915740"/>
                </a:cubicBezTo>
                <a:cubicBezTo>
                  <a:pt x="453757" y="1878883"/>
                  <a:pt x="423575" y="1848990"/>
                  <a:pt x="386427" y="1848990"/>
                </a:cubicBezTo>
                <a:close/>
                <a:moveTo>
                  <a:pt x="619511" y="1644604"/>
                </a:moveTo>
                <a:cubicBezTo>
                  <a:pt x="631881" y="1645983"/>
                  <a:pt x="644143" y="1648450"/>
                  <a:pt x="656332" y="1651062"/>
                </a:cubicBezTo>
                <a:cubicBezTo>
                  <a:pt x="690578" y="1658607"/>
                  <a:pt x="723082" y="1670796"/>
                  <a:pt x="752394" y="1690821"/>
                </a:cubicBezTo>
                <a:cubicBezTo>
                  <a:pt x="768936" y="1702140"/>
                  <a:pt x="783157" y="1715490"/>
                  <a:pt x="793895" y="1732323"/>
                </a:cubicBezTo>
                <a:cubicBezTo>
                  <a:pt x="795927" y="1735515"/>
                  <a:pt x="799990" y="1738998"/>
                  <a:pt x="798249" y="1742771"/>
                </a:cubicBezTo>
                <a:cubicBezTo>
                  <a:pt x="796507" y="1746833"/>
                  <a:pt x="791283" y="1744802"/>
                  <a:pt x="787510" y="1744802"/>
                </a:cubicBezTo>
                <a:lnTo>
                  <a:pt x="684773" y="1745092"/>
                </a:lnTo>
                <a:lnTo>
                  <a:pt x="581166" y="1745092"/>
                </a:lnTo>
                <a:cubicBezTo>
                  <a:pt x="574200" y="1745092"/>
                  <a:pt x="570427" y="1743061"/>
                  <a:pt x="567815" y="1736385"/>
                </a:cubicBezTo>
                <a:cubicBezTo>
                  <a:pt x="559980" y="1716361"/>
                  <a:pt x="553305" y="1696046"/>
                  <a:pt x="555046" y="1674279"/>
                </a:cubicBezTo>
                <a:cubicBezTo>
                  <a:pt x="556207" y="1655995"/>
                  <a:pt x="564043" y="1647289"/>
                  <a:pt x="582036" y="1644677"/>
                </a:cubicBezTo>
                <a:cubicBezTo>
                  <a:pt x="594661" y="1642936"/>
                  <a:pt x="607140" y="1643226"/>
                  <a:pt x="619511" y="1644604"/>
                </a:cubicBezTo>
                <a:close/>
                <a:moveTo>
                  <a:pt x="443130" y="1555520"/>
                </a:moveTo>
                <a:cubicBezTo>
                  <a:pt x="389530" y="1555506"/>
                  <a:pt x="338542" y="1569002"/>
                  <a:pt x="290655" y="1598822"/>
                </a:cubicBezTo>
                <a:cubicBezTo>
                  <a:pt x="247993" y="1625232"/>
                  <a:pt x="218971" y="1661509"/>
                  <a:pt x="209974" y="1711717"/>
                </a:cubicBezTo>
                <a:cubicBezTo>
                  <a:pt x="204170" y="1743642"/>
                  <a:pt x="206491" y="1775276"/>
                  <a:pt x="210264" y="1807200"/>
                </a:cubicBezTo>
                <a:cubicBezTo>
                  <a:pt x="213747" y="1836222"/>
                  <a:pt x="219551" y="1864954"/>
                  <a:pt x="216649" y="1894556"/>
                </a:cubicBezTo>
                <a:cubicBezTo>
                  <a:pt x="215778" y="1901522"/>
                  <a:pt x="217810" y="1902973"/>
                  <a:pt x="224195" y="1902973"/>
                </a:cubicBezTo>
                <a:cubicBezTo>
                  <a:pt x="245961" y="1902683"/>
                  <a:pt x="267728" y="1902683"/>
                  <a:pt x="289494" y="1902973"/>
                </a:cubicBezTo>
                <a:cubicBezTo>
                  <a:pt x="296169" y="1902973"/>
                  <a:pt x="299072" y="1901232"/>
                  <a:pt x="300813" y="1894266"/>
                </a:cubicBezTo>
                <a:cubicBezTo>
                  <a:pt x="311261" y="1854216"/>
                  <a:pt x="345797" y="1827515"/>
                  <a:pt x="386138" y="1827515"/>
                </a:cubicBezTo>
                <a:cubicBezTo>
                  <a:pt x="426768" y="1827225"/>
                  <a:pt x="461595" y="1853345"/>
                  <a:pt x="472043" y="1893105"/>
                </a:cubicBezTo>
                <a:cubicBezTo>
                  <a:pt x="474364" y="1901522"/>
                  <a:pt x="478137" y="1902683"/>
                  <a:pt x="485683" y="1902683"/>
                </a:cubicBezTo>
                <a:lnTo>
                  <a:pt x="654591" y="1902683"/>
                </a:lnTo>
                <a:lnTo>
                  <a:pt x="823499" y="1903263"/>
                </a:lnTo>
                <a:cubicBezTo>
                  <a:pt x="831625" y="1903263"/>
                  <a:pt x="835108" y="1900942"/>
                  <a:pt x="837430" y="1892525"/>
                </a:cubicBezTo>
                <a:cubicBezTo>
                  <a:pt x="847878" y="1854216"/>
                  <a:pt x="882123" y="1828096"/>
                  <a:pt x="921013" y="1827806"/>
                </a:cubicBezTo>
                <a:cubicBezTo>
                  <a:pt x="962224" y="1827225"/>
                  <a:pt x="996760" y="1853635"/>
                  <a:pt x="1008079" y="1893396"/>
                </a:cubicBezTo>
                <a:cubicBezTo>
                  <a:pt x="1009240" y="1897749"/>
                  <a:pt x="1008949" y="1903263"/>
                  <a:pt x="1016495" y="1903263"/>
                </a:cubicBezTo>
                <a:lnTo>
                  <a:pt x="1106463" y="1903263"/>
                </a:lnTo>
                <a:cubicBezTo>
                  <a:pt x="1110817" y="1903263"/>
                  <a:pt x="1113138" y="1901522"/>
                  <a:pt x="1114299" y="1897459"/>
                </a:cubicBezTo>
                <a:cubicBezTo>
                  <a:pt x="1122425" y="1868147"/>
                  <a:pt x="1126488" y="1837963"/>
                  <a:pt x="1119813" y="1807781"/>
                </a:cubicBezTo>
                <a:cubicBezTo>
                  <a:pt x="1111687" y="1772083"/>
                  <a:pt x="1086148" y="1735516"/>
                  <a:pt x="1034488" y="1730872"/>
                </a:cubicBezTo>
                <a:cubicBezTo>
                  <a:pt x="1011271" y="1728840"/>
                  <a:pt x="988053" y="1726809"/>
                  <a:pt x="964545" y="1727099"/>
                </a:cubicBezTo>
                <a:cubicBezTo>
                  <a:pt x="925946" y="1727679"/>
                  <a:pt x="889669" y="1719263"/>
                  <a:pt x="854552" y="1703011"/>
                </a:cubicBezTo>
                <a:cubicBezTo>
                  <a:pt x="807827" y="1681244"/>
                  <a:pt x="762553" y="1657446"/>
                  <a:pt x="716118" y="1635389"/>
                </a:cubicBezTo>
                <a:cubicBezTo>
                  <a:pt x="646174" y="1602014"/>
                  <a:pt x="575071" y="1571831"/>
                  <a:pt x="497582" y="1559932"/>
                </a:cubicBezTo>
                <a:cubicBezTo>
                  <a:pt x="479153" y="1557030"/>
                  <a:pt x="460996" y="1555524"/>
                  <a:pt x="443130" y="1555520"/>
                </a:cubicBezTo>
                <a:close/>
                <a:moveTo>
                  <a:pt x="362339" y="159040"/>
                </a:moveTo>
                <a:cubicBezTo>
                  <a:pt x="301103" y="159040"/>
                  <a:pt x="257280" y="203154"/>
                  <a:pt x="257280" y="264681"/>
                </a:cubicBezTo>
                <a:lnTo>
                  <a:pt x="257280" y="664894"/>
                </a:lnTo>
                <a:cubicBezTo>
                  <a:pt x="257280" y="670698"/>
                  <a:pt x="257280" y="676793"/>
                  <a:pt x="258151" y="682597"/>
                </a:cubicBezTo>
                <a:cubicBezTo>
                  <a:pt x="266277" y="735127"/>
                  <a:pt x="307778" y="770824"/>
                  <a:pt x="360888" y="770824"/>
                </a:cubicBezTo>
                <a:lnTo>
                  <a:pt x="664168" y="770824"/>
                </a:lnTo>
                <a:lnTo>
                  <a:pt x="967448" y="770824"/>
                </a:lnTo>
                <a:cubicBezTo>
                  <a:pt x="1028975" y="770534"/>
                  <a:pt x="1073088" y="726420"/>
                  <a:pt x="1073088" y="664604"/>
                </a:cubicBezTo>
                <a:cubicBezTo>
                  <a:pt x="1073088" y="531393"/>
                  <a:pt x="1073088" y="397892"/>
                  <a:pt x="1073378" y="264390"/>
                </a:cubicBezTo>
                <a:cubicBezTo>
                  <a:pt x="1073378" y="203154"/>
                  <a:pt x="1029265" y="159040"/>
                  <a:pt x="968029" y="159040"/>
                </a:cubicBezTo>
                <a:lnTo>
                  <a:pt x="362339" y="159040"/>
                </a:lnTo>
                <a:close/>
                <a:moveTo>
                  <a:pt x="302844" y="0"/>
                </a:moveTo>
                <a:lnTo>
                  <a:pt x="1027233" y="0"/>
                </a:lnTo>
                <a:cubicBezTo>
                  <a:pt x="1106173" y="0"/>
                  <a:pt x="1161025" y="39760"/>
                  <a:pt x="1198463" y="105930"/>
                </a:cubicBezTo>
                <a:cubicBezTo>
                  <a:pt x="1216747" y="137854"/>
                  <a:pt x="1223712" y="172391"/>
                  <a:pt x="1223712" y="209248"/>
                </a:cubicBezTo>
                <a:cubicBezTo>
                  <a:pt x="1227969" y="576424"/>
                  <a:pt x="1219166" y="1954195"/>
                  <a:pt x="1224003" y="2308989"/>
                </a:cubicBezTo>
                <a:cubicBezTo>
                  <a:pt x="1224293" y="2335690"/>
                  <a:pt x="1226324" y="2337721"/>
                  <a:pt x="1252734" y="2338011"/>
                </a:cubicBezTo>
                <a:cubicBezTo>
                  <a:pt x="1260860" y="2338011"/>
                  <a:pt x="1269276" y="2337431"/>
                  <a:pt x="1277403" y="2338882"/>
                </a:cubicBezTo>
                <a:cubicBezTo>
                  <a:pt x="1307005" y="2344106"/>
                  <a:pt x="1322387" y="2363841"/>
                  <a:pt x="1328482" y="2391412"/>
                </a:cubicBezTo>
                <a:cubicBezTo>
                  <a:pt x="1335157" y="2421595"/>
                  <a:pt x="1334866" y="2452068"/>
                  <a:pt x="1328482" y="2482541"/>
                </a:cubicBezTo>
                <a:cubicBezTo>
                  <a:pt x="1327321" y="2487474"/>
                  <a:pt x="1325579" y="2492118"/>
                  <a:pt x="1323838" y="2496761"/>
                </a:cubicBezTo>
                <a:cubicBezTo>
                  <a:pt x="1316002" y="2519109"/>
                  <a:pt x="1300040" y="2530427"/>
                  <a:pt x="1276532" y="2531008"/>
                </a:cubicBezTo>
                <a:lnTo>
                  <a:pt x="52965" y="2531008"/>
                </a:lnTo>
                <a:cubicBezTo>
                  <a:pt x="51804" y="2530427"/>
                  <a:pt x="50644" y="2530137"/>
                  <a:pt x="49192" y="2530137"/>
                </a:cubicBezTo>
                <a:cubicBezTo>
                  <a:pt x="22782" y="2528396"/>
                  <a:pt x="6820" y="2512723"/>
                  <a:pt x="3337" y="2486314"/>
                </a:cubicBezTo>
                <a:cubicBezTo>
                  <a:pt x="-1016" y="2452648"/>
                  <a:pt x="-1306" y="2418983"/>
                  <a:pt x="3628" y="2385607"/>
                </a:cubicBezTo>
                <a:cubicBezTo>
                  <a:pt x="7401" y="2358617"/>
                  <a:pt x="27136" y="2340913"/>
                  <a:pt x="59640" y="2338301"/>
                </a:cubicBezTo>
                <a:cubicBezTo>
                  <a:pt x="69218" y="2337721"/>
                  <a:pt x="78795" y="2338591"/>
                  <a:pt x="88372" y="2338011"/>
                </a:cubicBezTo>
                <a:cubicBezTo>
                  <a:pt x="99981" y="2337141"/>
                  <a:pt x="104334" y="2332787"/>
                  <a:pt x="105205" y="2321469"/>
                </a:cubicBezTo>
                <a:cubicBezTo>
                  <a:pt x="105785" y="2314794"/>
                  <a:pt x="105495" y="2308409"/>
                  <a:pt x="105495" y="2301734"/>
                </a:cubicBezTo>
                <a:cubicBezTo>
                  <a:pt x="105495" y="1601433"/>
                  <a:pt x="105495" y="901133"/>
                  <a:pt x="105785" y="200832"/>
                </a:cubicBezTo>
                <a:cubicBezTo>
                  <a:pt x="105785" y="121312"/>
                  <a:pt x="145255" y="63558"/>
                  <a:pt x="211715" y="22637"/>
                </a:cubicBezTo>
                <a:cubicBezTo>
                  <a:pt x="239576" y="5514"/>
                  <a:pt x="270630" y="0"/>
                  <a:pt x="302844" y="0"/>
                </a:cubicBezTo>
                <a:close/>
              </a:path>
            </a:pathLst>
          </a:custGeom>
          <a:solidFill>
            <a:schemeClr val="accent3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195A236-0DE3-4129-8AB1-A5306EF71537}"/>
              </a:ext>
            </a:extLst>
          </p:cNvPr>
          <p:cNvGrpSpPr/>
          <p:nvPr/>
        </p:nvGrpSpPr>
        <p:grpSpPr>
          <a:xfrm>
            <a:off x="2612264" y="2115051"/>
            <a:ext cx="7687529" cy="3646085"/>
            <a:chOff x="2612264" y="2115051"/>
            <a:chExt cx="7687529" cy="36460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129B59-A7C0-4AA6-81E0-8CD94C0FE7CB}"/>
                </a:ext>
              </a:extLst>
            </p:cNvPr>
            <p:cNvSpPr/>
            <p:nvPr/>
          </p:nvSpPr>
          <p:spPr>
            <a:xfrm rot="16200000">
              <a:off x="9184150" y="2898274"/>
              <a:ext cx="128165" cy="2103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03CE34-AED5-48FE-95E4-9AEF2D7DEA87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B8B3AA-D1E2-4495-8961-5C84D5FE5D74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A6E004-87DB-4963-A04A-FC19D0B6F0CE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053EB8-3F05-4719-B375-82C67F257425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B9382-53CD-4B5C-903B-4F713BFCACE4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FAEC0F-3D93-4B66-9C00-0DCBD5C7922C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917692-8E10-4853-9B51-2710A1EB3E55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D6FF62-80C3-4663-87F9-91E7FDF0CDBF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EA52C2-37AA-49FB-B3D1-DC0C01778BCB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1CA4F5-F4E7-4DC0-9F89-CA1B101F60C2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2D7F5C-9275-486B-A4D8-383E25A7F1F5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B9A332-9C4C-43CF-B9CA-AB2B4B93CDA0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E64C95-DB93-4C59-82AA-4827F9A9BCDD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674EAFD-888A-4A35-8B27-B1A90B8BB844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FE83701-ECD1-4AD5-B158-7C2D010473EE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457B948-E028-47AC-9A0B-3A6A4B26AEC2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35DE13F-0418-4DA3-B3EA-D7C1684FCB17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06BE88C-D8F0-4199-9BC9-92C993C041DB}"/>
                </a:ext>
              </a:extLst>
            </p:cNvPr>
            <p:cNvSpPr/>
            <p:nvPr/>
          </p:nvSpPr>
          <p:spPr>
            <a:xfrm rot="16200000">
              <a:off x="2667609" y="3598615"/>
              <a:ext cx="565444" cy="676133"/>
            </a:xfrm>
            <a:custGeom>
              <a:avLst/>
              <a:gdLst>
                <a:gd name="connsiteX0" fmla="*/ 182559 w 565444"/>
                <a:gd name="connsiteY0" fmla="*/ 37056 h 676133"/>
                <a:gd name="connsiteX1" fmla="*/ 182559 w 565444"/>
                <a:gd name="connsiteY1" fmla="*/ 175472 h 676133"/>
                <a:gd name="connsiteX2" fmla="*/ 108447 w 565444"/>
                <a:gd name="connsiteY2" fmla="*/ 175472 h 676133"/>
                <a:gd name="connsiteX3" fmla="*/ 108447 w 565444"/>
                <a:gd name="connsiteY3" fmla="*/ 37056 h 676133"/>
                <a:gd name="connsiteX4" fmla="*/ 145503 w 565444"/>
                <a:gd name="connsiteY4" fmla="*/ 0 h 676133"/>
                <a:gd name="connsiteX5" fmla="*/ 182559 w 565444"/>
                <a:gd name="connsiteY5" fmla="*/ 37056 h 676133"/>
                <a:gd name="connsiteX6" fmla="*/ 456997 w 565444"/>
                <a:gd name="connsiteY6" fmla="*/ 37056 h 676133"/>
                <a:gd name="connsiteX7" fmla="*/ 456997 w 565444"/>
                <a:gd name="connsiteY7" fmla="*/ 175472 h 676133"/>
                <a:gd name="connsiteX8" fmla="*/ 382885 w 565444"/>
                <a:gd name="connsiteY8" fmla="*/ 175472 h 676133"/>
                <a:gd name="connsiteX9" fmla="*/ 382885 w 565444"/>
                <a:gd name="connsiteY9" fmla="*/ 37056 h 676133"/>
                <a:gd name="connsiteX10" fmla="*/ 419941 w 565444"/>
                <a:gd name="connsiteY10" fmla="*/ 0 h 676133"/>
                <a:gd name="connsiteX11" fmla="*/ 456997 w 565444"/>
                <a:gd name="connsiteY11" fmla="*/ 37056 h 676133"/>
                <a:gd name="connsiteX12" fmla="*/ 486829 w 565444"/>
                <a:gd name="connsiteY12" fmla="*/ 382984 h 676133"/>
                <a:gd name="connsiteX13" fmla="*/ 483131 w 565444"/>
                <a:gd name="connsiteY13" fmla="*/ 374056 h 676133"/>
                <a:gd name="connsiteX14" fmla="*/ 474202 w 565444"/>
                <a:gd name="connsiteY14" fmla="*/ 370358 h 676133"/>
                <a:gd name="connsiteX15" fmla="*/ 91243 w 565444"/>
                <a:gd name="connsiteY15" fmla="*/ 370357 h 676133"/>
                <a:gd name="connsiteX16" fmla="*/ 78616 w 565444"/>
                <a:gd name="connsiteY16" fmla="*/ 382984 h 676133"/>
                <a:gd name="connsiteX17" fmla="*/ 78615 w 565444"/>
                <a:gd name="connsiteY17" fmla="*/ 382984 h 676133"/>
                <a:gd name="connsiteX18" fmla="*/ 91242 w 565444"/>
                <a:gd name="connsiteY18" fmla="*/ 395611 h 676133"/>
                <a:gd name="connsiteX19" fmla="*/ 474202 w 565444"/>
                <a:gd name="connsiteY19" fmla="*/ 395611 h 676133"/>
                <a:gd name="connsiteX20" fmla="*/ 483131 w 565444"/>
                <a:gd name="connsiteY20" fmla="*/ 391913 h 676133"/>
                <a:gd name="connsiteX21" fmla="*/ 486829 w 565444"/>
                <a:gd name="connsiteY21" fmla="*/ 329549 h 676133"/>
                <a:gd name="connsiteX22" fmla="*/ 483131 w 565444"/>
                <a:gd name="connsiteY22" fmla="*/ 320621 h 676133"/>
                <a:gd name="connsiteX23" fmla="*/ 474202 w 565444"/>
                <a:gd name="connsiteY23" fmla="*/ 316923 h 676133"/>
                <a:gd name="connsiteX24" fmla="*/ 91243 w 565444"/>
                <a:gd name="connsiteY24" fmla="*/ 316922 h 676133"/>
                <a:gd name="connsiteX25" fmla="*/ 78616 w 565444"/>
                <a:gd name="connsiteY25" fmla="*/ 329549 h 676133"/>
                <a:gd name="connsiteX26" fmla="*/ 78615 w 565444"/>
                <a:gd name="connsiteY26" fmla="*/ 329549 h 676133"/>
                <a:gd name="connsiteX27" fmla="*/ 91242 w 565444"/>
                <a:gd name="connsiteY27" fmla="*/ 342176 h 676133"/>
                <a:gd name="connsiteX28" fmla="*/ 474202 w 565444"/>
                <a:gd name="connsiteY28" fmla="*/ 342176 h 676133"/>
                <a:gd name="connsiteX29" fmla="*/ 483131 w 565444"/>
                <a:gd name="connsiteY29" fmla="*/ 338478 h 676133"/>
                <a:gd name="connsiteX30" fmla="*/ 486829 w 565444"/>
                <a:gd name="connsiteY30" fmla="*/ 276114 h 676133"/>
                <a:gd name="connsiteX31" fmla="*/ 483131 w 565444"/>
                <a:gd name="connsiteY31" fmla="*/ 267186 h 676133"/>
                <a:gd name="connsiteX32" fmla="*/ 474202 w 565444"/>
                <a:gd name="connsiteY32" fmla="*/ 263488 h 676133"/>
                <a:gd name="connsiteX33" fmla="*/ 91243 w 565444"/>
                <a:gd name="connsiteY33" fmla="*/ 263487 h 676133"/>
                <a:gd name="connsiteX34" fmla="*/ 78616 w 565444"/>
                <a:gd name="connsiteY34" fmla="*/ 276114 h 676133"/>
                <a:gd name="connsiteX35" fmla="*/ 78615 w 565444"/>
                <a:gd name="connsiteY35" fmla="*/ 276114 h 676133"/>
                <a:gd name="connsiteX36" fmla="*/ 91242 w 565444"/>
                <a:gd name="connsiteY36" fmla="*/ 288741 h 676133"/>
                <a:gd name="connsiteX37" fmla="*/ 474202 w 565444"/>
                <a:gd name="connsiteY37" fmla="*/ 288741 h 676133"/>
                <a:gd name="connsiteX38" fmla="*/ 483131 w 565444"/>
                <a:gd name="connsiteY38" fmla="*/ 285043 h 676133"/>
                <a:gd name="connsiteX39" fmla="*/ 565444 w 565444"/>
                <a:gd name="connsiteY39" fmla="*/ 194687 h 676133"/>
                <a:gd name="connsiteX40" fmla="*/ 546230 w 565444"/>
                <a:gd name="connsiteY40" fmla="*/ 213901 h 676133"/>
                <a:gd name="connsiteX41" fmla="*/ 525276 w 565444"/>
                <a:gd name="connsiteY41" fmla="*/ 213901 h 676133"/>
                <a:gd name="connsiteX42" fmla="*/ 508899 w 565444"/>
                <a:gd name="connsiteY42" fmla="*/ 524387 h 676133"/>
                <a:gd name="connsiteX43" fmla="*/ 378243 w 565444"/>
                <a:gd name="connsiteY43" fmla="*/ 676133 h 676133"/>
                <a:gd name="connsiteX44" fmla="*/ 184455 w 565444"/>
                <a:gd name="connsiteY44" fmla="*/ 676133 h 676133"/>
                <a:gd name="connsiteX45" fmla="*/ 53799 w 565444"/>
                <a:gd name="connsiteY45" fmla="*/ 524387 h 676133"/>
                <a:gd name="connsiteX46" fmla="*/ 37422 w 565444"/>
                <a:gd name="connsiteY46" fmla="*/ 213901 h 676133"/>
                <a:gd name="connsiteX47" fmla="*/ 19214 w 565444"/>
                <a:gd name="connsiteY47" fmla="*/ 213901 h 676133"/>
                <a:gd name="connsiteX48" fmla="*/ 0 w 565444"/>
                <a:gd name="connsiteY48" fmla="*/ 194687 h 676133"/>
                <a:gd name="connsiteX49" fmla="*/ 19214 w 565444"/>
                <a:gd name="connsiteY49" fmla="*/ 175473 h 676133"/>
                <a:gd name="connsiteX50" fmla="*/ 546230 w 565444"/>
                <a:gd name="connsiteY50" fmla="*/ 175473 h 676133"/>
                <a:gd name="connsiteX51" fmla="*/ 565444 w 565444"/>
                <a:gd name="connsiteY51" fmla="*/ 194687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3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4"/>
                  </a:moveTo>
                  <a:lnTo>
                    <a:pt x="483131" y="374056"/>
                  </a:lnTo>
                  <a:cubicBezTo>
                    <a:pt x="480846" y="371771"/>
                    <a:pt x="477689" y="370358"/>
                    <a:pt x="474202" y="370358"/>
                  </a:cubicBezTo>
                  <a:lnTo>
                    <a:pt x="91243" y="370357"/>
                  </a:lnTo>
                  <a:cubicBezTo>
                    <a:pt x="84269" y="370357"/>
                    <a:pt x="78616" y="376010"/>
                    <a:pt x="78616" y="382984"/>
                  </a:cubicBezTo>
                  <a:lnTo>
                    <a:pt x="78615" y="382984"/>
                  </a:lnTo>
                  <a:cubicBezTo>
                    <a:pt x="78615" y="389958"/>
                    <a:pt x="84268" y="395611"/>
                    <a:pt x="91242" y="395611"/>
                  </a:cubicBezTo>
                  <a:lnTo>
                    <a:pt x="474202" y="395611"/>
                  </a:lnTo>
                  <a:cubicBezTo>
                    <a:pt x="477689" y="395611"/>
                    <a:pt x="480846" y="394198"/>
                    <a:pt x="483131" y="391913"/>
                  </a:cubicBezTo>
                  <a:close/>
                  <a:moveTo>
                    <a:pt x="486829" y="329549"/>
                  </a:moveTo>
                  <a:lnTo>
                    <a:pt x="483131" y="320621"/>
                  </a:lnTo>
                  <a:cubicBezTo>
                    <a:pt x="480846" y="318336"/>
                    <a:pt x="477689" y="316923"/>
                    <a:pt x="474202" y="316923"/>
                  </a:cubicBezTo>
                  <a:lnTo>
                    <a:pt x="91243" y="316922"/>
                  </a:lnTo>
                  <a:cubicBezTo>
                    <a:pt x="84269" y="316922"/>
                    <a:pt x="78616" y="322575"/>
                    <a:pt x="78616" y="329549"/>
                  </a:cubicBezTo>
                  <a:lnTo>
                    <a:pt x="78615" y="329549"/>
                  </a:lnTo>
                  <a:cubicBezTo>
                    <a:pt x="78615" y="336523"/>
                    <a:pt x="84268" y="342176"/>
                    <a:pt x="91242" y="342176"/>
                  </a:cubicBezTo>
                  <a:lnTo>
                    <a:pt x="474202" y="342176"/>
                  </a:lnTo>
                  <a:cubicBezTo>
                    <a:pt x="477689" y="342176"/>
                    <a:pt x="480846" y="340763"/>
                    <a:pt x="483131" y="338478"/>
                  </a:cubicBezTo>
                  <a:close/>
                  <a:moveTo>
                    <a:pt x="486829" y="276114"/>
                  </a:moveTo>
                  <a:lnTo>
                    <a:pt x="483131" y="267186"/>
                  </a:lnTo>
                  <a:cubicBezTo>
                    <a:pt x="480846" y="264901"/>
                    <a:pt x="477689" y="263488"/>
                    <a:pt x="474202" y="263488"/>
                  </a:cubicBezTo>
                  <a:lnTo>
                    <a:pt x="91243" y="263487"/>
                  </a:lnTo>
                  <a:cubicBezTo>
                    <a:pt x="84269" y="263487"/>
                    <a:pt x="78616" y="269140"/>
                    <a:pt x="78616" y="276114"/>
                  </a:cubicBezTo>
                  <a:lnTo>
                    <a:pt x="78615" y="276114"/>
                  </a:lnTo>
                  <a:cubicBezTo>
                    <a:pt x="78615" y="283088"/>
                    <a:pt x="84268" y="288741"/>
                    <a:pt x="91242" y="288741"/>
                  </a:cubicBezTo>
                  <a:lnTo>
                    <a:pt x="474202" y="288741"/>
                  </a:lnTo>
                  <a:cubicBezTo>
                    <a:pt x="477689" y="288741"/>
                    <a:pt x="480846" y="287328"/>
                    <a:pt x="483131" y="285043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6"/>
                    <a:pt x="447139" y="676133"/>
                    <a:pt x="378243" y="676133"/>
                  </a:cubicBezTo>
                  <a:lnTo>
                    <a:pt x="184455" y="676133"/>
                  </a:lnTo>
                  <a:cubicBezTo>
                    <a:pt x="115558" y="676133"/>
                    <a:pt x="58190" y="609786"/>
                    <a:pt x="53799" y="524387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0D50FD0-09AD-4435-85F6-53D11B252959}"/>
              </a:ext>
            </a:extLst>
          </p:cNvPr>
          <p:cNvSpPr/>
          <p:nvPr/>
        </p:nvSpPr>
        <p:spPr>
          <a:xfrm>
            <a:off x="803468" y="2105450"/>
            <a:ext cx="1778945" cy="3425872"/>
          </a:xfrm>
          <a:custGeom>
            <a:avLst/>
            <a:gdLst>
              <a:gd name="connsiteX0" fmla="*/ 387070 w 1778945"/>
              <a:gd name="connsiteY0" fmla="*/ 3227427 h 3425872"/>
              <a:gd name="connsiteX1" fmla="*/ 379162 w 1778945"/>
              <a:gd name="connsiteY1" fmla="*/ 3256422 h 3425872"/>
              <a:gd name="connsiteX2" fmla="*/ 408533 w 1778945"/>
              <a:gd name="connsiteY2" fmla="*/ 3303492 h 3425872"/>
              <a:gd name="connsiteX3" fmla="*/ 706014 w 1778945"/>
              <a:gd name="connsiteY3" fmla="*/ 3359976 h 3425872"/>
              <a:gd name="connsiteX4" fmla="*/ 713922 w 1778945"/>
              <a:gd name="connsiteY4" fmla="*/ 3340018 h 3425872"/>
              <a:gd name="connsiteX5" fmla="*/ 677019 w 1778945"/>
              <a:gd name="connsiteY5" fmla="*/ 3320438 h 3425872"/>
              <a:gd name="connsiteX6" fmla="*/ 430373 w 1778945"/>
              <a:gd name="connsiteY6" fmla="*/ 3245502 h 3425872"/>
              <a:gd name="connsiteX7" fmla="*/ 387070 w 1778945"/>
              <a:gd name="connsiteY7" fmla="*/ 3227427 h 3425872"/>
              <a:gd name="connsiteX8" fmla="*/ 1424836 w 1778945"/>
              <a:gd name="connsiteY8" fmla="*/ 3224467 h 3425872"/>
              <a:gd name="connsiteX9" fmla="*/ 1381531 w 1778945"/>
              <a:gd name="connsiteY9" fmla="*/ 3242542 h 3425872"/>
              <a:gd name="connsiteX10" fmla="*/ 1134886 w 1778945"/>
              <a:gd name="connsiteY10" fmla="*/ 3317477 h 3425872"/>
              <a:gd name="connsiteX11" fmla="*/ 1097983 w 1778945"/>
              <a:gd name="connsiteY11" fmla="*/ 3336682 h 3425872"/>
              <a:gd name="connsiteX12" fmla="*/ 1105892 w 1778945"/>
              <a:gd name="connsiteY12" fmla="*/ 3356639 h 3425872"/>
              <a:gd name="connsiteX13" fmla="*/ 1403372 w 1778945"/>
              <a:gd name="connsiteY13" fmla="*/ 3300156 h 3425872"/>
              <a:gd name="connsiteX14" fmla="*/ 1432742 w 1778945"/>
              <a:gd name="connsiteY14" fmla="*/ 3253086 h 3425872"/>
              <a:gd name="connsiteX15" fmla="*/ 1424836 w 1778945"/>
              <a:gd name="connsiteY15" fmla="*/ 3224467 h 3425872"/>
              <a:gd name="connsiteX16" fmla="*/ 1347737 w 1778945"/>
              <a:gd name="connsiteY16" fmla="*/ 2435482 h 3425872"/>
              <a:gd name="connsiteX17" fmla="*/ 1332580 w 1778945"/>
              <a:gd name="connsiteY17" fmla="*/ 2439343 h 3425872"/>
              <a:gd name="connsiteX18" fmla="*/ 935693 w 1778945"/>
              <a:gd name="connsiteY18" fmla="*/ 2514060 h 3425872"/>
              <a:gd name="connsiteX19" fmla="*/ 892441 w 1778945"/>
              <a:gd name="connsiteY19" fmla="*/ 2511871 h 3425872"/>
              <a:gd name="connsiteX20" fmla="*/ 892441 w 1778945"/>
              <a:gd name="connsiteY20" fmla="*/ 2514506 h 3425872"/>
              <a:gd name="connsiteX21" fmla="*/ 805049 w 1778945"/>
              <a:gd name="connsiteY21" fmla="*/ 2510082 h 3425872"/>
              <a:gd name="connsiteX22" fmla="*/ 474431 w 1778945"/>
              <a:gd name="connsiteY22" fmla="*/ 2440797 h 3425872"/>
              <a:gd name="connsiteX23" fmla="*/ 452591 w 1778945"/>
              <a:gd name="connsiteY23" fmla="*/ 2451716 h 3425872"/>
              <a:gd name="connsiteX24" fmla="*/ 432633 w 1778945"/>
              <a:gd name="connsiteY24" fmla="*/ 2527782 h 3425872"/>
              <a:gd name="connsiteX25" fmla="*/ 402132 w 1778945"/>
              <a:gd name="connsiteY25" fmla="*/ 2741290 h 3425872"/>
              <a:gd name="connsiteX26" fmla="*/ 456732 w 1778945"/>
              <a:gd name="connsiteY26" fmla="*/ 2845973 h 3425872"/>
              <a:gd name="connsiteX27" fmla="*/ 800083 w 1778945"/>
              <a:gd name="connsiteY27" fmla="*/ 2942773 h 3425872"/>
              <a:gd name="connsiteX28" fmla="*/ 886012 w 1778945"/>
              <a:gd name="connsiteY28" fmla="*/ 2947001 h 3425872"/>
              <a:gd name="connsiteX29" fmla="*/ 886012 w 1778945"/>
              <a:gd name="connsiteY29" fmla="*/ 2944357 h 3425872"/>
              <a:gd name="connsiteX30" fmla="*/ 923260 w 1778945"/>
              <a:gd name="connsiteY30" fmla="*/ 2946190 h 3425872"/>
              <a:gd name="connsiteX31" fmla="*/ 1086687 w 1778945"/>
              <a:gd name="connsiteY31" fmla="*/ 2929621 h 3425872"/>
              <a:gd name="connsiteX32" fmla="*/ 1361199 w 1778945"/>
              <a:gd name="connsiteY32" fmla="*/ 2839248 h 3425872"/>
              <a:gd name="connsiteX33" fmla="*/ 1405632 w 1778945"/>
              <a:gd name="connsiteY33" fmla="*/ 2761676 h 3425872"/>
              <a:gd name="connsiteX34" fmla="*/ 1400737 w 1778945"/>
              <a:gd name="connsiteY34" fmla="*/ 2685611 h 3425872"/>
              <a:gd name="connsiteX35" fmla="*/ 1356680 w 1778945"/>
              <a:gd name="connsiteY35" fmla="*/ 2449133 h 3425872"/>
              <a:gd name="connsiteX36" fmla="*/ 1347737 w 1778945"/>
              <a:gd name="connsiteY36" fmla="*/ 2435482 h 3425872"/>
              <a:gd name="connsiteX37" fmla="*/ 248873 w 1778945"/>
              <a:gd name="connsiteY37" fmla="*/ 1756591 h 3425872"/>
              <a:gd name="connsiteX38" fmla="*/ 245484 w 1778945"/>
              <a:gd name="connsiteY38" fmla="*/ 1778055 h 3425872"/>
              <a:gd name="connsiteX39" fmla="*/ 256028 w 1778945"/>
              <a:gd name="connsiteY39" fmla="*/ 2057461 h 3425872"/>
              <a:gd name="connsiteX40" fmla="*/ 266948 w 1778945"/>
              <a:gd name="connsiteY40" fmla="*/ 2209214 h 3425872"/>
              <a:gd name="connsiteX41" fmla="*/ 298956 w 1778945"/>
              <a:gd name="connsiteY41" fmla="*/ 2438538 h 3425872"/>
              <a:gd name="connsiteX42" fmla="*/ 326821 w 1778945"/>
              <a:gd name="connsiteY42" fmla="*/ 2594433 h 3425872"/>
              <a:gd name="connsiteX43" fmla="*/ 332846 w 1778945"/>
              <a:gd name="connsiteY43" fmla="*/ 2623427 h 3425872"/>
              <a:gd name="connsiteX44" fmla="*/ 364477 w 1778945"/>
              <a:gd name="connsiteY44" fmla="*/ 2287915 h 3425872"/>
              <a:gd name="connsiteX45" fmla="*/ 373891 w 1778945"/>
              <a:gd name="connsiteY45" fmla="*/ 2067251 h 3425872"/>
              <a:gd name="connsiteX46" fmla="*/ 375775 w 1778945"/>
              <a:gd name="connsiteY46" fmla="*/ 1842822 h 3425872"/>
              <a:gd name="connsiteX47" fmla="*/ 358829 w 1778945"/>
              <a:gd name="connsiteY47" fmla="*/ 1814581 h 3425872"/>
              <a:gd name="connsiteX48" fmla="*/ 268455 w 1778945"/>
              <a:gd name="connsiteY48" fmla="*/ 1764876 h 3425872"/>
              <a:gd name="connsiteX49" fmla="*/ 248873 w 1778945"/>
              <a:gd name="connsiteY49" fmla="*/ 1756591 h 3425872"/>
              <a:gd name="connsiteX50" fmla="*/ 1558326 w 1778945"/>
              <a:gd name="connsiteY50" fmla="*/ 1754903 h 3425872"/>
              <a:gd name="connsiteX51" fmla="*/ 1545334 w 1778945"/>
              <a:gd name="connsiteY51" fmla="*/ 1757774 h 3425872"/>
              <a:gd name="connsiteX52" fmla="*/ 1441780 w 1778945"/>
              <a:gd name="connsiteY52" fmla="*/ 1815386 h 3425872"/>
              <a:gd name="connsiteX53" fmla="*/ 1430484 w 1778945"/>
              <a:gd name="connsiteY53" fmla="*/ 1836474 h 3425872"/>
              <a:gd name="connsiteX54" fmla="*/ 1432367 w 1778945"/>
              <a:gd name="connsiteY54" fmla="*/ 1978437 h 3425872"/>
              <a:gd name="connsiteX55" fmla="*/ 1439521 w 1778945"/>
              <a:gd name="connsiteY55" fmla="*/ 2171611 h 3425872"/>
              <a:gd name="connsiteX56" fmla="*/ 1450064 w 1778945"/>
              <a:gd name="connsiteY56" fmla="*/ 2356878 h 3425872"/>
              <a:gd name="connsiteX57" fmla="*/ 1478684 w 1778945"/>
              <a:gd name="connsiteY57" fmla="*/ 2603899 h 3425872"/>
              <a:gd name="connsiteX58" fmla="*/ 1486214 w 1778945"/>
              <a:gd name="connsiteY58" fmla="*/ 2605782 h 3425872"/>
              <a:gd name="connsiteX59" fmla="*/ 1510315 w 1778945"/>
              <a:gd name="connsiteY59" fmla="*/ 2432189 h 3425872"/>
              <a:gd name="connsiteX60" fmla="*/ 1539686 w 1778945"/>
              <a:gd name="connsiteY60" fmla="*/ 2214914 h 3425872"/>
              <a:gd name="connsiteX61" fmla="*/ 1551736 w 1778945"/>
              <a:gd name="connsiteY61" fmla="*/ 2042451 h 3425872"/>
              <a:gd name="connsiteX62" fmla="*/ 1561150 w 1778945"/>
              <a:gd name="connsiteY62" fmla="*/ 1767564 h 3425872"/>
              <a:gd name="connsiteX63" fmla="*/ 1558326 w 1778945"/>
              <a:gd name="connsiteY63" fmla="*/ 1754903 h 3425872"/>
              <a:gd name="connsiteX64" fmla="*/ 282387 w 1778945"/>
              <a:gd name="connsiteY64" fmla="*/ 1005357 h 3425872"/>
              <a:gd name="connsiteX65" fmla="*/ 251886 w 1778945"/>
              <a:gd name="connsiteY65" fmla="*/ 1259911 h 3425872"/>
              <a:gd name="connsiteX66" fmla="*/ 245108 w 1778945"/>
              <a:gd name="connsiteY66" fmla="*/ 1612746 h 3425872"/>
              <a:gd name="connsiteX67" fmla="*/ 252638 w 1778945"/>
              <a:gd name="connsiteY67" fmla="*/ 1636093 h 3425872"/>
              <a:gd name="connsiteX68" fmla="*/ 376526 w 1778945"/>
              <a:gd name="connsiteY68" fmla="*/ 1719688 h 3425872"/>
              <a:gd name="connsiteX69" fmla="*/ 282387 w 1778945"/>
              <a:gd name="connsiteY69" fmla="*/ 1005357 h 3425872"/>
              <a:gd name="connsiteX70" fmla="*/ 1525001 w 1778945"/>
              <a:gd name="connsiteY70" fmla="*/ 1001645 h 3425872"/>
              <a:gd name="connsiteX71" fmla="*/ 1483202 w 1778945"/>
              <a:gd name="connsiteY71" fmla="*/ 1152268 h 3425872"/>
              <a:gd name="connsiteX72" fmla="*/ 1450818 w 1778945"/>
              <a:gd name="connsiteY72" fmla="*/ 1385734 h 3425872"/>
              <a:gd name="connsiteX73" fmla="*/ 1438769 w 1778945"/>
              <a:gd name="connsiteY73" fmla="*/ 1531085 h 3425872"/>
              <a:gd name="connsiteX74" fmla="*/ 1430860 w 1778945"/>
              <a:gd name="connsiteY74" fmla="*/ 1698653 h 3425872"/>
              <a:gd name="connsiteX75" fmla="*/ 1448182 w 1778945"/>
              <a:gd name="connsiteY75" fmla="*/ 1706938 h 3425872"/>
              <a:gd name="connsiteX76" fmla="*/ 1544205 w 1778945"/>
              <a:gd name="connsiteY76" fmla="*/ 1642546 h 3425872"/>
              <a:gd name="connsiteX77" fmla="*/ 1561150 w 1778945"/>
              <a:gd name="connsiteY77" fmla="*/ 1602631 h 3425872"/>
              <a:gd name="connsiteX78" fmla="*/ 1555125 w 1778945"/>
              <a:gd name="connsiteY78" fmla="*/ 1201220 h 3425872"/>
              <a:gd name="connsiteX79" fmla="*/ 1536674 w 1778945"/>
              <a:gd name="connsiteY79" fmla="*/ 1054363 h 3425872"/>
              <a:gd name="connsiteX80" fmla="*/ 1525001 w 1778945"/>
              <a:gd name="connsiteY80" fmla="*/ 1001645 h 3425872"/>
              <a:gd name="connsiteX81" fmla="*/ 898407 w 1778945"/>
              <a:gd name="connsiteY81" fmla="*/ 794914 h 3425872"/>
              <a:gd name="connsiteX82" fmla="*/ 892441 w 1778945"/>
              <a:gd name="connsiteY82" fmla="*/ 795187 h 3425872"/>
              <a:gd name="connsiteX83" fmla="*/ 892441 w 1778945"/>
              <a:gd name="connsiteY83" fmla="*/ 798441 h 3425872"/>
              <a:gd name="connsiteX84" fmla="*/ 756566 w 1778945"/>
              <a:gd name="connsiteY84" fmla="*/ 804653 h 3425872"/>
              <a:gd name="connsiteX85" fmla="*/ 605472 w 1778945"/>
              <a:gd name="connsiteY85" fmla="*/ 819338 h 3425872"/>
              <a:gd name="connsiteX86" fmla="*/ 368995 w 1778945"/>
              <a:gd name="connsiteY86" fmla="*/ 885612 h 3425872"/>
              <a:gd name="connsiteX87" fmla="*/ 330208 w 1778945"/>
              <a:gd name="connsiteY87" fmla="*/ 960548 h 3425872"/>
              <a:gd name="connsiteX88" fmla="*/ 447694 w 1778945"/>
              <a:gd name="connsiteY88" fmla="*/ 1261794 h 3425872"/>
              <a:gd name="connsiteX89" fmla="*/ 512087 w 1778945"/>
              <a:gd name="connsiteY89" fmla="*/ 1293802 h 3425872"/>
              <a:gd name="connsiteX90" fmla="*/ 834043 w 1778945"/>
              <a:gd name="connsiteY90" fmla="*/ 1274598 h 3425872"/>
              <a:gd name="connsiteX91" fmla="*/ 886012 w 1778945"/>
              <a:gd name="connsiteY91" fmla="*/ 1274739 h 3425872"/>
              <a:gd name="connsiteX92" fmla="*/ 886012 w 1778945"/>
              <a:gd name="connsiteY92" fmla="*/ 1271797 h 3425872"/>
              <a:gd name="connsiteX93" fmla="*/ 1000454 w 1778945"/>
              <a:gd name="connsiteY93" fmla="*/ 1272108 h 3425872"/>
              <a:gd name="connsiteX94" fmla="*/ 1173295 w 1778945"/>
              <a:gd name="connsiteY94" fmla="*/ 1281052 h 3425872"/>
              <a:gd name="connsiteX95" fmla="*/ 1294923 w 1778945"/>
              <a:gd name="connsiteY95" fmla="*/ 1290466 h 3425872"/>
              <a:gd name="connsiteX96" fmla="*/ 1363080 w 1778945"/>
              <a:gd name="connsiteY96" fmla="*/ 1256575 h 3425872"/>
              <a:gd name="connsiteX97" fmla="*/ 1478306 w 1778945"/>
              <a:gd name="connsiteY97" fmla="*/ 956835 h 3425872"/>
              <a:gd name="connsiteX98" fmla="*/ 1443663 w 1778945"/>
              <a:gd name="connsiteY98" fmla="*/ 883406 h 3425872"/>
              <a:gd name="connsiteX99" fmla="*/ 1343498 w 1778945"/>
              <a:gd name="connsiteY99" fmla="*/ 846126 h 3425872"/>
              <a:gd name="connsiteX100" fmla="*/ 898407 w 1778945"/>
              <a:gd name="connsiteY100" fmla="*/ 794914 h 3425872"/>
              <a:gd name="connsiteX101" fmla="*/ 886012 w 1778945"/>
              <a:gd name="connsiteY101" fmla="*/ 0 h 3425872"/>
              <a:gd name="connsiteX102" fmla="*/ 1152003 w 1778945"/>
              <a:gd name="connsiteY102" fmla="*/ 0 h 3425872"/>
              <a:gd name="connsiteX103" fmla="*/ 1625336 w 1778945"/>
              <a:gd name="connsiteY103" fmla="*/ 473334 h 3425872"/>
              <a:gd name="connsiteX104" fmla="*/ 1625336 w 1778945"/>
              <a:gd name="connsiteY104" fmla="*/ 960223 h 3425872"/>
              <a:gd name="connsiteX105" fmla="*/ 1753366 w 1778945"/>
              <a:gd name="connsiteY105" fmla="*/ 1034029 h 3425872"/>
              <a:gd name="connsiteX106" fmla="*/ 1772194 w 1778945"/>
              <a:gd name="connsiteY106" fmla="*/ 1104445 h 3425872"/>
              <a:gd name="connsiteX107" fmla="*/ 1771440 w 1778945"/>
              <a:gd name="connsiteY107" fmla="*/ 1105574 h 3425872"/>
              <a:gd name="connsiteX108" fmla="*/ 1701024 w 1778945"/>
              <a:gd name="connsiteY108" fmla="*/ 1124403 h 3425872"/>
              <a:gd name="connsiteX109" fmla="*/ 1624960 w 1778945"/>
              <a:gd name="connsiteY109" fmla="*/ 1080722 h 3425872"/>
              <a:gd name="connsiteX110" fmla="*/ 1624960 w 1778945"/>
              <a:gd name="connsiteY110" fmla="*/ 3067441 h 3425872"/>
              <a:gd name="connsiteX111" fmla="*/ 1269489 w 1778945"/>
              <a:gd name="connsiteY111" fmla="*/ 3422912 h 3425872"/>
              <a:gd name="connsiteX112" fmla="*/ 892441 w 1778945"/>
              <a:gd name="connsiteY112" fmla="*/ 3422912 h 3425872"/>
              <a:gd name="connsiteX113" fmla="*/ 892441 w 1778945"/>
              <a:gd name="connsiteY113" fmla="*/ 3425872 h 3425872"/>
              <a:gd name="connsiteX114" fmla="*/ 563095 w 1778945"/>
              <a:gd name="connsiteY114" fmla="*/ 3425872 h 3425872"/>
              <a:gd name="connsiteX115" fmla="*/ 207625 w 1778945"/>
              <a:gd name="connsiteY115" fmla="*/ 3070401 h 3425872"/>
              <a:gd name="connsiteX116" fmla="*/ 207625 w 1778945"/>
              <a:gd name="connsiteY116" fmla="*/ 1052428 h 3425872"/>
              <a:gd name="connsiteX117" fmla="*/ 78089 w 1778945"/>
              <a:gd name="connsiteY117" fmla="*/ 1127363 h 3425872"/>
              <a:gd name="connsiteX118" fmla="*/ 7673 w 1778945"/>
              <a:gd name="connsiteY118" fmla="*/ 1108534 h 3425872"/>
              <a:gd name="connsiteX119" fmla="*/ 6920 w 1778945"/>
              <a:gd name="connsiteY119" fmla="*/ 1107405 h 3425872"/>
              <a:gd name="connsiteX120" fmla="*/ 25748 w 1778945"/>
              <a:gd name="connsiteY120" fmla="*/ 1036989 h 3425872"/>
              <a:gd name="connsiteX121" fmla="*/ 207625 w 1778945"/>
              <a:gd name="connsiteY121" fmla="*/ 932305 h 3425872"/>
              <a:gd name="connsiteX122" fmla="*/ 207625 w 1778945"/>
              <a:gd name="connsiteY122" fmla="*/ 476294 h 3425872"/>
              <a:gd name="connsiteX123" fmla="*/ 680957 w 1778945"/>
              <a:gd name="connsiteY123" fmla="*/ 2960 h 3425872"/>
              <a:gd name="connsiteX124" fmla="*/ 886012 w 1778945"/>
              <a:gd name="connsiteY124" fmla="*/ 2960 h 342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778945" h="3425872">
                <a:moveTo>
                  <a:pt x="387070" y="3227427"/>
                </a:moveTo>
                <a:cubicBezTo>
                  <a:pt x="374643" y="3234205"/>
                  <a:pt x="380291" y="3247008"/>
                  <a:pt x="379162" y="3256422"/>
                </a:cubicBezTo>
                <a:cubicBezTo>
                  <a:pt x="379162" y="3283912"/>
                  <a:pt x="376526" y="3294831"/>
                  <a:pt x="408533" y="3303492"/>
                </a:cubicBezTo>
                <a:cubicBezTo>
                  <a:pt x="513593" y="3331358"/>
                  <a:pt x="597942" y="3349432"/>
                  <a:pt x="706014" y="3359976"/>
                </a:cubicBezTo>
                <a:cubicBezTo>
                  <a:pt x="721077" y="3361482"/>
                  <a:pt x="718441" y="3351315"/>
                  <a:pt x="713922" y="3340018"/>
                </a:cubicBezTo>
                <a:cubicBezTo>
                  <a:pt x="706391" y="3320813"/>
                  <a:pt x="693211" y="3321190"/>
                  <a:pt x="677019" y="3320438"/>
                </a:cubicBezTo>
                <a:cubicBezTo>
                  <a:pt x="573842" y="3306504"/>
                  <a:pt x="531290" y="3293702"/>
                  <a:pt x="430373" y="3245502"/>
                </a:cubicBezTo>
                <a:cubicBezTo>
                  <a:pt x="421337" y="3239854"/>
                  <a:pt x="399119" y="3221025"/>
                  <a:pt x="387070" y="3227427"/>
                </a:cubicBezTo>
                <a:close/>
                <a:moveTo>
                  <a:pt x="1424836" y="3224467"/>
                </a:moveTo>
                <a:cubicBezTo>
                  <a:pt x="1413162" y="3218065"/>
                  <a:pt x="1390945" y="3237270"/>
                  <a:pt x="1381531" y="3242542"/>
                </a:cubicBezTo>
                <a:cubicBezTo>
                  <a:pt x="1280614" y="3290741"/>
                  <a:pt x="1237686" y="3303544"/>
                  <a:pt x="1134886" y="3317477"/>
                </a:cubicBezTo>
                <a:cubicBezTo>
                  <a:pt x="1118694" y="3318230"/>
                  <a:pt x="1105514" y="3317853"/>
                  <a:pt x="1097983" y="3336682"/>
                </a:cubicBezTo>
                <a:cubicBezTo>
                  <a:pt x="1093464" y="3347978"/>
                  <a:pt x="1090828" y="3358145"/>
                  <a:pt x="1105892" y="3356639"/>
                </a:cubicBezTo>
                <a:cubicBezTo>
                  <a:pt x="1213963" y="3346096"/>
                  <a:pt x="1298311" y="3328021"/>
                  <a:pt x="1403372" y="3300156"/>
                </a:cubicBezTo>
                <a:cubicBezTo>
                  <a:pt x="1435378" y="3291871"/>
                  <a:pt x="1432742" y="3280952"/>
                  <a:pt x="1432742" y="3253086"/>
                </a:cubicBezTo>
                <a:cubicBezTo>
                  <a:pt x="1431613" y="3244048"/>
                  <a:pt x="1437638" y="3230869"/>
                  <a:pt x="1424836" y="3224467"/>
                </a:cubicBezTo>
                <a:close/>
                <a:moveTo>
                  <a:pt x="1347737" y="2435482"/>
                </a:moveTo>
                <a:cubicBezTo>
                  <a:pt x="1344064" y="2434447"/>
                  <a:pt x="1339357" y="2436331"/>
                  <a:pt x="1332580" y="2439343"/>
                </a:cubicBezTo>
                <a:cubicBezTo>
                  <a:pt x="1204362" y="2493849"/>
                  <a:pt x="1071695" y="2514466"/>
                  <a:pt x="935693" y="2514060"/>
                </a:cubicBezTo>
                <a:lnTo>
                  <a:pt x="892441" y="2511871"/>
                </a:lnTo>
                <a:lnTo>
                  <a:pt x="892441" y="2514506"/>
                </a:lnTo>
                <a:lnTo>
                  <a:pt x="805049" y="2510082"/>
                </a:lnTo>
                <a:cubicBezTo>
                  <a:pt x="690952" y="2499539"/>
                  <a:pt x="579491" y="2489373"/>
                  <a:pt x="474431" y="2440797"/>
                </a:cubicBezTo>
                <a:cubicBezTo>
                  <a:pt x="462381" y="2435148"/>
                  <a:pt x="455603" y="2438538"/>
                  <a:pt x="452591" y="2451716"/>
                </a:cubicBezTo>
                <a:cubicBezTo>
                  <a:pt x="446189" y="2477323"/>
                  <a:pt x="437905" y="2502176"/>
                  <a:pt x="432633" y="2527782"/>
                </a:cubicBezTo>
                <a:cubicBezTo>
                  <a:pt x="417571" y="2598197"/>
                  <a:pt x="410417" y="2669743"/>
                  <a:pt x="402132" y="2741290"/>
                </a:cubicBezTo>
                <a:cubicBezTo>
                  <a:pt x="396483" y="2790243"/>
                  <a:pt x="413052" y="2824885"/>
                  <a:pt x="456732" y="2845973"/>
                </a:cubicBezTo>
                <a:cubicBezTo>
                  <a:pt x="563770" y="2897938"/>
                  <a:pt x="675254" y="2929993"/>
                  <a:pt x="800083" y="2942773"/>
                </a:cubicBezTo>
                <a:lnTo>
                  <a:pt x="886012" y="2947001"/>
                </a:lnTo>
                <a:lnTo>
                  <a:pt x="886012" y="2944357"/>
                </a:lnTo>
                <a:lnTo>
                  <a:pt x="923260" y="2946190"/>
                </a:lnTo>
                <a:cubicBezTo>
                  <a:pt x="964682" y="2949203"/>
                  <a:pt x="1026061" y="2940918"/>
                  <a:pt x="1086687" y="2929621"/>
                </a:cubicBezTo>
                <a:cubicBezTo>
                  <a:pt x="1182334" y="2911924"/>
                  <a:pt x="1274590" y="2884058"/>
                  <a:pt x="1361199" y="2839248"/>
                </a:cubicBezTo>
                <a:cubicBezTo>
                  <a:pt x="1389063" y="2824561"/>
                  <a:pt x="1406762" y="2796321"/>
                  <a:pt x="1405632" y="2761676"/>
                </a:cubicBezTo>
                <a:cubicBezTo>
                  <a:pt x="1404879" y="2736071"/>
                  <a:pt x="1402996" y="2710841"/>
                  <a:pt x="1400737" y="2685611"/>
                </a:cubicBezTo>
                <a:cubicBezTo>
                  <a:pt x="1393582" y="2605405"/>
                  <a:pt x="1380026" y="2526328"/>
                  <a:pt x="1356680" y="2449133"/>
                </a:cubicBezTo>
                <a:cubicBezTo>
                  <a:pt x="1354044" y="2440472"/>
                  <a:pt x="1351407" y="2436519"/>
                  <a:pt x="1347737" y="2435482"/>
                </a:cubicBezTo>
                <a:close/>
                <a:moveTo>
                  <a:pt x="248873" y="1756591"/>
                </a:moveTo>
                <a:cubicBezTo>
                  <a:pt x="241719" y="1761109"/>
                  <a:pt x="245108" y="1770900"/>
                  <a:pt x="245484" y="1778055"/>
                </a:cubicBezTo>
                <a:cubicBezTo>
                  <a:pt x="248873" y="1873700"/>
                  <a:pt x="251510" y="1961815"/>
                  <a:pt x="256028" y="2057461"/>
                </a:cubicBezTo>
                <a:cubicBezTo>
                  <a:pt x="258287" y="2108295"/>
                  <a:pt x="262430" y="2158755"/>
                  <a:pt x="266948" y="2209214"/>
                </a:cubicBezTo>
                <a:cubicBezTo>
                  <a:pt x="274103" y="2285655"/>
                  <a:pt x="290295" y="2362097"/>
                  <a:pt x="298956" y="2438538"/>
                </a:cubicBezTo>
                <a:cubicBezTo>
                  <a:pt x="306111" y="2502176"/>
                  <a:pt x="314019" y="2527782"/>
                  <a:pt x="326821" y="2594433"/>
                </a:cubicBezTo>
                <a:cubicBezTo>
                  <a:pt x="330963" y="2588408"/>
                  <a:pt x="332846" y="2624934"/>
                  <a:pt x="332846" y="2623427"/>
                </a:cubicBezTo>
                <a:cubicBezTo>
                  <a:pt x="348661" y="2511966"/>
                  <a:pt x="356570" y="2399752"/>
                  <a:pt x="364477" y="2287915"/>
                </a:cubicBezTo>
                <a:cubicBezTo>
                  <a:pt x="369749" y="2214486"/>
                  <a:pt x="370503" y="2140680"/>
                  <a:pt x="373891" y="2067251"/>
                </a:cubicBezTo>
                <a:cubicBezTo>
                  <a:pt x="378034" y="1990057"/>
                  <a:pt x="375020" y="1920018"/>
                  <a:pt x="375775" y="1842822"/>
                </a:cubicBezTo>
                <a:cubicBezTo>
                  <a:pt x="375775" y="1828890"/>
                  <a:pt x="370503" y="1820982"/>
                  <a:pt x="358829" y="1814581"/>
                </a:cubicBezTo>
                <a:cubicBezTo>
                  <a:pt x="330963" y="1798389"/>
                  <a:pt x="296320" y="1781068"/>
                  <a:pt x="268455" y="1764876"/>
                </a:cubicBezTo>
                <a:cubicBezTo>
                  <a:pt x="262430" y="1761486"/>
                  <a:pt x="256405" y="1752072"/>
                  <a:pt x="248873" y="1756591"/>
                </a:cubicBezTo>
                <a:close/>
                <a:moveTo>
                  <a:pt x="1558326" y="1754903"/>
                </a:moveTo>
                <a:cubicBezTo>
                  <a:pt x="1556160" y="1752878"/>
                  <a:pt x="1552301" y="1753443"/>
                  <a:pt x="1545334" y="1757774"/>
                </a:cubicBezTo>
                <a:cubicBezTo>
                  <a:pt x="1513703" y="1777354"/>
                  <a:pt x="1474165" y="1796559"/>
                  <a:pt x="1441780" y="1815386"/>
                </a:cubicBezTo>
                <a:cubicBezTo>
                  <a:pt x="1433119" y="1820282"/>
                  <a:pt x="1430484" y="1827060"/>
                  <a:pt x="1430484" y="1836474"/>
                </a:cubicBezTo>
                <a:cubicBezTo>
                  <a:pt x="1430860" y="1883920"/>
                  <a:pt x="1427848" y="1931367"/>
                  <a:pt x="1432367" y="1978437"/>
                </a:cubicBezTo>
                <a:cubicBezTo>
                  <a:pt x="1439144" y="2045464"/>
                  <a:pt x="1433496" y="2104961"/>
                  <a:pt x="1439521" y="2171611"/>
                </a:cubicBezTo>
                <a:cubicBezTo>
                  <a:pt x="1444793" y="2232989"/>
                  <a:pt x="1446676" y="2295122"/>
                  <a:pt x="1450064" y="2356878"/>
                </a:cubicBezTo>
                <a:cubicBezTo>
                  <a:pt x="1455714" y="2449888"/>
                  <a:pt x="1465127" y="2504487"/>
                  <a:pt x="1478684" y="2603899"/>
                </a:cubicBezTo>
                <a:cubicBezTo>
                  <a:pt x="1482073" y="2587331"/>
                  <a:pt x="1484708" y="2615572"/>
                  <a:pt x="1486214" y="2605782"/>
                </a:cubicBezTo>
                <a:cubicBezTo>
                  <a:pt x="1494499" y="2548169"/>
                  <a:pt x="1503536" y="2490179"/>
                  <a:pt x="1510315" y="2432189"/>
                </a:cubicBezTo>
                <a:cubicBezTo>
                  <a:pt x="1518599" y="2359889"/>
                  <a:pt x="1533662" y="2287591"/>
                  <a:pt x="1539686" y="2214914"/>
                </a:cubicBezTo>
                <a:cubicBezTo>
                  <a:pt x="1544581" y="2157677"/>
                  <a:pt x="1547970" y="2100065"/>
                  <a:pt x="1551736" y="2042451"/>
                </a:cubicBezTo>
                <a:cubicBezTo>
                  <a:pt x="1558137" y="1948312"/>
                  <a:pt x="1561150" y="1861704"/>
                  <a:pt x="1561150" y="1767564"/>
                </a:cubicBezTo>
                <a:cubicBezTo>
                  <a:pt x="1560961" y="1761539"/>
                  <a:pt x="1560491" y="1756926"/>
                  <a:pt x="1558326" y="1754903"/>
                </a:cubicBezTo>
                <a:close/>
                <a:moveTo>
                  <a:pt x="282387" y="1005357"/>
                </a:moveTo>
                <a:cubicBezTo>
                  <a:pt x="265817" y="1094602"/>
                  <a:pt x="254522" y="1169913"/>
                  <a:pt x="251886" y="1259911"/>
                </a:cubicBezTo>
                <a:cubicBezTo>
                  <a:pt x="248496" y="1381162"/>
                  <a:pt x="242096" y="1491117"/>
                  <a:pt x="245108" y="1612746"/>
                </a:cubicBezTo>
                <a:cubicBezTo>
                  <a:pt x="245484" y="1621407"/>
                  <a:pt x="244731" y="1630067"/>
                  <a:pt x="252638" y="1636093"/>
                </a:cubicBezTo>
                <a:cubicBezTo>
                  <a:pt x="289542" y="1662828"/>
                  <a:pt x="333975" y="1689187"/>
                  <a:pt x="376526" y="1719688"/>
                </a:cubicBezTo>
                <a:cubicBezTo>
                  <a:pt x="370877" y="1464381"/>
                  <a:pt x="355063" y="1244472"/>
                  <a:pt x="282387" y="1005357"/>
                </a:cubicBezTo>
                <a:close/>
                <a:moveTo>
                  <a:pt x="1525001" y="1001645"/>
                </a:moveTo>
                <a:cubicBezTo>
                  <a:pt x="1506926" y="1060011"/>
                  <a:pt x="1493746" y="1098044"/>
                  <a:pt x="1483202" y="1152268"/>
                </a:cubicBezTo>
                <a:cubicBezTo>
                  <a:pt x="1468140" y="1229463"/>
                  <a:pt x="1458349" y="1307410"/>
                  <a:pt x="1450818" y="1385734"/>
                </a:cubicBezTo>
                <a:cubicBezTo>
                  <a:pt x="1445923" y="1437698"/>
                  <a:pt x="1443287" y="1478743"/>
                  <a:pt x="1438769" y="1531085"/>
                </a:cubicBezTo>
                <a:cubicBezTo>
                  <a:pt x="1433874" y="1586815"/>
                  <a:pt x="1438769" y="1642923"/>
                  <a:pt x="1430860" y="1698653"/>
                </a:cubicBezTo>
                <a:cubicBezTo>
                  <a:pt x="1428600" y="1715222"/>
                  <a:pt x="1436509" y="1715600"/>
                  <a:pt x="1448182" y="1706938"/>
                </a:cubicBezTo>
                <a:cubicBezTo>
                  <a:pt x="1477554" y="1685098"/>
                  <a:pt x="1514457" y="1663634"/>
                  <a:pt x="1544205" y="1642546"/>
                </a:cubicBezTo>
                <a:cubicBezTo>
                  <a:pt x="1558138" y="1632380"/>
                  <a:pt x="1561150" y="1619200"/>
                  <a:pt x="1561150" y="1602631"/>
                </a:cubicBezTo>
                <a:cubicBezTo>
                  <a:pt x="1560774" y="1464811"/>
                  <a:pt x="1561527" y="1338664"/>
                  <a:pt x="1555125" y="1201220"/>
                </a:cubicBezTo>
                <a:cubicBezTo>
                  <a:pt x="1552867" y="1152268"/>
                  <a:pt x="1542698" y="1102938"/>
                  <a:pt x="1536674" y="1054363"/>
                </a:cubicBezTo>
                <a:cubicBezTo>
                  <a:pt x="1534038" y="1034028"/>
                  <a:pt x="1537051" y="1026874"/>
                  <a:pt x="1525001" y="1001645"/>
                </a:cubicBezTo>
                <a:close/>
                <a:moveTo>
                  <a:pt x="898407" y="794914"/>
                </a:moveTo>
                <a:lnTo>
                  <a:pt x="892441" y="795187"/>
                </a:lnTo>
                <a:lnTo>
                  <a:pt x="892441" y="798441"/>
                </a:lnTo>
                <a:lnTo>
                  <a:pt x="756566" y="804653"/>
                </a:lnTo>
                <a:cubicBezTo>
                  <a:pt x="706390" y="807477"/>
                  <a:pt x="655742" y="811619"/>
                  <a:pt x="605472" y="819338"/>
                </a:cubicBezTo>
                <a:cubicBezTo>
                  <a:pt x="524136" y="831765"/>
                  <a:pt x="443553" y="848333"/>
                  <a:pt x="368995" y="885612"/>
                </a:cubicBezTo>
                <a:cubicBezTo>
                  <a:pt x="336987" y="901805"/>
                  <a:pt x="324560" y="926281"/>
                  <a:pt x="330208" y="960548"/>
                </a:cubicBezTo>
                <a:cubicBezTo>
                  <a:pt x="347154" y="1062972"/>
                  <a:pt x="387069" y="1178198"/>
                  <a:pt x="447694" y="1261794"/>
                </a:cubicBezTo>
                <a:cubicBezTo>
                  <a:pt x="463510" y="1283636"/>
                  <a:pt x="485351" y="1297191"/>
                  <a:pt x="512087" y="1293802"/>
                </a:cubicBezTo>
                <a:cubicBezTo>
                  <a:pt x="619028" y="1280246"/>
                  <a:pt x="726724" y="1279493"/>
                  <a:pt x="834043" y="1274598"/>
                </a:cubicBezTo>
                <a:lnTo>
                  <a:pt x="886012" y="1274739"/>
                </a:lnTo>
                <a:lnTo>
                  <a:pt x="886012" y="1271797"/>
                </a:lnTo>
                <a:lnTo>
                  <a:pt x="1000454" y="1272108"/>
                </a:lnTo>
                <a:cubicBezTo>
                  <a:pt x="1058067" y="1274274"/>
                  <a:pt x="1115681" y="1277851"/>
                  <a:pt x="1173295" y="1281052"/>
                </a:cubicBezTo>
                <a:cubicBezTo>
                  <a:pt x="1213963" y="1283311"/>
                  <a:pt x="1254255" y="1287453"/>
                  <a:pt x="1294923" y="1290466"/>
                </a:cubicBezTo>
                <a:cubicBezTo>
                  <a:pt x="1322787" y="1292349"/>
                  <a:pt x="1345758" y="1281805"/>
                  <a:pt x="1363080" y="1256575"/>
                </a:cubicBezTo>
                <a:cubicBezTo>
                  <a:pt x="1421069" y="1172226"/>
                  <a:pt x="1462490" y="1058882"/>
                  <a:pt x="1478306" y="956835"/>
                </a:cubicBezTo>
                <a:cubicBezTo>
                  <a:pt x="1483578" y="921814"/>
                  <a:pt x="1474541" y="899222"/>
                  <a:pt x="1443663" y="883406"/>
                </a:cubicBezTo>
                <a:cubicBezTo>
                  <a:pt x="1411655" y="867213"/>
                  <a:pt x="1378141" y="855917"/>
                  <a:pt x="1343498" y="846126"/>
                </a:cubicBezTo>
                <a:cubicBezTo>
                  <a:pt x="1199277" y="805459"/>
                  <a:pt x="1051290" y="800940"/>
                  <a:pt x="898407" y="794914"/>
                </a:cubicBezTo>
                <a:close/>
                <a:moveTo>
                  <a:pt x="886012" y="0"/>
                </a:moveTo>
                <a:lnTo>
                  <a:pt x="1152003" y="0"/>
                </a:lnTo>
                <a:cubicBezTo>
                  <a:pt x="1412205" y="0"/>
                  <a:pt x="1624960" y="213132"/>
                  <a:pt x="1625336" y="473334"/>
                </a:cubicBezTo>
                <a:lnTo>
                  <a:pt x="1625336" y="960223"/>
                </a:lnTo>
                <a:lnTo>
                  <a:pt x="1753366" y="1034029"/>
                </a:lnTo>
                <a:cubicBezTo>
                  <a:pt x="1777842" y="1048338"/>
                  <a:pt x="1786126" y="1079968"/>
                  <a:pt x="1772194" y="1104445"/>
                </a:cubicBezTo>
                <a:lnTo>
                  <a:pt x="1771440" y="1105574"/>
                </a:lnTo>
                <a:cubicBezTo>
                  <a:pt x="1757131" y="1130051"/>
                  <a:pt x="1725500" y="1138712"/>
                  <a:pt x="1701024" y="1124403"/>
                </a:cubicBezTo>
                <a:lnTo>
                  <a:pt x="1624960" y="1080722"/>
                </a:lnTo>
                <a:lnTo>
                  <a:pt x="1624960" y="3067441"/>
                </a:lnTo>
                <a:cubicBezTo>
                  <a:pt x="1624960" y="3262876"/>
                  <a:pt x="1464923" y="3422912"/>
                  <a:pt x="1269489" y="3422912"/>
                </a:cubicBezTo>
                <a:lnTo>
                  <a:pt x="892441" y="3422912"/>
                </a:lnTo>
                <a:lnTo>
                  <a:pt x="892441" y="3425872"/>
                </a:lnTo>
                <a:lnTo>
                  <a:pt x="563095" y="3425872"/>
                </a:lnTo>
                <a:cubicBezTo>
                  <a:pt x="367661" y="3425872"/>
                  <a:pt x="207625" y="3265836"/>
                  <a:pt x="207625" y="3070401"/>
                </a:cubicBezTo>
                <a:lnTo>
                  <a:pt x="207625" y="1052428"/>
                </a:lnTo>
                <a:lnTo>
                  <a:pt x="78089" y="1127363"/>
                </a:lnTo>
                <a:cubicBezTo>
                  <a:pt x="53613" y="1141672"/>
                  <a:pt x="21982" y="1133011"/>
                  <a:pt x="7673" y="1108534"/>
                </a:cubicBezTo>
                <a:lnTo>
                  <a:pt x="6920" y="1107405"/>
                </a:lnTo>
                <a:cubicBezTo>
                  <a:pt x="-7390" y="1082928"/>
                  <a:pt x="1271" y="1051298"/>
                  <a:pt x="25748" y="1036989"/>
                </a:cubicBezTo>
                <a:lnTo>
                  <a:pt x="207625" y="932305"/>
                </a:lnTo>
                <a:lnTo>
                  <a:pt x="207625" y="476294"/>
                </a:lnTo>
                <a:cubicBezTo>
                  <a:pt x="207625" y="216092"/>
                  <a:pt x="420756" y="2960"/>
                  <a:pt x="680957" y="2960"/>
                </a:cubicBezTo>
                <a:lnTo>
                  <a:pt x="886012" y="2960"/>
                </a:lnTo>
                <a:close/>
              </a:path>
            </a:pathLst>
          </a:custGeom>
          <a:solidFill>
            <a:schemeClr val="accent2"/>
          </a:solidFill>
          <a:ln w="753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3C7C5-B3DB-4A21-A820-7ADB398FCD5C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C5CBE-A699-4A4E-967A-72D11504D3D6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CD4F-1583-4DD3-A023-0FB29FD72E7F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8387C2-F56E-48CD-A074-4A00CE987AFF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486A2C-7B12-4C0E-84DA-16B0640E999F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A45EB3-2D74-4ABE-A32D-3DBB3C3D0BF9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D9E27-35AB-42DC-AAEA-55273C61CA1C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3E0894-ECDB-408F-BF87-D78603443E7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6F47BA-8163-4584-9A95-BB456B9A4B5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546183-9E49-4258-AE26-D7BB616F2B35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B6C751-F668-43C8-9987-8F3C01A43B3E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F43C6-8E35-4045-A55D-B275CDDBD465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C927E-5201-43EA-93CB-DB7827AE7C9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571749-B3A0-4672-BF54-7FD1C73DCAE5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0BC805-84B3-462E-860C-949464B13C26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DA5EA-62C9-43E6-A863-60D78B311E9D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9C9267-31F6-435B-981C-0B59679E52E6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982FAE-708E-48FA-87EE-FF5D659C6EBC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6D2559-6565-4A03-866B-6A276F126644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18E9AE-73FB-44B9-AC98-C2319897E692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F4058-F08C-4C4A-B923-7FC518E6BDD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1CEC9-0B86-4B59-93C4-FE2B299398CC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8E934A6C-51D4-49C9-AB2D-05985CBFEA0E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48F993E-20E4-45D9-BAA0-E6B4094EC993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DED60436-E903-494F-8045-F26D3475BED0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:a16="http://schemas.microsoft.com/office/drawing/2014/main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E0F1-46C1-44E9-9531-7737370AC9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24620-C34A-4B6D-B059-A426A065C49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810E23-EE21-412F-860F-4CC6963CACB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82955"/>
              </p:ext>
            </p:extLst>
          </p:nvPr>
        </p:nvGraphicFramePr>
        <p:xfrm>
          <a:off x="931818" y="182523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A9B709D-D615-4CE7-84DC-DEBEBB63A5B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79209E-6118-4690-AF68-ECE961084462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67785-EFEA-4C9B-A82C-79C8E74BAFD0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23953-869C-4063-AF0B-28F952EF41BA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B1CE-1074-44C3-81AF-B93E081EDCAB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F50537-D064-4CE6-B566-FE9576385FA9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CAD19-C2FD-4FA7-9E9B-380BABBC0A7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AA25A-D8D6-420E-B8D9-6181A6D61CA3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8CD664-C7A3-4EB2-BA46-EF5A33BD4A7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55352-9446-4A83-981F-AA84EA8A40D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67B9A-C3B9-4DB5-BCE7-C3E30DF93500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C112D-50D4-4F6D-B662-693490298FA5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5E41874A-0CC2-46B9-847D-5C049B02B4C9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4FB9FC2E-5429-4889-920A-4247DC3F3C05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84512D6-E001-4620-949F-F786F269BDF5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F83B36C-BD7B-44EB-9858-7C09B3F7280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AEAA2816-2081-48EC-9886-0A04AF90BF96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BC4CEC7-95B2-4569-BCBB-57196BA05FC9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387F9D32-69B2-4586-BF83-1E9A729E2724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BB759399-92A1-429A-8F34-00E9180E8C9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015360BB-420B-4521-9B97-6447E3156F4E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8D53AB1D-3244-48CF-B5D4-69DF4E8D126D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B92B5BF-87DD-4F62-8F8C-68E23FBBA5B6}"/>
              </a:ext>
            </a:extLst>
          </p:cNvPr>
          <p:cNvSpPr/>
          <p:nvPr/>
        </p:nvSpPr>
        <p:spPr>
          <a:xfrm flipH="1">
            <a:off x="4950270" y="4344194"/>
            <a:ext cx="2274714" cy="87591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71500" y="257174"/>
            <a:ext cx="6467475" cy="873143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05114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05114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6B3F-F26B-4037-8DD3-94EC6F2E5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8DD55B-F786-473D-AAC0-586CF75AF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96815" y="261942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5AC31-D810-48A2-A758-3CD31B452628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310099-D3E4-40A9-BD54-61D8AC4C95C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956AC-F708-4B5A-948A-2FB18608285E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05A1D7-1402-4A3D-B573-6D667C934A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288B77-331D-40E7-BBF6-A8947978E257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8D54FE-95F9-45F0-BE80-5F091151C824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FA0BD998-6556-4D8C-B673-35A92670D95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6327D3F-B16F-420A-A5B2-C57C2FAFEA0B}"/>
              </a:ext>
            </a:extLst>
          </p:cNvPr>
          <p:cNvSpPr/>
          <p:nvPr/>
        </p:nvSpPr>
        <p:spPr>
          <a:xfrm>
            <a:off x="5574581" y="3094158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3DDC9-926B-4A51-AAEE-B25B074752FD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642F1-570A-4287-8B0B-93E2DD5D11DC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318DF-62C0-4B0A-9469-D191214006CB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A7E2E-BA67-45EB-89AB-DCF257AC7355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955F27-31F3-46C2-A543-A268D296A834}"/>
              </a:ext>
            </a:extLst>
          </p:cNvPr>
          <p:cNvGrpSpPr/>
          <p:nvPr/>
        </p:nvGrpSpPr>
        <p:grpSpPr>
          <a:xfrm>
            <a:off x="930391" y="3477045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9624C5-323A-4EDD-A1DC-D7A5B89FF7B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CA5D289F-C213-468A-A612-2320299139DC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A0E8C53-8A03-4B33-81E6-93D9AA177471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46A8B4-DDE0-430F-8036-09D1ADF3DB0C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35A42-E366-484D-AC7A-13EC07ED5290}"/>
              </a:ext>
            </a:extLst>
          </p:cNvPr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02743"/>
              </p:ext>
            </p:extLst>
          </p:nvPr>
        </p:nvGraphicFramePr>
        <p:xfrm>
          <a:off x="4727849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3749"/>
              </p:ext>
            </p:extLst>
          </p:nvPr>
        </p:nvGraphicFramePr>
        <p:xfrm>
          <a:off x="9035338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6FE086-22FD-4334-9397-E9F62189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193"/>
              </p:ext>
            </p:extLst>
          </p:nvPr>
        </p:nvGraphicFramePr>
        <p:xfrm>
          <a:off x="6731253" y="1822315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7C4DA1-9E79-4B0C-A118-798ACCF3B6D8}"/>
              </a:ext>
            </a:extLst>
          </p:cNvPr>
          <p:cNvSpPr txBox="1"/>
          <p:nvPr/>
        </p:nvSpPr>
        <p:spPr>
          <a:xfrm>
            <a:off x="868132" y="276114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5F930B-2E79-4166-B390-CDBACA2EBFB9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D6A35FF-59F5-4397-A877-A70939F33676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A584821-BA63-4C9C-8AB8-A7B581A3A2D3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85F4E-CC9D-43CD-A6A1-7EEC55E32525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AF149F72-501E-47AB-A87F-6B213D3E40B8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13427C07-F326-4AF7-9A82-17715C918844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5064181-341B-4B59-BA12-907D3B836C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341587-0B68-45B1-9538-DB8793043ED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062175-0A35-4B95-820D-F42542DAD10C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B7655F-3AA4-4BDC-A5AB-98B067B80FD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EBA74E-D161-49A6-B197-BD39FDF3CF29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507E-ED19-4D56-A440-4566B9877C31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BD5A2E-32E0-49A4-965A-6302EC0F409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6C8FE1-7CC1-4648-862B-B084C3CC2F70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9FBBA1-8D31-4A60-B6E6-219641F284F3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453F4B-EE81-4F5F-AEA2-20DD9A8FB40C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23C0E9-68CE-48C5-9D53-811F1A1D606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E9A559-81DA-4F2E-B62D-99A77DC77C79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6324EF-DC37-4A0D-B394-0336B13C70B1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78778-A1A9-46E8-AA88-3FAB5EBC6744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1F0443-4500-494B-854D-FA9A69880D71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EB1907-4571-42CA-8DB2-F7E3941224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1F4412-DD31-4E99-A173-179580967123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7632A5-E8C9-4273-90DE-088187AF15F2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F473B1-8CA1-4373-B300-6A95478358A9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F0DE06-66ED-4255-BCA1-745C7C488093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C4F590-754C-4425-B904-AE430AFB59EB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E3C55E-78FC-4E57-BA19-90359ABA2546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98AE9D-CD2D-458E-A709-082462A18B04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E19CB9B2-0EEA-4FC8-9843-2F67E89819A7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59677CE1-5B9A-4102-82D1-127B6E46DE47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771AE-FDEC-4C72-B78B-164F9D1E489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774D6D45-5837-473F-808E-1CB3562A0D44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51EA6B-0CEA-4D5D-BDED-E991A5947EB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76210A54-68E7-4713-B7F1-D334865F24A0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F4017A-61E6-4AD1-BD0C-1EBE52D3BAC5}"/>
              </a:ext>
            </a:extLst>
          </p:cNvPr>
          <p:cNvGrpSpPr/>
          <p:nvPr/>
        </p:nvGrpSpPr>
        <p:grpSpPr>
          <a:xfrm>
            <a:off x="5563480" y="2989740"/>
            <a:ext cx="1044651" cy="1105281"/>
            <a:chOff x="7660892" y="3400808"/>
            <a:chExt cx="299886" cy="317291"/>
          </a:xfrm>
          <a:solidFill>
            <a:schemeClr val="accent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A54155D-7629-4333-BF10-C635270330F0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AE3517-00E1-4725-BD17-772301208EA7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954AEB-49BC-40ED-B483-0F12D3A4CB7A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4F1C7-8FC7-4696-A2B1-A99EDCF7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45833" y="56449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E2A650-ED7A-4122-9A66-206A8FCE9429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CC178EFD-F5C1-4961-8265-C501576F90F3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21EC1E47-51D4-48CC-935D-99FA8527F2B5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7CAA0679-F97A-4FDE-AC1D-8375EE655772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E4E7EABD-AA78-4CE0-91B0-A28034487AE1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D66D3D89-5ECD-42C9-91A6-64E0D28E1B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A37B1EF6-EF8B-455E-B7C3-68F6008801F9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5E58CC-D3B5-4958-89FD-F5B778B6DD68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384831-11D3-4CEC-8D3C-C96472FC5EC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77965-48CB-4493-91A5-8C9283594B7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189EC-652C-4277-8720-9A586250D67D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5E7077-42AA-427C-BF07-E3F6F860EC1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5F8FB1-EB55-43AB-A7DE-EA016C1F941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9131CC-8736-44B5-A151-80232A185404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56F590-7892-4060-A998-D7F6F8C6529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1A9E0D-55BE-4067-B247-A0C7ADE547E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16E0C95E-85CF-46AA-A0DE-FACBD34963B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25E375FA-92B3-4867-9CA2-77E5EC359D77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94062A-5332-43CD-AE11-84A0395556D0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85039A-E5A5-42C6-BE6D-E15E0D2BF99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742997-87B9-4D96-B81B-9D0A4087548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031A4505-63A0-4D8A-97EE-CFC44C540A48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2B350E-9C6B-446C-B89C-59744F1B8CF8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188E4D-3E91-4E81-9FDF-26C1887E0F8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65BDB1-BE46-47E4-8561-EE912A2223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C598C66C-8F40-4104-ABDA-BDF044570A1A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5098686-3966-4747-ADFA-340FF0025D13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0BE-330A-45CA-A1F8-53510FB02F47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9CEC29-E935-4CF9-84E9-F39D030B4A41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793E32-C95C-4B64-B10B-2474CCE89B49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C60C7A-3210-4AF2-8348-E70E60895D0F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23CB0-B601-491A-935A-07D4E8712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6B5C06-A83F-47DC-8E0D-E2490E1F1AC8}"/>
              </a:ext>
            </a:extLst>
          </p:cNvPr>
          <p:cNvSpPr/>
          <p:nvPr/>
        </p:nvSpPr>
        <p:spPr>
          <a:xfrm>
            <a:off x="10257382" y="213188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0E02F-F9FD-4846-A54D-D9BC84A558D0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ADF9E-6C88-4B47-A379-83F907A3A85D}"/>
              </a:ext>
            </a:extLst>
          </p:cNvPr>
          <p:cNvSpPr txBox="1"/>
          <p:nvPr/>
        </p:nvSpPr>
        <p:spPr>
          <a:xfrm>
            <a:off x="5383918" y="87370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/>
              <a:t>Get a modern PowerPoint  Presentation that is beautifully designed.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857F6-9CAC-4A4F-AAE7-CF35CCB1C922}"/>
              </a:ext>
            </a:extLst>
          </p:cNvPr>
          <p:cNvSpPr/>
          <p:nvPr/>
        </p:nvSpPr>
        <p:spPr>
          <a:xfrm rot="10800000">
            <a:off x="4741658" y="61958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64809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8193A50-B128-406B-99DA-C45D63447F2E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02FE92-342C-4D1D-BA68-BF59F2C345DB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9B465-7403-4F65-BC70-0D73B3A7207E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D1EC0F-5CE1-4B45-B3C6-665AFF0972D5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CE63E9-3FDE-4138-BDFF-06A8314AB330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404620-BC50-4890-8EEB-43CD03DE817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B6D75-65EA-4F98-A368-4947AE85AD6E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3C7090-808A-4899-98CB-8A29C97D1A0A}"/>
              </a:ext>
            </a:extLst>
          </p:cNvPr>
          <p:cNvGrpSpPr/>
          <p:nvPr/>
        </p:nvGrpSpPr>
        <p:grpSpPr>
          <a:xfrm rot="5400000">
            <a:off x="9942926" y="3169899"/>
            <a:ext cx="2721871" cy="263769"/>
            <a:chOff x="717532" y="1899142"/>
            <a:chExt cx="9921160" cy="26376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A30390-00F9-4786-9D4E-DF4C4F3E9131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C1434DF-A9C4-4357-A41D-F1277DFE96A0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rot="16200000" flipH="1">
              <a:off x="5918473" y="-2689192"/>
              <a:ext cx="4" cy="9440435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A89AAF-8CEE-4EBA-951F-2CF405EF887C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D52FFD-D7AC-485F-8928-41B6E01403DE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F00C4B6-93F3-48E9-96EF-0F106EE1D077}"/>
                </a:ext>
              </a:extLst>
            </p:cNvPr>
            <p:cNvCxnSpPr>
              <a:cxnSpLocks/>
              <a:stCxn id="43" idx="1"/>
              <a:endCxn id="43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27CCD3C-2281-4253-86F1-EED30B3D3EB0}"/>
              </a:ext>
            </a:extLst>
          </p:cNvPr>
          <p:cNvGrpSpPr/>
          <p:nvPr/>
        </p:nvGrpSpPr>
        <p:grpSpPr>
          <a:xfrm flipH="1">
            <a:off x="1037472" y="1678638"/>
            <a:ext cx="930519" cy="358175"/>
            <a:chOff x="8760955" y="-377720"/>
            <a:chExt cx="5693435" cy="2191516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041090-F0B0-4DDE-A4AD-3DC44C3061C3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93863D9-277F-46DE-AB3E-839BF41A8911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54DC36-8839-4EB4-A376-2ECBEE0A0BDD}"/>
              </a:ext>
            </a:extLst>
          </p:cNvPr>
          <p:cNvGrpSpPr/>
          <p:nvPr/>
        </p:nvGrpSpPr>
        <p:grpSpPr>
          <a:xfrm>
            <a:off x="1011148" y="4106715"/>
            <a:ext cx="930519" cy="358175"/>
            <a:chOff x="8760955" y="-377720"/>
            <a:chExt cx="5693435" cy="219151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BD06BF7-6FD7-4358-8673-44409F4781D6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BA9B7C-68EE-49FB-8233-7A8FB3138E0C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437386-8BDE-4CA0-9EF6-6DF85646D06F}"/>
              </a:ext>
            </a:extLst>
          </p:cNvPr>
          <p:cNvGrpSpPr/>
          <p:nvPr/>
        </p:nvGrpSpPr>
        <p:grpSpPr>
          <a:xfrm flipH="1">
            <a:off x="4542405" y="1678638"/>
            <a:ext cx="930519" cy="358175"/>
            <a:chOff x="8760955" y="-377720"/>
            <a:chExt cx="5693435" cy="219151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DA42143-F8A5-49C5-9E76-35D87E58EE40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332B2F-3283-43B5-8A55-E55CE81B5521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89660E-A450-4E5C-9A95-5B360B539E4E}"/>
              </a:ext>
            </a:extLst>
          </p:cNvPr>
          <p:cNvGrpSpPr/>
          <p:nvPr/>
        </p:nvGrpSpPr>
        <p:grpSpPr>
          <a:xfrm flipH="1">
            <a:off x="8047338" y="1678638"/>
            <a:ext cx="930519" cy="358175"/>
            <a:chOff x="8760955" y="-377720"/>
            <a:chExt cx="5693435" cy="2191516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1176E0E-813F-4844-9E81-D88ED814E450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B00B290-2886-4A39-BC4C-5AD69399D47D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683182-642F-4A1F-8810-DC4D342ACFB9}"/>
              </a:ext>
            </a:extLst>
          </p:cNvPr>
          <p:cNvGrpSpPr/>
          <p:nvPr/>
        </p:nvGrpSpPr>
        <p:grpSpPr>
          <a:xfrm>
            <a:off x="4536260" y="4106715"/>
            <a:ext cx="930519" cy="358175"/>
            <a:chOff x="8760955" y="-377720"/>
            <a:chExt cx="5693435" cy="219151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005544-B3D4-469C-AAFB-FE9CF117C60F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ABD1DC-F89F-41E5-89D2-C432B35DA11B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11DB09-7496-4516-8C83-6B6F694AF870}"/>
              </a:ext>
            </a:extLst>
          </p:cNvPr>
          <p:cNvGrpSpPr/>
          <p:nvPr/>
        </p:nvGrpSpPr>
        <p:grpSpPr>
          <a:xfrm>
            <a:off x="8061372" y="4106715"/>
            <a:ext cx="930519" cy="358175"/>
            <a:chOff x="8760955" y="-377720"/>
            <a:chExt cx="5693435" cy="2191516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4476AE-A853-4BD3-9428-3CC7B55C185A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274540B-FA95-4E02-A165-1D029920C216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6E8BC75F-242B-405A-A84F-C86FF58CE8E6}"/>
              </a:ext>
            </a:extLst>
          </p:cNvPr>
          <p:cNvGrpSpPr/>
          <p:nvPr/>
        </p:nvGrpSpPr>
        <p:grpSpPr>
          <a:xfrm>
            <a:off x="908544" y="3921897"/>
            <a:ext cx="10384640" cy="2215405"/>
            <a:chOff x="2370325" y="3826646"/>
            <a:chExt cx="7553265" cy="221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502001-13E4-4645-A29F-C737C5D40D82}"/>
                </a:ext>
              </a:extLst>
            </p:cNvPr>
            <p:cNvSpPr/>
            <p:nvPr/>
          </p:nvSpPr>
          <p:spPr>
            <a:xfrm>
              <a:off x="2370325" y="5449464"/>
              <a:ext cx="1511669" cy="592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9FF94-2ED8-4E72-8248-E031CF33DC69}"/>
                </a:ext>
              </a:extLst>
            </p:cNvPr>
            <p:cNvSpPr/>
            <p:nvPr/>
          </p:nvSpPr>
          <p:spPr>
            <a:xfrm>
              <a:off x="3882493" y="5078571"/>
              <a:ext cx="1511669" cy="961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3C88D9-B0B1-41AB-9DD9-8AF01A4C1F10}"/>
                </a:ext>
              </a:extLst>
            </p:cNvPr>
            <p:cNvSpPr/>
            <p:nvPr/>
          </p:nvSpPr>
          <p:spPr>
            <a:xfrm>
              <a:off x="5394661" y="4688187"/>
              <a:ext cx="1511669" cy="1352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3DEE2C-E86F-4204-9C19-03E7E94A3029}"/>
                </a:ext>
              </a:extLst>
            </p:cNvPr>
            <p:cNvSpPr/>
            <p:nvPr/>
          </p:nvSpPr>
          <p:spPr>
            <a:xfrm>
              <a:off x="6899753" y="4257619"/>
              <a:ext cx="1511669" cy="17843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1A556A-535F-4A4B-B27C-0F6F2C806716}"/>
                </a:ext>
              </a:extLst>
            </p:cNvPr>
            <p:cNvSpPr/>
            <p:nvPr/>
          </p:nvSpPr>
          <p:spPr>
            <a:xfrm>
              <a:off x="8411921" y="3826646"/>
              <a:ext cx="1511669" cy="2215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41232-E2C9-4827-98C8-86FDB76BBDB7}"/>
              </a:ext>
            </a:extLst>
          </p:cNvPr>
          <p:cNvGrpSpPr/>
          <p:nvPr/>
        </p:nvGrpSpPr>
        <p:grpSpPr>
          <a:xfrm>
            <a:off x="1216456" y="4184092"/>
            <a:ext cx="1489539" cy="1283370"/>
            <a:chOff x="715618" y="2025336"/>
            <a:chExt cx="1409010" cy="12833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58759E-8D4A-4A9B-9EBC-B957DC3E6060}"/>
              </a:ext>
            </a:extLst>
          </p:cNvPr>
          <p:cNvGrpSpPr/>
          <p:nvPr/>
        </p:nvGrpSpPr>
        <p:grpSpPr>
          <a:xfrm>
            <a:off x="3297750" y="3775459"/>
            <a:ext cx="1489539" cy="1283370"/>
            <a:chOff x="715618" y="2025336"/>
            <a:chExt cx="1409010" cy="12833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F08281-7EFF-4F40-8001-31A657141AEC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9E7A5-B84D-43B0-BAA8-734D5F93A955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E8E33-03AF-4C0A-A740-106138A94590}"/>
              </a:ext>
            </a:extLst>
          </p:cNvPr>
          <p:cNvGrpSpPr/>
          <p:nvPr/>
        </p:nvGrpSpPr>
        <p:grpSpPr>
          <a:xfrm>
            <a:off x="5379044" y="3366826"/>
            <a:ext cx="1489539" cy="1283370"/>
            <a:chOff x="715618" y="2025336"/>
            <a:chExt cx="1409010" cy="12833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87CC80-0C78-402C-AD50-06C5068A43BD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A28CE4-BC6A-4F3E-B756-761D9A32502C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AADCD4-3331-490F-A64C-D7F75B69E5F6}"/>
              </a:ext>
            </a:extLst>
          </p:cNvPr>
          <p:cNvGrpSpPr/>
          <p:nvPr/>
        </p:nvGrpSpPr>
        <p:grpSpPr>
          <a:xfrm>
            <a:off x="7460338" y="2958193"/>
            <a:ext cx="1489539" cy="1283370"/>
            <a:chOff x="715618" y="2025336"/>
            <a:chExt cx="1409010" cy="12833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BF52E-C8A9-4469-B266-7F41690D45F9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273EF9-ECBA-447E-9891-CCB2194956BE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ED8EC5-42EA-4E6E-B6E8-02549D933501}"/>
              </a:ext>
            </a:extLst>
          </p:cNvPr>
          <p:cNvGrpSpPr/>
          <p:nvPr/>
        </p:nvGrpSpPr>
        <p:grpSpPr>
          <a:xfrm>
            <a:off x="9541633" y="2549560"/>
            <a:ext cx="1489539" cy="1283370"/>
            <a:chOff x="715618" y="2025336"/>
            <a:chExt cx="1409010" cy="1283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0A388A-0D66-4C94-86AD-628CBFD93F36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7162B-EBDA-46A7-8A62-E8E68C31DE01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7E6B2AC-EB5A-4DAE-9139-14508DF6F8C0}"/>
              </a:ext>
            </a:extLst>
          </p:cNvPr>
          <p:cNvSpPr/>
          <p:nvPr/>
        </p:nvSpPr>
        <p:spPr>
          <a:xfrm>
            <a:off x="3302342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45A171-273E-41CA-9F1F-D1799ABBB124}"/>
              </a:ext>
            </a:extLst>
          </p:cNvPr>
          <p:cNvSpPr/>
          <p:nvPr/>
        </p:nvSpPr>
        <p:spPr>
          <a:xfrm>
            <a:off x="1222089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04D60B-E081-4D76-B264-B228A75F30DE}"/>
              </a:ext>
            </a:extLst>
          </p:cNvPr>
          <p:cNvSpPr/>
          <p:nvPr/>
        </p:nvSpPr>
        <p:spPr>
          <a:xfrm>
            <a:off x="5382595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B17A5-E77C-41D3-9C69-3B008741E432}"/>
              </a:ext>
            </a:extLst>
          </p:cNvPr>
          <p:cNvSpPr/>
          <p:nvPr/>
        </p:nvSpPr>
        <p:spPr>
          <a:xfrm>
            <a:off x="7462848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0F6E75-C0D4-40F6-982F-EB6BC4BA3EE0}"/>
              </a:ext>
            </a:extLst>
          </p:cNvPr>
          <p:cNvSpPr/>
          <p:nvPr/>
        </p:nvSpPr>
        <p:spPr>
          <a:xfrm>
            <a:off x="9543102" y="5640570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2C85D9D0-6469-4DD9-AB70-C9111001F35C}"/>
              </a:ext>
            </a:extLst>
          </p:cNvPr>
          <p:cNvGrpSpPr/>
          <p:nvPr/>
        </p:nvGrpSpPr>
        <p:grpSpPr>
          <a:xfrm>
            <a:off x="859368" y="1815516"/>
            <a:ext cx="3894212" cy="1046567"/>
            <a:chOff x="677788" y="1700808"/>
            <a:chExt cx="3894212" cy="10465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9E7677-805F-4F22-AD4D-853C8FB4B46F}"/>
              </a:ext>
            </a:extLst>
          </p:cNvPr>
          <p:cNvSpPr/>
          <p:nvPr/>
        </p:nvSpPr>
        <p:spPr>
          <a:xfrm rot="19551069">
            <a:off x="297731" y="599685"/>
            <a:ext cx="2536097" cy="2358662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31921-C426-4F91-9B40-2A7CB4007138}"/>
              </a:ext>
            </a:extLst>
          </p:cNvPr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8B5DF-1631-4230-B85F-F3ADB57D90BD}"/>
              </a:ext>
            </a:extLst>
          </p:cNvPr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3102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6568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628DE-3BF2-47AC-ABE1-39B5546F6763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8DB22C-AEA5-4ED5-A422-73B1694BBB4C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53C5C95-11E2-49F4-98B0-109E8236CD91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4CCD04-F481-4863-B0FD-00CC4EEB097A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AE89813-62A0-4E8F-B4F0-254FCA83FA36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150F965-BA7F-494C-AC4F-C5BEB92EF93D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51950C-44ED-4443-9380-7D177A94FEA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22B3A6-6CEA-448B-A931-76846B116101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99265A-59C3-479B-B104-98B2D791A411}"/>
              </a:ext>
            </a:extLst>
          </p:cNvPr>
          <p:cNvGrpSpPr/>
          <p:nvPr/>
        </p:nvGrpSpPr>
        <p:grpSpPr>
          <a:xfrm>
            <a:off x="8752263" y="153369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2A211D71-B029-4FDD-B9AF-53AEC9B27325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345D09-E6AD-4EAD-8B45-8B586A90FA36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6B8CB0-950C-4975-9AE8-25A4998ACA82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C77587D-A1AA-4E2F-A66E-903DD5E85AF5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0BAC0C-14C3-4090-A0D1-C6D1FE26D01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6868B-E9D7-47BE-92B9-AEC568E6EB31}"/>
              </a:ext>
            </a:extLst>
          </p:cNvPr>
          <p:cNvGrpSpPr/>
          <p:nvPr/>
        </p:nvGrpSpPr>
        <p:grpSpPr>
          <a:xfrm>
            <a:off x="490322" y="3699684"/>
            <a:ext cx="5733091" cy="2470237"/>
            <a:chOff x="3022547" y="456286"/>
            <a:chExt cx="7127648" cy="30711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5CC971-CAFA-485E-B537-C9F100C115C8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CED1B0-9FD2-4E36-99A3-3D70A978DDF8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78A74C-5E40-4755-9283-4459029A5BD6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A33F3A-0570-4B15-B4FA-2E65EE5C5C15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0647230-54DC-445F-BD2B-F9D06046DB67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62CFA5D-9C5A-4BE4-A5E4-3683302C6005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FB753D-8EC4-4449-8DA5-9C6FDA986F83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5E5734F-44CB-4DF5-A30C-AFE691708070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656F96-E184-4D71-A0EC-54ABEC07924C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6D701B-929C-4639-A928-836F5B6DDE64}"/>
              </a:ext>
            </a:extLst>
          </p:cNvPr>
          <p:cNvGrpSpPr/>
          <p:nvPr/>
        </p:nvGrpSpPr>
        <p:grpSpPr>
          <a:xfrm>
            <a:off x="6507513" y="4537012"/>
            <a:ext cx="5211337" cy="1779373"/>
            <a:chOff x="803468" y="2105450"/>
            <a:chExt cx="10706586" cy="365568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1C235C-84A1-4A25-B42C-B4201E0F9E16}"/>
                </a:ext>
              </a:extLst>
            </p:cNvPr>
            <p:cNvSpPr/>
            <p:nvPr/>
          </p:nvSpPr>
          <p:spPr>
            <a:xfrm>
              <a:off x="10176675" y="2597699"/>
              <a:ext cx="1333379" cy="2531008"/>
            </a:xfrm>
            <a:custGeom>
              <a:avLst/>
              <a:gdLst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619862 w 1666599"/>
                <a:gd name="connsiteY3" fmla="*/ 2320598 h 2531008"/>
                <a:gd name="connsiteX4" fmla="*/ 1395522 w 1666599"/>
                <a:gd name="connsiteY4" fmla="*/ 2320598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395522 w 1666599"/>
                <a:gd name="connsiteY3" fmla="*/ 2320598 h 2531008"/>
                <a:gd name="connsiteX4" fmla="*/ 1348062 w 1666599"/>
                <a:gd name="connsiteY4" fmla="*/ 2311250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1348062 w 1666599"/>
                <a:gd name="connsiteY3" fmla="*/ 2311250 h 2531008"/>
                <a:gd name="connsiteX4" fmla="*/ 923624 w 1666599"/>
                <a:gd name="connsiteY4" fmla="*/ 1848992 h 2531008"/>
                <a:gd name="connsiteX5" fmla="*/ 855423 w 1666599"/>
                <a:gd name="connsiteY5" fmla="*/ 1914872 h 2531008"/>
                <a:gd name="connsiteX6" fmla="*/ 921593 w 1666599"/>
                <a:gd name="connsiteY6" fmla="*/ 1983073 h 2531008"/>
                <a:gd name="connsiteX7" fmla="*/ 989794 w 1666599"/>
                <a:gd name="connsiteY7" fmla="*/ 1916903 h 2531008"/>
                <a:gd name="connsiteX8" fmla="*/ 923624 w 1666599"/>
                <a:gd name="connsiteY8" fmla="*/ 1848992 h 2531008"/>
                <a:gd name="connsiteX9" fmla="*/ 386427 w 1666599"/>
                <a:gd name="connsiteY9" fmla="*/ 1848990 h 2531008"/>
                <a:gd name="connsiteX10" fmla="*/ 319677 w 1666599"/>
                <a:gd name="connsiteY10" fmla="*/ 1916321 h 2531008"/>
                <a:gd name="connsiteX11" fmla="*/ 387008 w 1666599"/>
                <a:gd name="connsiteY11" fmla="*/ 1983071 h 2531008"/>
                <a:gd name="connsiteX12" fmla="*/ 454048 w 1666599"/>
                <a:gd name="connsiteY12" fmla="*/ 1915740 h 2531008"/>
                <a:gd name="connsiteX13" fmla="*/ 386427 w 1666599"/>
                <a:gd name="connsiteY13" fmla="*/ 1848990 h 2531008"/>
                <a:gd name="connsiteX14" fmla="*/ 619511 w 1666599"/>
                <a:gd name="connsiteY14" fmla="*/ 1644604 h 2531008"/>
                <a:gd name="connsiteX15" fmla="*/ 656332 w 1666599"/>
                <a:gd name="connsiteY15" fmla="*/ 1651062 h 2531008"/>
                <a:gd name="connsiteX16" fmla="*/ 752394 w 1666599"/>
                <a:gd name="connsiteY16" fmla="*/ 1690821 h 2531008"/>
                <a:gd name="connsiteX17" fmla="*/ 793895 w 1666599"/>
                <a:gd name="connsiteY17" fmla="*/ 1732323 h 2531008"/>
                <a:gd name="connsiteX18" fmla="*/ 798249 w 1666599"/>
                <a:gd name="connsiteY18" fmla="*/ 1742771 h 2531008"/>
                <a:gd name="connsiteX19" fmla="*/ 787510 w 1666599"/>
                <a:gd name="connsiteY19" fmla="*/ 1744802 h 2531008"/>
                <a:gd name="connsiteX20" fmla="*/ 684773 w 1666599"/>
                <a:gd name="connsiteY20" fmla="*/ 1745092 h 2531008"/>
                <a:gd name="connsiteX21" fmla="*/ 581166 w 1666599"/>
                <a:gd name="connsiteY21" fmla="*/ 1745092 h 2531008"/>
                <a:gd name="connsiteX22" fmla="*/ 567815 w 1666599"/>
                <a:gd name="connsiteY22" fmla="*/ 1736385 h 2531008"/>
                <a:gd name="connsiteX23" fmla="*/ 555046 w 1666599"/>
                <a:gd name="connsiteY23" fmla="*/ 1674279 h 2531008"/>
                <a:gd name="connsiteX24" fmla="*/ 582036 w 1666599"/>
                <a:gd name="connsiteY24" fmla="*/ 1644677 h 2531008"/>
                <a:gd name="connsiteX25" fmla="*/ 619511 w 1666599"/>
                <a:gd name="connsiteY25" fmla="*/ 1644604 h 2531008"/>
                <a:gd name="connsiteX26" fmla="*/ 443130 w 1666599"/>
                <a:gd name="connsiteY26" fmla="*/ 1555520 h 2531008"/>
                <a:gd name="connsiteX27" fmla="*/ 290655 w 1666599"/>
                <a:gd name="connsiteY27" fmla="*/ 1598822 h 2531008"/>
                <a:gd name="connsiteX28" fmla="*/ 209974 w 1666599"/>
                <a:gd name="connsiteY28" fmla="*/ 1711717 h 2531008"/>
                <a:gd name="connsiteX29" fmla="*/ 210264 w 1666599"/>
                <a:gd name="connsiteY29" fmla="*/ 1807200 h 2531008"/>
                <a:gd name="connsiteX30" fmla="*/ 216649 w 1666599"/>
                <a:gd name="connsiteY30" fmla="*/ 1894556 h 2531008"/>
                <a:gd name="connsiteX31" fmla="*/ 224195 w 1666599"/>
                <a:gd name="connsiteY31" fmla="*/ 1902973 h 2531008"/>
                <a:gd name="connsiteX32" fmla="*/ 289494 w 1666599"/>
                <a:gd name="connsiteY32" fmla="*/ 1902973 h 2531008"/>
                <a:gd name="connsiteX33" fmla="*/ 300813 w 1666599"/>
                <a:gd name="connsiteY33" fmla="*/ 1894266 h 2531008"/>
                <a:gd name="connsiteX34" fmla="*/ 386138 w 1666599"/>
                <a:gd name="connsiteY34" fmla="*/ 1827515 h 2531008"/>
                <a:gd name="connsiteX35" fmla="*/ 472043 w 1666599"/>
                <a:gd name="connsiteY35" fmla="*/ 1893105 h 2531008"/>
                <a:gd name="connsiteX36" fmla="*/ 485683 w 1666599"/>
                <a:gd name="connsiteY36" fmla="*/ 1902683 h 2531008"/>
                <a:gd name="connsiteX37" fmla="*/ 654591 w 1666599"/>
                <a:gd name="connsiteY37" fmla="*/ 1902683 h 2531008"/>
                <a:gd name="connsiteX38" fmla="*/ 823499 w 1666599"/>
                <a:gd name="connsiteY38" fmla="*/ 1903263 h 2531008"/>
                <a:gd name="connsiteX39" fmla="*/ 837430 w 1666599"/>
                <a:gd name="connsiteY39" fmla="*/ 1892525 h 2531008"/>
                <a:gd name="connsiteX40" fmla="*/ 921013 w 1666599"/>
                <a:gd name="connsiteY40" fmla="*/ 1827806 h 2531008"/>
                <a:gd name="connsiteX41" fmla="*/ 1008079 w 1666599"/>
                <a:gd name="connsiteY41" fmla="*/ 1893396 h 2531008"/>
                <a:gd name="connsiteX42" fmla="*/ 1016495 w 1666599"/>
                <a:gd name="connsiteY42" fmla="*/ 1903263 h 2531008"/>
                <a:gd name="connsiteX43" fmla="*/ 1106463 w 1666599"/>
                <a:gd name="connsiteY43" fmla="*/ 1903263 h 2531008"/>
                <a:gd name="connsiteX44" fmla="*/ 1114299 w 1666599"/>
                <a:gd name="connsiteY44" fmla="*/ 1897459 h 2531008"/>
                <a:gd name="connsiteX45" fmla="*/ 1119813 w 1666599"/>
                <a:gd name="connsiteY45" fmla="*/ 1807781 h 2531008"/>
                <a:gd name="connsiteX46" fmla="*/ 1034488 w 1666599"/>
                <a:gd name="connsiteY46" fmla="*/ 1730872 h 2531008"/>
                <a:gd name="connsiteX47" fmla="*/ 964545 w 1666599"/>
                <a:gd name="connsiteY47" fmla="*/ 1727099 h 2531008"/>
                <a:gd name="connsiteX48" fmla="*/ 854552 w 1666599"/>
                <a:gd name="connsiteY48" fmla="*/ 1703011 h 2531008"/>
                <a:gd name="connsiteX49" fmla="*/ 716118 w 1666599"/>
                <a:gd name="connsiteY49" fmla="*/ 1635389 h 2531008"/>
                <a:gd name="connsiteX50" fmla="*/ 497582 w 1666599"/>
                <a:gd name="connsiteY50" fmla="*/ 1559932 h 2531008"/>
                <a:gd name="connsiteX51" fmla="*/ 443130 w 1666599"/>
                <a:gd name="connsiteY51" fmla="*/ 1555520 h 2531008"/>
                <a:gd name="connsiteX52" fmla="*/ 362339 w 1666599"/>
                <a:gd name="connsiteY52" fmla="*/ 159040 h 2531008"/>
                <a:gd name="connsiteX53" fmla="*/ 257280 w 1666599"/>
                <a:gd name="connsiteY53" fmla="*/ 264681 h 2531008"/>
                <a:gd name="connsiteX54" fmla="*/ 257280 w 1666599"/>
                <a:gd name="connsiteY54" fmla="*/ 664894 h 2531008"/>
                <a:gd name="connsiteX55" fmla="*/ 258151 w 1666599"/>
                <a:gd name="connsiteY55" fmla="*/ 682597 h 2531008"/>
                <a:gd name="connsiteX56" fmla="*/ 360888 w 1666599"/>
                <a:gd name="connsiteY56" fmla="*/ 770824 h 2531008"/>
                <a:gd name="connsiteX57" fmla="*/ 664168 w 1666599"/>
                <a:gd name="connsiteY57" fmla="*/ 770824 h 2531008"/>
                <a:gd name="connsiteX58" fmla="*/ 967448 w 1666599"/>
                <a:gd name="connsiteY58" fmla="*/ 770824 h 2531008"/>
                <a:gd name="connsiteX59" fmla="*/ 1073088 w 1666599"/>
                <a:gd name="connsiteY59" fmla="*/ 664604 h 2531008"/>
                <a:gd name="connsiteX60" fmla="*/ 1073378 w 1666599"/>
                <a:gd name="connsiteY60" fmla="*/ 264390 h 2531008"/>
                <a:gd name="connsiteX61" fmla="*/ 968029 w 1666599"/>
                <a:gd name="connsiteY61" fmla="*/ 159040 h 2531008"/>
                <a:gd name="connsiteX62" fmla="*/ 362339 w 1666599"/>
                <a:gd name="connsiteY62" fmla="*/ 159040 h 2531008"/>
                <a:gd name="connsiteX63" fmla="*/ 302844 w 1666599"/>
                <a:gd name="connsiteY63" fmla="*/ 0 h 2531008"/>
                <a:gd name="connsiteX64" fmla="*/ 1027233 w 1666599"/>
                <a:gd name="connsiteY64" fmla="*/ 0 h 2531008"/>
                <a:gd name="connsiteX65" fmla="*/ 1198463 w 1666599"/>
                <a:gd name="connsiteY65" fmla="*/ 105930 h 2531008"/>
                <a:gd name="connsiteX66" fmla="*/ 1223712 w 1666599"/>
                <a:gd name="connsiteY66" fmla="*/ 209248 h 2531008"/>
                <a:gd name="connsiteX67" fmla="*/ 1223422 w 1666599"/>
                <a:gd name="connsiteY67" fmla="*/ 1258683 h 2531008"/>
                <a:gd name="connsiteX68" fmla="*/ 1223712 w 1666599"/>
                <a:gd name="connsiteY68" fmla="*/ 1276387 h 2531008"/>
                <a:gd name="connsiteX69" fmla="*/ 1227957 w 1666599"/>
                <a:gd name="connsiteY69" fmla="*/ 1289665 h 2531008"/>
                <a:gd name="connsiteX70" fmla="*/ 1231154 w 1666599"/>
                <a:gd name="connsiteY70" fmla="*/ 1290880 h 2531008"/>
                <a:gd name="connsiteX71" fmla="*/ 1231154 w 1666599"/>
                <a:gd name="connsiteY71" fmla="*/ 1400729 h 2531008"/>
                <a:gd name="connsiteX72" fmla="*/ 1230025 w 1666599"/>
                <a:gd name="connsiteY72" fmla="*/ 1400456 h 2531008"/>
                <a:gd name="connsiteX73" fmla="*/ 1224293 w 1666599"/>
                <a:gd name="connsiteY73" fmla="*/ 1410759 h 2531008"/>
                <a:gd name="connsiteX74" fmla="*/ 1224003 w 1666599"/>
                <a:gd name="connsiteY74" fmla="*/ 1423528 h 2531008"/>
                <a:gd name="connsiteX75" fmla="*/ 1224003 w 1666599"/>
                <a:gd name="connsiteY75" fmla="*/ 2308989 h 2531008"/>
                <a:gd name="connsiteX76" fmla="*/ 1252734 w 1666599"/>
                <a:gd name="connsiteY76" fmla="*/ 2338011 h 2531008"/>
                <a:gd name="connsiteX77" fmla="*/ 1277403 w 1666599"/>
                <a:gd name="connsiteY77" fmla="*/ 2338882 h 2531008"/>
                <a:gd name="connsiteX78" fmla="*/ 1328482 w 1666599"/>
                <a:gd name="connsiteY78" fmla="*/ 2391412 h 2531008"/>
                <a:gd name="connsiteX79" fmla="*/ 1328482 w 1666599"/>
                <a:gd name="connsiteY79" fmla="*/ 2482541 h 2531008"/>
                <a:gd name="connsiteX80" fmla="*/ 1323838 w 1666599"/>
                <a:gd name="connsiteY80" fmla="*/ 2496761 h 2531008"/>
                <a:gd name="connsiteX81" fmla="*/ 1276532 w 1666599"/>
                <a:gd name="connsiteY81" fmla="*/ 2531008 h 2531008"/>
                <a:gd name="connsiteX82" fmla="*/ 52965 w 1666599"/>
                <a:gd name="connsiteY82" fmla="*/ 2531008 h 2531008"/>
                <a:gd name="connsiteX83" fmla="*/ 49192 w 1666599"/>
                <a:gd name="connsiteY83" fmla="*/ 2530137 h 2531008"/>
                <a:gd name="connsiteX84" fmla="*/ 3337 w 1666599"/>
                <a:gd name="connsiteY84" fmla="*/ 2486314 h 2531008"/>
                <a:gd name="connsiteX85" fmla="*/ 3628 w 1666599"/>
                <a:gd name="connsiteY85" fmla="*/ 2385607 h 2531008"/>
                <a:gd name="connsiteX86" fmla="*/ 59640 w 1666599"/>
                <a:gd name="connsiteY86" fmla="*/ 2338301 h 2531008"/>
                <a:gd name="connsiteX87" fmla="*/ 88372 w 1666599"/>
                <a:gd name="connsiteY87" fmla="*/ 2338011 h 2531008"/>
                <a:gd name="connsiteX88" fmla="*/ 105205 w 1666599"/>
                <a:gd name="connsiteY88" fmla="*/ 2321469 h 2531008"/>
                <a:gd name="connsiteX89" fmla="*/ 105495 w 1666599"/>
                <a:gd name="connsiteY89" fmla="*/ 2301734 h 2531008"/>
                <a:gd name="connsiteX90" fmla="*/ 105785 w 1666599"/>
                <a:gd name="connsiteY90" fmla="*/ 200832 h 2531008"/>
                <a:gd name="connsiteX91" fmla="*/ 211715 w 1666599"/>
                <a:gd name="connsiteY91" fmla="*/ 22637 h 2531008"/>
                <a:gd name="connsiteX92" fmla="*/ 302844 w 1666599"/>
                <a:gd name="connsiteY92" fmla="*/ 0 h 2531008"/>
                <a:gd name="connsiteX0" fmla="*/ 1395522 w 1666599"/>
                <a:gd name="connsiteY0" fmla="*/ 2320598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923624 w 1666599"/>
                <a:gd name="connsiteY3" fmla="*/ 1848992 h 2531008"/>
                <a:gd name="connsiteX4" fmla="*/ 855423 w 1666599"/>
                <a:gd name="connsiteY4" fmla="*/ 1914872 h 2531008"/>
                <a:gd name="connsiteX5" fmla="*/ 921593 w 1666599"/>
                <a:gd name="connsiteY5" fmla="*/ 1983073 h 2531008"/>
                <a:gd name="connsiteX6" fmla="*/ 989794 w 1666599"/>
                <a:gd name="connsiteY6" fmla="*/ 1916903 h 2531008"/>
                <a:gd name="connsiteX7" fmla="*/ 923624 w 1666599"/>
                <a:gd name="connsiteY7" fmla="*/ 1848992 h 2531008"/>
                <a:gd name="connsiteX8" fmla="*/ 386427 w 1666599"/>
                <a:gd name="connsiteY8" fmla="*/ 1848990 h 2531008"/>
                <a:gd name="connsiteX9" fmla="*/ 319677 w 1666599"/>
                <a:gd name="connsiteY9" fmla="*/ 1916321 h 2531008"/>
                <a:gd name="connsiteX10" fmla="*/ 387008 w 1666599"/>
                <a:gd name="connsiteY10" fmla="*/ 1983071 h 2531008"/>
                <a:gd name="connsiteX11" fmla="*/ 454048 w 1666599"/>
                <a:gd name="connsiteY11" fmla="*/ 1915740 h 2531008"/>
                <a:gd name="connsiteX12" fmla="*/ 386427 w 1666599"/>
                <a:gd name="connsiteY12" fmla="*/ 1848990 h 2531008"/>
                <a:gd name="connsiteX13" fmla="*/ 619511 w 1666599"/>
                <a:gd name="connsiteY13" fmla="*/ 1644604 h 2531008"/>
                <a:gd name="connsiteX14" fmla="*/ 656332 w 1666599"/>
                <a:gd name="connsiteY14" fmla="*/ 1651062 h 2531008"/>
                <a:gd name="connsiteX15" fmla="*/ 752394 w 1666599"/>
                <a:gd name="connsiteY15" fmla="*/ 1690821 h 2531008"/>
                <a:gd name="connsiteX16" fmla="*/ 793895 w 1666599"/>
                <a:gd name="connsiteY16" fmla="*/ 1732323 h 2531008"/>
                <a:gd name="connsiteX17" fmla="*/ 798249 w 1666599"/>
                <a:gd name="connsiteY17" fmla="*/ 1742771 h 2531008"/>
                <a:gd name="connsiteX18" fmla="*/ 787510 w 1666599"/>
                <a:gd name="connsiteY18" fmla="*/ 1744802 h 2531008"/>
                <a:gd name="connsiteX19" fmla="*/ 684773 w 1666599"/>
                <a:gd name="connsiteY19" fmla="*/ 1745092 h 2531008"/>
                <a:gd name="connsiteX20" fmla="*/ 581166 w 1666599"/>
                <a:gd name="connsiteY20" fmla="*/ 1745092 h 2531008"/>
                <a:gd name="connsiteX21" fmla="*/ 567815 w 1666599"/>
                <a:gd name="connsiteY21" fmla="*/ 1736385 h 2531008"/>
                <a:gd name="connsiteX22" fmla="*/ 555046 w 1666599"/>
                <a:gd name="connsiteY22" fmla="*/ 1674279 h 2531008"/>
                <a:gd name="connsiteX23" fmla="*/ 582036 w 1666599"/>
                <a:gd name="connsiteY23" fmla="*/ 1644677 h 2531008"/>
                <a:gd name="connsiteX24" fmla="*/ 619511 w 1666599"/>
                <a:gd name="connsiteY24" fmla="*/ 1644604 h 2531008"/>
                <a:gd name="connsiteX25" fmla="*/ 443130 w 1666599"/>
                <a:gd name="connsiteY25" fmla="*/ 1555520 h 2531008"/>
                <a:gd name="connsiteX26" fmla="*/ 290655 w 1666599"/>
                <a:gd name="connsiteY26" fmla="*/ 1598822 h 2531008"/>
                <a:gd name="connsiteX27" fmla="*/ 209974 w 1666599"/>
                <a:gd name="connsiteY27" fmla="*/ 1711717 h 2531008"/>
                <a:gd name="connsiteX28" fmla="*/ 210264 w 1666599"/>
                <a:gd name="connsiteY28" fmla="*/ 1807200 h 2531008"/>
                <a:gd name="connsiteX29" fmla="*/ 216649 w 1666599"/>
                <a:gd name="connsiteY29" fmla="*/ 1894556 h 2531008"/>
                <a:gd name="connsiteX30" fmla="*/ 224195 w 1666599"/>
                <a:gd name="connsiteY30" fmla="*/ 1902973 h 2531008"/>
                <a:gd name="connsiteX31" fmla="*/ 289494 w 1666599"/>
                <a:gd name="connsiteY31" fmla="*/ 1902973 h 2531008"/>
                <a:gd name="connsiteX32" fmla="*/ 300813 w 1666599"/>
                <a:gd name="connsiteY32" fmla="*/ 1894266 h 2531008"/>
                <a:gd name="connsiteX33" fmla="*/ 386138 w 1666599"/>
                <a:gd name="connsiteY33" fmla="*/ 1827515 h 2531008"/>
                <a:gd name="connsiteX34" fmla="*/ 472043 w 1666599"/>
                <a:gd name="connsiteY34" fmla="*/ 1893105 h 2531008"/>
                <a:gd name="connsiteX35" fmla="*/ 485683 w 1666599"/>
                <a:gd name="connsiteY35" fmla="*/ 1902683 h 2531008"/>
                <a:gd name="connsiteX36" fmla="*/ 654591 w 1666599"/>
                <a:gd name="connsiteY36" fmla="*/ 1902683 h 2531008"/>
                <a:gd name="connsiteX37" fmla="*/ 823499 w 1666599"/>
                <a:gd name="connsiteY37" fmla="*/ 1903263 h 2531008"/>
                <a:gd name="connsiteX38" fmla="*/ 837430 w 1666599"/>
                <a:gd name="connsiteY38" fmla="*/ 1892525 h 2531008"/>
                <a:gd name="connsiteX39" fmla="*/ 921013 w 1666599"/>
                <a:gd name="connsiteY39" fmla="*/ 1827806 h 2531008"/>
                <a:gd name="connsiteX40" fmla="*/ 1008079 w 1666599"/>
                <a:gd name="connsiteY40" fmla="*/ 1893396 h 2531008"/>
                <a:gd name="connsiteX41" fmla="*/ 1016495 w 1666599"/>
                <a:gd name="connsiteY41" fmla="*/ 1903263 h 2531008"/>
                <a:gd name="connsiteX42" fmla="*/ 1106463 w 1666599"/>
                <a:gd name="connsiteY42" fmla="*/ 1903263 h 2531008"/>
                <a:gd name="connsiteX43" fmla="*/ 1114299 w 1666599"/>
                <a:gd name="connsiteY43" fmla="*/ 1897459 h 2531008"/>
                <a:gd name="connsiteX44" fmla="*/ 1119813 w 1666599"/>
                <a:gd name="connsiteY44" fmla="*/ 1807781 h 2531008"/>
                <a:gd name="connsiteX45" fmla="*/ 1034488 w 1666599"/>
                <a:gd name="connsiteY45" fmla="*/ 1730872 h 2531008"/>
                <a:gd name="connsiteX46" fmla="*/ 964545 w 1666599"/>
                <a:gd name="connsiteY46" fmla="*/ 1727099 h 2531008"/>
                <a:gd name="connsiteX47" fmla="*/ 854552 w 1666599"/>
                <a:gd name="connsiteY47" fmla="*/ 1703011 h 2531008"/>
                <a:gd name="connsiteX48" fmla="*/ 716118 w 1666599"/>
                <a:gd name="connsiteY48" fmla="*/ 1635389 h 2531008"/>
                <a:gd name="connsiteX49" fmla="*/ 497582 w 1666599"/>
                <a:gd name="connsiteY49" fmla="*/ 1559932 h 2531008"/>
                <a:gd name="connsiteX50" fmla="*/ 443130 w 1666599"/>
                <a:gd name="connsiteY50" fmla="*/ 1555520 h 2531008"/>
                <a:gd name="connsiteX51" fmla="*/ 362339 w 1666599"/>
                <a:gd name="connsiteY51" fmla="*/ 159040 h 2531008"/>
                <a:gd name="connsiteX52" fmla="*/ 257280 w 1666599"/>
                <a:gd name="connsiteY52" fmla="*/ 264681 h 2531008"/>
                <a:gd name="connsiteX53" fmla="*/ 257280 w 1666599"/>
                <a:gd name="connsiteY53" fmla="*/ 664894 h 2531008"/>
                <a:gd name="connsiteX54" fmla="*/ 258151 w 1666599"/>
                <a:gd name="connsiteY54" fmla="*/ 682597 h 2531008"/>
                <a:gd name="connsiteX55" fmla="*/ 360888 w 1666599"/>
                <a:gd name="connsiteY55" fmla="*/ 770824 h 2531008"/>
                <a:gd name="connsiteX56" fmla="*/ 664168 w 1666599"/>
                <a:gd name="connsiteY56" fmla="*/ 770824 h 2531008"/>
                <a:gd name="connsiteX57" fmla="*/ 967448 w 1666599"/>
                <a:gd name="connsiteY57" fmla="*/ 770824 h 2531008"/>
                <a:gd name="connsiteX58" fmla="*/ 1073088 w 1666599"/>
                <a:gd name="connsiteY58" fmla="*/ 664604 h 2531008"/>
                <a:gd name="connsiteX59" fmla="*/ 1073378 w 1666599"/>
                <a:gd name="connsiteY59" fmla="*/ 264390 h 2531008"/>
                <a:gd name="connsiteX60" fmla="*/ 968029 w 1666599"/>
                <a:gd name="connsiteY60" fmla="*/ 159040 h 2531008"/>
                <a:gd name="connsiteX61" fmla="*/ 362339 w 1666599"/>
                <a:gd name="connsiteY61" fmla="*/ 159040 h 2531008"/>
                <a:gd name="connsiteX62" fmla="*/ 302844 w 1666599"/>
                <a:gd name="connsiteY62" fmla="*/ 0 h 2531008"/>
                <a:gd name="connsiteX63" fmla="*/ 1027233 w 1666599"/>
                <a:gd name="connsiteY63" fmla="*/ 0 h 2531008"/>
                <a:gd name="connsiteX64" fmla="*/ 1198463 w 1666599"/>
                <a:gd name="connsiteY64" fmla="*/ 105930 h 2531008"/>
                <a:gd name="connsiteX65" fmla="*/ 1223712 w 1666599"/>
                <a:gd name="connsiteY65" fmla="*/ 209248 h 2531008"/>
                <a:gd name="connsiteX66" fmla="*/ 1223422 w 1666599"/>
                <a:gd name="connsiteY66" fmla="*/ 1258683 h 2531008"/>
                <a:gd name="connsiteX67" fmla="*/ 1223712 w 1666599"/>
                <a:gd name="connsiteY67" fmla="*/ 1276387 h 2531008"/>
                <a:gd name="connsiteX68" fmla="*/ 1227957 w 1666599"/>
                <a:gd name="connsiteY68" fmla="*/ 1289665 h 2531008"/>
                <a:gd name="connsiteX69" fmla="*/ 1231154 w 1666599"/>
                <a:gd name="connsiteY69" fmla="*/ 1290880 h 2531008"/>
                <a:gd name="connsiteX70" fmla="*/ 1231154 w 1666599"/>
                <a:gd name="connsiteY70" fmla="*/ 1400729 h 2531008"/>
                <a:gd name="connsiteX71" fmla="*/ 1230025 w 1666599"/>
                <a:gd name="connsiteY71" fmla="*/ 1400456 h 2531008"/>
                <a:gd name="connsiteX72" fmla="*/ 1224293 w 1666599"/>
                <a:gd name="connsiteY72" fmla="*/ 1410759 h 2531008"/>
                <a:gd name="connsiteX73" fmla="*/ 1224003 w 1666599"/>
                <a:gd name="connsiteY73" fmla="*/ 1423528 h 2531008"/>
                <a:gd name="connsiteX74" fmla="*/ 1224003 w 1666599"/>
                <a:gd name="connsiteY74" fmla="*/ 2308989 h 2531008"/>
                <a:gd name="connsiteX75" fmla="*/ 1252734 w 1666599"/>
                <a:gd name="connsiteY75" fmla="*/ 2338011 h 2531008"/>
                <a:gd name="connsiteX76" fmla="*/ 1277403 w 1666599"/>
                <a:gd name="connsiteY76" fmla="*/ 2338882 h 2531008"/>
                <a:gd name="connsiteX77" fmla="*/ 1328482 w 1666599"/>
                <a:gd name="connsiteY77" fmla="*/ 2391412 h 2531008"/>
                <a:gd name="connsiteX78" fmla="*/ 1328482 w 1666599"/>
                <a:gd name="connsiteY78" fmla="*/ 2482541 h 2531008"/>
                <a:gd name="connsiteX79" fmla="*/ 1323838 w 1666599"/>
                <a:gd name="connsiteY79" fmla="*/ 2496761 h 2531008"/>
                <a:gd name="connsiteX80" fmla="*/ 1276532 w 1666599"/>
                <a:gd name="connsiteY80" fmla="*/ 2531008 h 2531008"/>
                <a:gd name="connsiteX81" fmla="*/ 52965 w 1666599"/>
                <a:gd name="connsiteY81" fmla="*/ 2531008 h 2531008"/>
                <a:gd name="connsiteX82" fmla="*/ 49192 w 1666599"/>
                <a:gd name="connsiteY82" fmla="*/ 2530137 h 2531008"/>
                <a:gd name="connsiteX83" fmla="*/ 3337 w 1666599"/>
                <a:gd name="connsiteY83" fmla="*/ 2486314 h 2531008"/>
                <a:gd name="connsiteX84" fmla="*/ 3628 w 1666599"/>
                <a:gd name="connsiteY84" fmla="*/ 2385607 h 2531008"/>
                <a:gd name="connsiteX85" fmla="*/ 59640 w 1666599"/>
                <a:gd name="connsiteY85" fmla="*/ 2338301 h 2531008"/>
                <a:gd name="connsiteX86" fmla="*/ 88372 w 1666599"/>
                <a:gd name="connsiteY86" fmla="*/ 2338011 h 2531008"/>
                <a:gd name="connsiteX87" fmla="*/ 105205 w 1666599"/>
                <a:gd name="connsiteY87" fmla="*/ 2321469 h 2531008"/>
                <a:gd name="connsiteX88" fmla="*/ 105495 w 1666599"/>
                <a:gd name="connsiteY88" fmla="*/ 2301734 h 2531008"/>
                <a:gd name="connsiteX89" fmla="*/ 105785 w 1666599"/>
                <a:gd name="connsiteY89" fmla="*/ 200832 h 2531008"/>
                <a:gd name="connsiteX90" fmla="*/ 211715 w 1666599"/>
                <a:gd name="connsiteY90" fmla="*/ 22637 h 2531008"/>
                <a:gd name="connsiteX91" fmla="*/ 302844 w 1666599"/>
                <a:gd name="connsiteY9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1423528 h 2531008"/>
                <a:gd name="connsiteX71" fmla="*/ 1224003 w 1333379"/>
                <a:gd name="connsiteY71" fmla="*/ 2308989 h 2531008"/>
                <a:gd name="connsiteX72" fmla="*/ 1252734 w 1333379"/>
                <a:gd name="connsiteY72" fmla="*/ 2338011 h 2531008"/>
                <a:gd name="connsiteX73" fmla="*/ 1277403 w 1333379"/>
                <a:gd name="connsiteY73" fmla="*/ 2338882 h 2531008"/>
                <a:gd name="connsiteX74" fmla="*/ 1328482 w 1333379"/>
                <a:gd name="connsiteY74" fmla="*/ 2391412 h 2531008"/>
                <a:gd name="connsiteX75" fmla="*/ 1328482 w 1333379"/>
                <a:gd name="connsiteY75" fmla="*/ 2482541 h 2531008"/>
                <a:gd name="connsiteX76" fmla="*/ 1323838 w 1333379"/>
                <a:gd name="connsiteY76" fmla="*/ 2496761 h 2531008"/>
                <a:gd name="connsiteX77" fmla="*/ 1276532 w 1333379"/>
                <a:gd name="connsiteY77" fmla="*/ 2531008 h 2531008"/>
                <a:gd name="connsiteX78" fmla="*/ 52965 w 1333379"/>
                <a:gd name="connsiteY78" fmla="*/ 2531008 h 2531008"/>
                <a:gd name="connsiteX79" fmla="*/ 49192 w 1333379"/>
                <a:gd name="connsiteY79" fmla="*/ 2530137 h 2531008"/>
                <a:gd name="connsiteX80" fmla="*/ 3337 w 1333379"/>
                <a:gd name="connsiteY80" fmla="*/ 2486314 h 2531008"/>
                <a:gd name="connsiteX81" fmla="*/ 3628 w 1333379"/>
                <a:gd name="connsiteY81" fmla="*/ 2385607 h 2531008"/>
                <a:gd name="connsiteX82" fmla="*/ 59640 w 1333379"/>
                <a:gd name="connsiteY82" fmla="*/ 2338301 h 2531008"/>
                <a:gd name="connsiteX83" fmla="*/ 88372 w 1333379"/>
                <a:gd name="connsiteY83" fmla="*/ 2338011 h 2531008"/>
                <a:gd name="connsiteX84" fmla="*/ 105205 w 1333379"/>
                <a:gd name="connsiteY84" fmla="*/ 2321469 h 2531008"/>
                <a:gd name="connsiteX85" fmla="*/ 105495 w 1333379"/>
                <a:gd name="connsiteY85" fmla="*/ 2301734 h 2531008"/>
                <a:gd name="connsiteX86" fmla="*/ 105785 w 1333379"/>
                <a:gd name="connsiteY86" fmla="*/ 200832 h 2531008"/>
                <a:gd name="connsiteX87" fmla="*/ 211715 w 1333379"/>
                <a:gd name="connsiteY87" fmla="*/ 22637 h 2531008"/>
                <a:gd name="connsiteX88" fmla="*/ 302844 w 1333379"/>
                <a:gd name="connsiteY88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2308989 h 2531008"/>
                <a:gd name="connsiteX71" fmla="*/ 1252734 w 1333379"/>
                <a:gd name="connsiteY71" fmla="*/ 2338011 h 2531008"/>
                <a:gd name="connsiteX72" fmla="*/ 1277403 w 1333379"/>
                <a:gd name="connsiteY72" fmla="*/ 2338882 h 2531008"/>
                <a:gd name="connsiteX73" fmla="*/ 1328482 w 1333379"/>
                <a:gd name="connsiteY73" fmla="*/ 2391412 h 2531008"/>
                <a:gd name="connsiteX74" fmla="*/ 1328482 w 1333379"/>
                <a:gd name="connsiteY74" fmla="*/ 2482541 h 2531008"/>
                <a:gd name="connsiteX75" fmla="*/ 1323838 w 1333379"/>
                <a:gd name="connsiteY75" fmla="*/ 2496761 h 2531008"/>
                <a:gd name="connsiteX76" fmla="*/ 1276532 w 1333379"/>
                <a:gd name="connsiteY76" fmla="*/ 2531008 h 2531008"/>
                <a:gd name="connsiteX77" fmla="*/ 52965 w 1333379"/>
                <a:gd name="connsiteY77" fmla="*/ 2531008 h 2531008"/>
                <a:gd name="connsiteX78" fmla="*/ 49192 w 1333379"/>
                <a:gd name="connsiteY78" fmla="*/ 2530137 h 2531008"/>
                <a:gd name="connsiteX79" fmla="*/ 3337 w 1333379"/>
                <a:gd name="connsiteY79" fmla="*/ 2486314 h 2531008"/>
                <a:gd name="connsiteX80" fmla="*/ 3628 w 1333379"/>
                <a:gd name="connsiteY80" fmla="*/ 2385607 h 2531008"/>
                <a:gd name="connsiteX81" fmla="*/ 59640 w 1333379"/>
                <a:gd name="connsiteY81" fmla="*/ 2338301 h 2531008"/>
                <a:gd name="connsiteX82" fmla="*/ 88372 w 1333379"/>
                <a:gd name="connsiteY82" fmla="*/ 2338011 h 2531008"/>
                <a:gd name="connsiteX83" fmla="*/ 105205 w 1333379"/>
                <a:gd name="connsiteY83" fmla="*/ 2321469 h 2531008"/>
                <a:gd name="connsiteX84" fmla="*/ 105495 w 1333379"/>
                <a:gd name="connsiteY84" fmla="*/ 2301734 h 2531008"/>
                <a:gd name="connsiteX85" fmla="*/ 105785 w 1333379"/>
                <a:gd name="connsiteY85" fmla="*/ 200832 h 2531008"/>
                <a:gd name="connsiteX86" fmla="*/ 211715 w 1333379"/>
                <a:gd name="connsiteY86" fmla="*/ 22637 h 2531008"/>
                <a:gd name="connsiteX87" fmla="*/ 302844 w 1333379"/>
                <a:gd name="connsiteY87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003 w 1333379"/>
                <a:gd name="connsiteY69" fmla="*/ 2308989 h 2531008"/>
                <a:gd name="connsiteX70" fmla="*/ 1252734 w 1333379"/>
                <a:gd name="connsiteY70" fmla="*/ 2338011 h 2531008"/>
                <a:gd name="connsiteX71" fmla="*/ 1277403 w 1333379"/>
                <a:gd name="connsiteY71" fmla="*/ 2338882 h 2531008"/>
                <a:gd name="connsiteX72" fmla="*/ 1328482 w 1333379"/>
                <a:gd name="connsiteY72" fmla="*/ 2391412 h 2531008"/>
                <a:gd name="connsiteX73" fmla="*/ 1328482 w 1333379"/>
                <a:gd name="connsiteY73" fmla="*/ 2482541 h 2531008"/>
                <a:gd name="connsiteX74" fmla="*/ 1323838 w 1333379"/>
                <a:gd name="connsiteY74" fmla="*/ 2496761 h 2531008"/>
                <a:gd name="connsiteX75" fmla="*/ 1276532 w 1333379"/>
                <a:gd name="connsiteY75" fmla="*/ 2531008 h 2531008"/>
                <a:gd name="connsiteX76" fmla="*/ 52965 w 1333379"/>
                <a:gd name="connsiteY76" fmla="*/ 2531008 h 2531008"/>
                <a:gd name="connsiteX77" fmla="*/ 49192 w 1333379"/>
                <a:gd name="connsiteY77" fmla="*/ 2530137 h 2531008"/>
                <a:gd name="connsiteX78" fmla="*/ 3337 w 1333379"/>
                <a:gd name="connsiteY78" fmla="*/ 2486314 h 2531008"/>
                <a:gd name="connsiteX79" fmla="*/ 3628 w 1333379"/>
                <a:gd name="connsiteY79" fmla="*/ 2385607 h 2531008"/>
                <a:gd name="connsiteX80" fmla="*/ 59640 w 1333379"/>
                <a:gd name="connsiteY80" fmla="*/ 2338301 h 2531008"/>
                <a:gd name="connsiteX81" fmla="*/ 88372 w 1333379"/>
                <a:gd name="connsiteY81" fmla="*/ 2338011 h 2531008"/>
                <a:gd name="connsiteX82" fmla="*/ 105205 w 1333379"/>
                <a:gd name="connsiteY82" fmla="*/ 2321469 h 2531008"/>
                <a:gd name="connsiteX83" fmla="*/ 105495 w 1333379"/>
                <a:gd name="connsiteY83" fmla="*/ 2301734 h 2531008"/>
                <a:gd name="connsiteX84" fmla="*/ 105785 w 1333379"/>
                <a:gd name="connsiteY84" fmla="*/ 200832 h 2531008"/>
                <a:gd name="connsiteX85" fmla="*/ 211715 w 1333379"/>
                <a:gd name="connsiteY85" fmla="*/ 22637 h 2531008"/>
                <a:gd name="connsiteX86" fmla="*/ 302844 w 1333379"/>
                <a:gd name="connsiteY86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24003 w 1333379"/>
                <a:gd name="connsiteY68" fmla="*/ 2308989 h 2531008"/>
                <a:gd name="connsiteX69" fmla="*/ 1252734 w 1333379"/>
                <a:gd name="connsiteY69" fmla="*/ 2338011 h 2531008"/>
                <a:gd name="connsiteX70" fmla="*/ 1277403 w 1333379"/>
                <a:gd name="connsiteY70" fmla="*/ 2338882 h 2531008"/>
                <a:gd name="connsiteX71" fmla="*/ 1328482 w 1333379"/>
                <a:gd name="connsiteY71" fmla="*/ 2391412 h 2531008"/>
                <a:gd name="connsiteX72" fmla="*/ 1328482 w 1333379"/>
                <a:gd name="connsiteY72" fmla="*/ 2482541 h 2531008"/>
                <a:gd name="connsiteX73" fmla="*/ 1323838 w 1333379"/>
                <a:gd name="connsiteY73" fmla="*/ 2496761 h 2531008"/>
                <a:gd name="connsiteX74" fmla="*/ 1276532 w 1333379"/>
                <a:gd name="connsiteY74" fmla="*/ 2531008 h 2531008"/>
                <a:gd name="connsiteX75" fmla="*/ 52965 w 1333379"/>
                <a:gd name="connsiteY75" fmla="*/ 2531008 h 2531008"/>
                <a:gd name="connsiteX76" fmla="*/ 49192 w 1333379"/>
                <a:gd name="connsiteY76" fmla="*/ 2530137 h 2531008"/>
                <a:gd name="connsiteX77" fmla="*/ 3337 w 1333379"/>
                <a:gd name="connsiteY77" fmla="*/ 2486314 h 2531008"/>
                <a:gd name="connsiteX78" fmla="*/ 3628 w 1333379"/>
                <a:gd name="connsiteY78" fmla="*/ 2385607 h 2531008"/>
                <a:gd name="connsiteX79" fmla="*/ 59640 w 1333379"/>
                <a:gd name="connsiteY79" fmla="*/ 2338301 h 2531008"/>
                <a:gd name="connsiteX80" fmla="*/ 88372 w 1333379"/>
                <a:gd name="connsiteY80" fmla="*/ 2338011 h 2531008"/>
                <a:gd name="connsiteX81" fmla="*/ 105205 w 1333379"/>
                <a:gd name="connsiteY81" fmla="*/ 2321469 h 2531008"/>
                <a:gd name="connsiteX82" fmla="*/ 105495 w 1333379"/>
                <a:gd name="connsiteY82" fmla="*/ 2301734 h 2531008"/>
                <a:gd name="connsiteX83" fmla="*/ 105785 w 1333379"/>
                <a:gd name="connsiteY83" fmla="*/ 200832 h 2531008"/>
                <a:gd name="connsiteX84" fmla="*/ 211715 w 1333379"/>
                <a:gd name="connsiteY84" fmla="*/ 22637 h 2531008"/>
                <a:gd name="connsiteX85" fmla="*/ 302844 w 1333379"/>
                <a:gd name="connsiteY85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400729 h 2531008"/>
                <a:gd name="connsiteX67" fmla="*/ 1224003 w 1333379"/>
                <a:gd name="connsiteY67" fmla="*/ 2308989 h 2531008"/>
                <a:gd name="connsiteX68" fmla="*/ 1252734 w 1333379"/>
                <a:gd name="connsiteY68" fmla="*/ 2338011 h 2531008"/>
                <a:gd name="connsiteX69" fmla="*/ 1277403 w 1333379"/>
                <a:gd name="connsiteY69" fmla="*/ 2338882 h 2531008"/>
                <a:gd name="connsiteX70" fmla="*/ 1328482 w 1333379"/>
                <a:gd name="connsiteY70" fmla="*/ 2391412 h 2531008"/>
                <a:gd name="connsiteX71" fmla="*/ 1328482 w 1333379"/>
                <a:gd name="connsiteY71" fmla="*/ 2482541 h 2531008"/>
                <a:gd name="connsiteX72" fmla="*/ 1323838 w 1333379"/>
                <a:gd name="connsiteY72" fmla="*/ 2496761 h 2531008"/>
                <a:gd name="connsiteX73" fmla="*/ 1276532 w 1333379"/>
                <a:gd name="connsiteY73" fmla="*/ 2531008 h 2531008"/>
                <a:gd name="connsiteX74" fmla="*/ 52965 w 1333379"/>
                <a:gd name="connsiteY74" fmla="*/ 2531008 h 2531008"/>
                <a:gd name="connsiteX75" fmla="*/ 49192 w 1333379"/>
                <a:gd name="connsiteY75" fmla="*/ 2530137 h 2531008"/>
                <a:gd name="connsiteX76" fmla="*/ 3337 w 1333379"/>
                <a:gd name="connsiteY76" fmla="*/ 2486314 h 2531008"/>
                <a:gd name="connsiteX77" fmla="*/ 3628 w 1333379"/>
                <a:gd name="connsiteY77" fmla="*/ 2385607 h 2531008"/>
                <a:gd name="connsiteX78" fmla="*/ 59640 w 1333379"/>
                <a:gd name="connsiteY78" fmla="*/ 2338301 h 2531008"/>
                <a:gd name="connsiteX79" fmla="*/ 88372 w 1333379"/>
                <a:gd name="connsiteY79" fmla="*/ 2338011 h 2531008"/>
                <a:gd name="connsiteX80" fmla="*/ 105205 w 1333379"/>
                <a:gd name="connsiteY80" fmla="*/ 2321469 h 2531008"/>
                <a:gd name="connsiteX81" fmla="*/ 105495 w 1333379"/>
                <a:gd name="connsiteY81" fmla="*/ 2301734 h 2531008"/>
                <a:gd name="connsiteX82" fmla="*/ 105785 w 1333379"/>
                <a:gd name="connsiteY82" fmla="*/ 200832 h 2531008"/>
                <a:gd name="connsiteX83" fmla="*/ 211715 w 1333379"/>
                <a:gd name="connsiteY83" fmla="*/ 22637 h 2531008"/>
                <a:gd name="connsiteX84" fmla="*/ 302844 w 1333379"/>
                <a:gd name="connsiteY84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31154 w 1333379"/>
                <a:gd name="connsiteY65" fmla="*/ 1400729 h 2531008"/>
                <a:gd name="connsiteX66" fmla="*/ 1224003 w 1333379"/>
                <a:gd name="connsiteY66" fmla="*/ 2308989 h 2531008"/>
                <a:gd name="connsiteX67" fmla="*/ 1252734 w 1333379"/>
                <a:gd name="connsiteY67" fmla="*/ 2338011 h 2531008"/>
                <a:gd name="connsiteX68" fmla="*/ 1277403 w 1333379"/>
                <a:gd name="connsiteY68" fmla="*/ 2338882 h 2531008"/>
                <a:gd name="connsiteX69" fmla="*/ 1328482 w 1333379"/>
                <a:gd name="connsiteY69" fmla="*/ 2391412 h 2531008"/>
                <a:gd name="connsiteX70" fmla="*/ 1328482 w 1333379"/>
                <a:gd name="connsiteY70" fmla="*/ 2482541 h 2531008"/>
                <a:gd name="connsiteX71" fmla="*/ 1323838 w 1333379"/>
                <a:gd name="connsiteY71" fmla="*/ 2496761 h 2531008"/>
                <a:gd name="connsiteX72" fmla="*/ 1276532 w 1333379"/>
                <a:gd name="connsiteY72" fmla="*/ 2531008 h 2531008"/>
                <a:gd name="connsiteX73" fmla="*/ 52965 w 1333379"/>
                <a:gd name="connsiteY73" fmla="*/ 2531008 h 2531008"/>
                <a:gd name="connsiteX74" fmla="*/ 49192 w 1333379"/>
                <a:gd name="connsiteY74" fmla="*/ 2530137 h 2531008"/>
                <a:gd name="connsiteX75" fmla="*/ 3337 w 1333379"/>
                <a:gd name="connsiteY75" fmla="*/ 2486314 h 2531008"/>
                <a:gd name="connsiteX76" fmla="*/ 3628 w 1333379"/>
                <a:gd name="connsiteY76" fmla="*/ 2385607 h 2531008"/>
                <a:gd name="connsiteX77" fmla="*/ 59640 w 1333379"/>
                <a:gd name="connsiteY77" fmla="*/ 2338301 h 2531008"/>
                <a:gd name="connsiteX78" fmla="*/ 88372 w 1333379"/>
                <a:gd name="connsiteY78" fmla="*/ 2338011 h 2531008"/>
                <a:gd name="connsiteX79" fmla="*/ 105205 w 1333379"/>
                <a:gd name="connsiteY79" fmla="*/ 2321469 h 2531008"/>
                <a:gd name="connsiteX80" fmla="*/ 105495 w 1333379"/>
                <a:gd name="connsiteY80" fmla="*/ 2301734 h 2531008"/>
                <a:gd name="connsiteX81" fmla="*/ 105785 w 1333379"/>
                <a:gd name="connsiteY81" fmla="*/ 200832 h 2531008"/>
                <a:gd name="connsiteX82" fmla="*/ 211715 w 1333379"/>
                <a:gd name="connsiteY82" fmla="*/ 22637 h 2531008"/>
                <a:gd name="connsiteX83" fmla="*/ 302844 w 1333379"/>
                <a:gd name="connsiteY83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31154 w 1333379"/>
                <a:gd name="connsiteY64" fmla="*/ 1400729 h 2531008"/>
                <a:gd name="connsiteX65" fmla="*/ 1224003 w 1333379"/>
                <a:gd name="connsiteY65" fmla="*/ 2308989 h 2531008"/>
                <a:gd name="connsiteX66" fmla="*/ 1252734 w 1333379"/>
                <a:gd name="connsiteY66" fmla="*/ 2338011 h 2531008"/>
                <a:gd name="connsiteX67" fmla="*/ 1277403 w 1333379"/>
                <a:gd name="connsiteY67" fmla="*/ 2338882 h 2531008"/>
                <a:gd name="connsiteX68" fmla="*/ 1328482 w 1333379"/>
                <a:gd name="connsiteY68" fmla="*/ 2391412 h 2531008"/>
                <a:gd name="connsiteX69" fmla="*/ 1328482 w 1333379"/>
                <a:gd name="connsiteY69" fmla="*/ 2482541 h 2531008"/>
                <a:gd name="connsiteX70" fmla="*/ 1323838 w 1333379"/>
                <a:gd name="connsiteY70" fmla="*/ 2496761 h 2531008"/>
                <a:gd name="connsiteX71" fmla="*/ 1276532 w 1333379"/>
                <a:gd name="connsiteY71" fmla="*/ 2531008 h 2531008"/>
                <a:gd name="connsiteX72" fmla="*/ 52965 w 1333379"/>
                <a:gd name="connsiteY72" fmla="*/ 2531008 h 2531008"/>
                <a:gd name="connsiteX73" fmla="*/ 49192 w 1333379"/>
                <a:gd name="connsiteY73" fmla="*/ 2530137 h 2531008"/>
                <a:gd name="connsiteX74" fmla="*/ 3337 w 1333379"/>
                <a:gd name="connsiteY74" fmla="*/ 2486314 h 2531008"/>
                <a:gd name="connsiteX75" fmla="*/ 3628 w 1333379"/>
                <a:gd name="connsiteY75" fmla="*/ 2385607 h 2531008"/>
                <a:gd name="connsiteX76" fmla="*/ 59640 w 1333379"/>
                <a:gd name="connsiteY76" fmla="*/ 2338301 h 2531008"/>
                <a:gd name="connsiteX77" fmla="*/ 88372 w 1333379"/>
                <a:gd name="connsiteY77" fmla="*/ 2338011 h 2531008"/>
                <a:gd name="connsiteX78" fmla="*/ 105205 w 1333379"/>
                <a:gd name="connsiteY78" fmla="*/ 2321469 h 2531008"/>
                <a:gd name="connsiteX79" fmla="*/ 105495 w 1333379"/>
                <a:gd name="connsiteY79" fmla="*/ 2301734 h 2531008"/>
                <a:gd name="connsiteX80" fmla="*/ 105785 w 1333379"/>
                <a:gd name="connsiteY80" fmla="*/ 200832 h 2531008"/>
                <a:gd name="connsiteX81" fmla="*/ 211715 w 1333379"/>
                <a:gd name="connsiteY81" fmla="*/ 22637 h 2531008"/>
                <a:gd name="connsiteX82" fmla="*/ 302844 w 1333379"/>
                <a:gd name="connsiteY82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31154 w 1333379"/>
                <a:gd name="connsiteY63" fmla="*/ 1400729 h 2531008"/>
                <a:gd name="connsiteX64" fmla="*/ 1224003 w 1333379"/>
                <a:gd name="connsiteY64" fmla="*/ 2308989 h 2531008"/>
                <a:gd name="connsiteX65" fmla="*/ 1252734 w 1333379"/>
                <a:gd name="connsiteY65" fmla="*/ 2338011 h 2531008"/>
                <a:gd name="connsiteX66" fmla="*/ 1277403 w 1333379"/>
                <a:gd name="connsiteY66" fmla="*/ 2338882 h 2531008"/>
                <a:gd name="connsiteX67" fmla="*/ 1328482 w 1333379"/>
                <a:gd name="connsiteY67" fmla="*/ 2391412 h 2531008"/>
                <a:gd name="connsiteX68" fmla="*/ 1328482 w 1333379"/>
                <a:gd name="connsiteY68" fmla="*/ 2482541 h 2531008"/>
                <a:gd name="connsiteX69" fmla="*/ 1323838 w 1333379"/>
                <a:gd name="connsiteY69" fmla="*/ 2496761 h 2531008"/>
                <a:gd name="connsiteX70" fmla="*/ 1276532 w 1333379"/>
                <a:gd name="connsiteY70" fmla="*/ 2531008 h 2531008"/>
                <a:gd name="connsiteX71" fmla="*/ 52965 w 1333379"/>
                <a:gd name="connsiteY71" fmla="*/ 2531008 h 2531008"/>
                <a:gd name="connsiteX72" fmla="*/ 49192 w 1333379"/>
                <a:gd name="connsiteY72" fmla="*/ 2530137 h 2531008"/>
                <a:gd name="connsiteX73" fmla="*/ 3337 w 1333379"/>
                <a:gd name="connsiteY73" fmla="*/ 2486314 h 2531008"/>
                <a:gd name="connsiteX74" fmla="*/ 3628 w 1333379"/>
                <a:gd name="connsiteY74" fmla="*/ 2385607 h 2531008"/>
                <a:gd name="connsiteX75" fmla="*/ 59640 w 1333379"/>
                <a:gd name="connsiteY75" fmla="*/ 2338301 h 2531008"/>
                <a:gd name="connsiteX76" fmla="*/ 88372 w 1333379"/>
                <a:gd name="connsiteY76" fmla="*/ 2338011 h 2531008"/>
                <a:gd name="connsiteX77" fmla="*/ 105205 w 1333379"/>
                <a:gd name="connsiteY77" fmla="*/ 2321469 h 2531008"/>
                <a:gd name="connsiteX78" fmla="*/ 105495 w 1333379"/>
                <a:gd name="connsiteY78" fmla="*/ 2301734 h 2531008"/>
                <a:gd name="connsiteX79" fmla="*/ 105785 w 1333379"/>
                <a:gd name="connsiteY79" fmla="*/ 200832 h 2531008"/>
                <a:gd name="connsiteX80" fmla="*/ 211715 w 1333379"/>
                <a:gd name="connsiteY80" fmla="*/ 22637 h 2531008"/>
                <a:gd name="connsiteX81" fmla="*/ 302844 w 1333379"/>
                <a:gd name="connsiteY8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4003 w 1333379"/>
                <a:gd name="connsiteY63" fmla="*/ 2308989 h 2531008"/>
                <a:gd name="connsiteX64" fmla="*/ 1252734 w 1333379"/>
                <a:gd name="connsiteY64" fmla="*/ 2338011 h 2531008"/>
                <a:gd name="connsiteX65" fmla="*/ 1277403 w 1333379"/>
                <a:gd name="connsiteY65" fmla="*/ 2338882 h 2531008"/>
                <a:gd name="connsiteX66" fmla="*/ 1328482 w 1333379"/>
                <a:gd name="connsiteY66" fmla="*/ 2391412 h 2531008"/>
                <a:gd name="connsiteX67" fmla="*/ 1328482 w 1333379"/>
                <a:gd name="connsiteY67" fmla="*/ 2482541 h 2531008"/>
                <a:gd name="connsiteX68" fmla="*/ 1323838 w 1333379"/>
                <a:gd name="connsiteY68" fmla="*/ 2496761 h 2531008"/>
                <a:gd name="connsiteX69" fmla="*/ 1276532 w 1333379"/>
                <a:gd name="connsiteY69" fmla="*/ 2531008 h 2531008"/>
                <a:gd name="connsiteX70" fmla="*/ 52965 w 1333379"/>
                <a:gd name="connsiteY70" fmla="*/ 2531008 h 2531008"/>
                <a:gd name="connsiteX71" fmla="*/ 49192 w 1333379"/>
                <a:gd name="connsiteY71" fmla="*/ 2530137 h 2531008"/>
                <a:gd name="connsiteX72" fmla="*/ 3337 w 1333379"/>
                <a:gd name="connsiteY72" fmla="*/ 2486314 h 2531008"/>
                <a:gd name="connsiteX73" fmla="*/ 3628 w 1333379"/>
                <a:gd name="connsiteY73" fmla="*/ 2385607 h 2531008"/>
                <a:gd name="connsiteX74" fmla="*/ 59640 w 1333379"/>
                <a:gd name="connsiteY74" fmla="*/ 2338301 h 2531008"/>
                <a:gd name="connsiteX75" fmla="*/ 88372 w 1333379"/>
                <a:gd name="connsiteY75" fmla="*/ 2338011 h 2531008"/>
                <a:gd name="connsiteX76" fmla="*/ 105205 w 1333379"/>
                <a:gd name="connsiteY76" fmla="*/ 2321469 h 2531008"/>
                <a:gd name="connsiteX77" fmla="*/ 105495 w 1333379"/>
                <a:gd name="connsiteY77" fmla="*/ 2301734 h 2531008"/>
                <a:gd name="connsiteX78" fmla="*/ 105785 w 1333379"/>
                <a:gd name="connsiteY78" fmla="*/ 200832 h 2531008"/>
                <a:gd name="connsiteX79" fmla="*/ 211715 w 1333379"/>
                <a:gd name="connsiteY79" fmla="*/ 22637 h 2531008"/>
                <a:gd name="connsiteX80" fmla="*/ 302844 w 1333379"/>
                <a:gd name="connsiteY80" fmla="*/ 0 h 25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33379" h="2531008">
                  <a:moveTo>
                    <a:pt x="923624" y="1848992"/>
                  </a:moveTo>
                  <a:cubicBezTo>
                    <a:pt x="886186" y="1848702"/>
                    <a:pt x="856004" y="1878304"/>
                    <a:pt x="855423" y="1914872"/>
                  </a:cubicBezTo>
                  <a:cubicBezTo>
                    <a:pt x="855133" y="1952020"/>
                    <a:pt x="884735" y="1982783"/>
                    <a:pt x="921593" y="1983073"/>
                  </a:cubicBezTo>
                  <a:cubicBezTo>
                    <a:pt x="958450" y="1983653"/>
                    <a:pt x="989213" y="1953761"/>
                    <a:pt x="989794" y="1916903"/>
                  </a:cubicBezTo>
                  <a:cubicBezTo>
                    <a:pt x="990374" y="1880046"/>
                    <a:pt x="960482" y="1849282"/>
                    <a:pt x="923624" y="1848992"/>
                  </a:cubicBezTo>
                  <a:close/>
                  <a:moveTo>
                    <a:pt x="386427" y="1848990"/>
                  </a:moveTo>
                  <a:cubicBezTo>
                    <a:pt x="349279" y="1848990"/>
                    <a:pt x="319677" y="1878883"/>
                    <a:pt x="319677" y="1916321"/>
                  </a:cubicBezTo>
                  <a:cubicBezTo>
                    <a:pt x="319677" y="1953468"/>
                    <a:pt x="349860" y="1983651"/>
                    <a:pt x="387008" y="1983071"/>
                  </a:cubicBezTo>
                  <a:cubicBezTo>
                    <a:pt x="423575" y="1983071"/>
                    <a:pt x="454338" y="1952308"/>
                    <a:pt x="454048" y="1915740"/>
                  </a:cubicBezTo>
                  <a:cubicBezTo>
                    <a:pt x="453757" y="1878883"/>
                    <a:pt x="423575" y="1848990"/>
                    <a:pt x="386427" y="1848990"/>
                  </a:cubicBezTo>
                  <a:close/>
                  <a:moveTo>
                    <a:pt x="619511" y="1644604"/>
                  </a:moveTo>
                  <a:cubicBezTo>
                    <a:pt x="631881" y="1645983"/>
                    <a:pt x="644143" y="1648450"/>
                    <a:pt x="656332" y="1651062"/>
                  </a:cubicBezTo>
                  <a:cubicBezTo>
                    <a:pt x="690578" y="1658607"/>
                    <a:pt x="723082" y="1670796"/>
                    <a:pt x="752394" y="1690821"/>
                  </a:cubicBezTo>
                  <a:cubicBezTo>
                    <a:pt x="768936" y="1702140"/>
                    <a:pt x="783157" y="1715490"/>
                    <a:pt x="793895" y="1732323"/>
                  </a:cubicBezTo>
                  <a:cubicBezTo>
                    <a:pt x="795927" y="1735515"/>
                    <a:pt x="799990" y="1738998"/>
                    <a:pt x="798249" y="1742771"/>
                  </a:cubicBezTo>
                  <a:cubicBezTo>
                    <a:pt x="796507" y="1746833"/>
                    <a:pt x="791283" y="1744802"/>
                    <a:pt x="787510" y="1744802"/>
                  </a:cubicBezTo>
                  <a:lnTo>
                    <a:pt x="684773" y="1745092"/>
                  </a:lnTo>
                  <a:lnTo>
                    <a:pt x="581166" y="1745092"/>
                  </a:lnTo>
                  <a:cubicBezTo>
                    <a:pt x="574200" y="1745092"/>
                    <a:pt x="570427" y="1743061"/>
                    <a:pt x="567815" y="1736385"/>
                  </a:cubicBezTo>
                  <a:cubicBezTo>
                    <a:pt x="559980" y="1716361"/>
                    <a:pt x="553305" y="1696046"/>
                    <a:pt x="555046" y="1674279"/>
                  </a:cubicBezTo>
                  <a:cubicBezTo>
                    <a:pt x="556207" y="1655995"/>
                    <a:pt x="564043" y="1647289"/>
                    <a:pt x="582036" y="1644677"/>
                  </a:cubicBezTo>
                  <a:cubicBezTo>
                    <a:pt x="594661" y="1642936"/>
                    <a:pt x="607140" y="1643226"/>
                    <a:pt x="619511" y="1644604"/>
                  </a:cubicBezTo>
                  <a:close/>
                  <a:moveTo>
                    <a:pt x="443130" y="1555520"/>
                  </a:moveTo>
                  <a:cubicBezTo>
                    <a:pt x="389530" y="1555506"/>
                    <a:pt x="338542" y="1569002"/>
                    <a:pt x="290655" y="1598822"/>
                  </a:cubicBezTo>
                  <a:cubicBezTo>
                    <a:pt x="247993" y="1625232"/>
                    <a:pt x="218971" y="1661509"/>
                    <a:pt x="209974" y="1711717"/>
                  </a:cubicBezTo>
                  <a:cubicBezTo>
                    <a:pt x="204170" y="1743642"/>
                    <a:pt x="206491" y="1775276"/>
                    <a:pt x="210264" y="1807200"/>
                  </a:cubicBezTo>
                  <a:cubicBezTo>
                    <a:pt x="213747" y="1836222"/>
                    <a:pt x="219551" y="1864954"/>
                    <a:pt x="216649" y="1894556"/>
                  </a:cubicBezTo>
                  <a:cubicBezTo>
                    <a:pt x="215778" y="1901522"/>
                    <a:pt x="217810" y="1902973"/>
                    <a:pt x="224195" y="1902973"/>
                  </a:cubicBezTo>
                  <a:cubicBezTo>
                    <a:pt x="245961" y="1902683"/>
                    <a:pt x="267728" y="1902683"/>
                    <a:pt x="289494" y="1902973"/>
                  </a:cubicBezTo>
                  <a:cubicBezTo>
                    <a:pt x="296169" y="1902973"/>
                    <a:pt x="299072" y="1901232"/>
                    <a:pt x="300813" y="1894266"/>
                  </a:cubicBezTo>
                  <a:cubicBezTo>
                    <a:pt x="311261" y="1854216"/>
                    <a:pt x="345797" y="1827515"/>
                    <a:pt x="386138" y="1827515"/>
                  </a:cubicBezTo>
                  <a:cubicBezTo>
                    <a:pt x="426768" y="1827225"/>
                    <a:pt x="461595" y="1853345"/>
                    <a:pt x="472043" y="1893105"/>
                  </a:cubicBezTo>
                  <a:cubicBezTo>
                    <a:pt x="474364" y="1901522"/>
                    <a:pt x="478137" y="1902683"/>
                    <a:pt x="485683" y="1902683"/>
                  </a:cubicBezTo>
                  <a:lnTo>
                    <a:pt x="654591" y="1902683"/>
                  </a:lnTo>
                  <a:lnTo>
                    <a:pt x="823499" y="1903263"/>
                  </a:lnTo>
                  <a:cubicBezTo>
                    <a:pt x="831625" y="1903263"/>
                    <a:pt x="835108" y="1900942"/>
                    <a:pt x="837430" y="1892525"/>
                  </a:cubicBezTo>
                  <a:cubicBezTo>
                    <a:pt x="847878" y="1854216"/>
                    <a:pt x="882123" y="1828096"/>
                    <a:pt x="921013" y="1827806"/>
                  </a:cubicBezTo>
                  <a:cubicBezTo>
                    <a:pt x="962224" y="1827225"/>
                    <a:pt x="996760" y="1853635"/>
                    <a:pt x="1008079" y="1893396"/>
                  </a:cubicBezTo>
                  <a:cubicBezTo>
                    <a:pt x="1009240" y="1897749"/>
                    <a:pt x="1008949" y="1903263"/>
                    <a:pt x="1016495" y="1903263"/>
                  </a:cubicBezTo>
                  <a:lnTo>
                    <a:pt x="1106463" y="1903263"/>
                  </a:lnTo>
                  <a:cubicBezTo>
                    <a:pt x="1110817" y="1903263"/>
                    <a:pt x="1113138" y="1901522"/>
                    <a:pt x="1114299" y="1897459"/>
                  </a:cubicBezTo>
                  <a:cubicBezTo>
                    <a:pt x="1122425" y="1868147"/>
                    <a:pt x="1126488" y="1837963"/>
                    <a:pt x="1119813" y="1807781"/>
                  </a:cubicBezTo>
                  <a:cubicBezTo>
                    <a:pt x="1111687" y="1772083"/>
                    <a:pt x="1086148" y="1735516"/>
                    <a:pt x="1034488" y="1730872"/>
                  </a:cubicBezTo>
                  <a:cubicBezTo>
                    <a:pt x="1011271" y="1728840"/>
                    <a:pt x="988053" y="1726809"/>
                    <a:pt x="964545" y="1727099"/>
                  </a:cubicBezTo>
                  <a:cubicBezTo>
                    <a:pt x="925946" y="1727679"/>
                    <a:pt x="889669" y="1719263"/>
                    <a:pt x="854552" y="1703011"/>
                  </a:cubicBezTo>
                  <a:cubicBezTo>
                    <a:pt x="807827" y="1681244"/>
                    <a:pt x="762553" y="1657446"/>
                    <a:pt x="716118" y="1635389"/>
                  </a:cubicBezTo>
                  <a:cubicBezTo>
                    <a:pt x="646174" y="1602014"/>
                    <a:pt x="575071" y="1571831"/>
                    <a:pt x="497582" y="1559932"/>
                  </a:cubicBezTo>
                  <a:cubicBezTo>
                    <a:pt x="479153" y="1557030"/>
                    <a:pt x="460996" y="1555524"/>
                    <a:pt x="443130" y="1555520"/>
                  </a:cubicBezTo>
                  <a:close/>
                  <a:moveTo>
                    <a:pt x="362339" y="159040"/>
                  </a:moveTo>
                  <a:cubicBezTo>
                    <a:pt x="301103" y="159040"/>
                    <a:pt x="257280" y="203154"/>
                    <a:pt x="257280" y="264681"/>
                  </a:cubicBezTo>
                  <a:lnTo>
                    <a:pt x="257280" y="664894"/>
                  </a:lnTo>
                  <a:cubicBezTo>
                    <a:pt x="257280" y="670698"/>
                    <a:pt x="257280" y="676793"/>
                    <a:pt x="258151" y="682597"/>
                  </a:cubicBezTo>
                  <a:cubicBezTo>
                    <a:pt x="266277" y="735127"/>
                    <a:pt x="307778" y="770824"/>
                    <a:pt x="360888" y="770824"/>
                  </a:cubicBezTo>
                  <a:lnTo>
                    <a:pt x="664168" y="770824"/>
                  </a:lnTo>
                  <a:lnTo>
                    <a:pt x="967448" y="770824"/>
                  </a:lnTo>
                  <a:cubicBezTo>
                    <a:pt x="1028975" y="770534"/>
                    <a:pt x="1073088" y="726420"/>
                    <a:pt x="1073088" y="664604"/>
                  </a:cubicBezTo>
                  <a:cubicBezTo>
                    <a:pt x="1073088" y="531393"/>
                    <a:pt x="1073088" y="397892"/>
                    <a:pt x="1073378" y="264390"/>
                  </a:cubicBezTo>
                  <a:cubicBezTo>
                    <a:pt x="1073378" y="203154"/>
                    <a:pt x="1029265" y="159040"/>
                    <a:pt x="968029" y="159040"/>
                  </a:cubicBezTo>
                  <a:lnTo>
                    <a:pt x="362339" y="159040"/>
                  </a:lnTo>
                  <a:close/>
                  <a:moveTo>
                    <a:pt x="302844" y="0"/>
                  </a:moveTo>
                  <a:lnTo>
                    <a:pt x="1027233" y="0"/>
                  </a:lnTo>
                  <a:cubicBezTo>
                    <a:pt x="1106173" y="0"/>
                    <a:pt x="1161025" y="39760"/>
                    <a:pt x="1198463" y="105930"/>
                  </a:cubicBezTo>
                  <a:cubicBezTo>
                    <a:pt x="1216747" y="137854"/>
                    <a:pt x="1223712" y="172391"/>
                    <a:pt x="1223712" y="209248"/>
                  </a:cubicBezTo>
                  <a:cubicBezTo>
                    <a:pt x="1227969" y="576424"/>
                    <a:pt x="1219166" y="1954195"/>
                    <a:pt x="1224003" y="2308989"/>
                  </a:cubicBezTo>
                  <a:cubicBezTo>
                    <a:pt x="1224293" y="2335690"/>
                    <a:pt x="1226324" y="2337721"/>
                    <a:pt x="1252734" y="2338011"/>
                  </a:cubicBezTo>
                  <a:cubicBezTo>
                    <a:pt x="1260860" y="2338011"/>
                    <a:pt x="1269276" y="2337431"/>
                    <a:pt x="1277403" y="2338882"/>
                  </a:cubicBezTo>
                  <a:cubicBezTo>
                    <a:pt x="1307005" y="2344106"/>
                    <a:pt x="1322387" y="2363841"/>
                    <a:pt x="1328482" y="2391412"/>
                  </a:cubicBezTo>
                  <a:cubicBezTo>
                    <a:pt x="1335157" y="2421595"/>
                    <a:pt x="1334866" y="2452068"/>
                    <a:pt x="1328482" y="2482541"/>
                  </a:cubicBezTo>
                  <a:cubicBezTo>
                    <a:pt x="1327321" y="2487474"/>
                    <a:pt x="1325579" y="2492118"/>
                    <a:pt x="1323838" y="2496761"/>
                  </a:cubicBezTo>
                  <a:cubicBezTo>
                    <a:pt x="1316002" y="2519109"/>
                    <a:pt x="1300040" y="2530427"/>
                    <a:pt x="1276532" y="2531008"/>
                  </a:cubicBezTo>
                  <a:lnTo>
                    <a:pt x="52965" y="2531008"/>
                  </a:lnTo>
                  <a:cubicBezTo>
                    <a:pt x="51804" y="2530427"/>
                    <a:pt x="50644" y="2530137"/>
                    <a:pt x="49192" y="2530137"/>
                  </a:cubicBezTo>
                  <a:cubicBezTo>
                    <a:pt x="22782" y="2528396"/>
                    <a:pt x="6820" y="2512723"/>
                    <a:pt x="3337" y="2486314"/>
                  </a:cubicBezTo>
                  <a:cubicBezTo>
                    <a:pt x="-1016" y="2452648"/>
                    <a:pt x="-1306" y="2418983"/>
                    <a:pt x="3628" y="2385607"/>
                  </a:cubicBezTo>
                  <a:cubicBezTo>
                    <a:pt x="7401" y="2358617"/>
                    <a:pt x="27136" y="2340913"/>
                    <a:pt x="59640" y="2338301"/>
                  </a:cubicBezTo>
                  <a:cubicBezTo>
                    <a:pt x="69218" y="2337721"/>
                    <a:pt x="78795" y="2338591"/>
                    <a:pt x="88372" y="2338011"/>
                  </a:cubicBezTo>
                  <a:cubicBezTo>
                    <a:pt x="99981" y="2337141"/>
                    <a:pt x="104334" y="2332787"/>
                    <a:pt x="105205" y="2321469"/>
                  </a:cubicBezTo>
                  <a:cubicBezTo>
                    <a:pt x="105785" y="2314794"/>
                    <a:pt x="105495" y="2308409"/>
                    <a:pt x="105495" y="2301734"/>
                  </a:cubicBezTo>
                  <a:cubicBezTo>
                    <a:pt x="105495" y="1601433"/>
                    <a:pt x="105495" y="901133"/>
                    <a:pt x="105785" y="200832"/>
                  </a:cubicBezTo>
                  <a:cubicBezTo>
                    <a:pt x="105785" y="121312"/>
                    <a:pt x="145255" y="63558"/>
                    <a:pt x="211715" y="22637"/>
                  </a:cubicBezTo>
                  <a:cubicBezTo>
                    <a:pt x="239576" y="5514"/>
                    <a:pt x="270630" y="0"/>
                    <a:pt x="302844" y="0"/>
                  </a:cubicBezTo>
                  <a:close/>
                </a:path>
              </a:pathLst>
            </a:custGeom>
            <a:solidFill>
              <a:schemeClr val="accent3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594AAC-4929-41AC-8FF6-982F03EE4B62}"/>
                </a:ext>
              </a:extLst>
            </p:cNvPr>
            <p:cNvGrpSpPr/>
            <p:nvPr/>
          </p:nvGrpSpPr>
          <p:grpSpPr>
            <a:xfrm>
              <a:off x="2612264" y="2115051"/>
              <a:ext cx="7687529" cy="3646085"/>
              <a:chOff x="2612264" y="2115051"/>
              <a:chExt cx="7687529" cy="364608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9535D2-4FE7-44D5-9A68-FCFF1D14AC34}"/>
                  </a:ext>
                </a:extLst>
              </p:cNvPr>
              <p:cNvSpPr/>
              <p:nvPr/>
            </p:nvSpPr>
            <p:spPr>
              <a:xfrm rot="16200000">
                <a:off x="9184150" y="2898274"/>
                <a:ext cx="128165" cy="2103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B943FE8-386D-414A-8949-598996144A1C}"/>
                  </a:ext>
                </a:extLst>
              </p:cNvPr>
              <p:cNvSpPr/>
              <p:nvPr/>
            </p:nvSpPr>
            <p:spPr>
              <a:xfrm rot="5400000">
                <a:off x="3807196" y="3339914"/>
                <a:ext cx="128165" cy="1200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FE2BBD1-BE25-40BF-9A3E-BD15138801B6}"/>
                  </a:ext>
                </a:extLst>
              </p:cNvPr>
              <p:cNvSpPr/>
              <p:nvPr/>
            </p:nvSpPr>
            <p:spPr>
              <a:xfrm rot="5400000">
                <a:off x="6246352" y="184305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A82C45-224E-4E16-8ED1-0B3C27A63542}"/>
                  </a:ext>
                </a:extLst>
              </p:cNvPr>
              <p:cNvSpPr/>
              <p:nvPr/>
            </p:nvSpPr>
            <p:spPr>
              <a:xfrm>
                <a:off x="584582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D0BE98-D60C-476C-B32F-B545A6ED3DBC}"/>
                  </a:ext>
                </a:extLst>
              </p:cNvPr>
              <p:cNvSpPr/>
              <p:nvPr/>
            </p:nvSpPr>
            <p:spPr>
              <a:xfrm>
                <a:off x="664651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26BAFE-9984-4AAE-8D20-7C0FB83D2F7C}"/>
                  </a:ext>
                </a:extLst>
              </p:cNvPr>
              <p:cNvSpPr/>
              <p:nvPr/>
            </p:nvSpPr>
            <p:spPr>
              <a:xfrm rot="10800000">
                <a:off x="8071973" y="360409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9EBC8EC-661C-4C46-90F0-E0E43881D613}"/>
                  </a:ext>
                </a:extLst>
              </p:cNvPr>
              <p:cNvSpPr/>
              <p:nvPr/>
            </p:nvSpPr>
            <p:spPr>
              <a:xfrm rot="5400000">
                <a:off x="7362056" y="276565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33D587-B457-425D-BC97-0ED926271714}"/>
                  </a:ext>
                </a:extLst>
              </p:cNvPr>
              <p:cNvSpPr/>
              <p:nvPr/>
            </p:nvSpPr>
            <p:spPr>
              <a:xfrm rot="5400000">
                <a:off x="7362056" y="3566339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C922664-6AF3-4966-8DCA-A1A9908200AC}"/>
                  </a:ext>
                </a:extLst>
              </p:cNvPr>
              <p:cNvSpPr/>
              <p:nvPr/>
            </p:nvSpPr>
            <p:spPr>
              <a:xfrm rot="16200000">
                <a:off x="6250868" y="5355054"/>
                <a:ext cx="128165" cy="68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E8873A-A81B-48AD-9125-AA420EB37981}"/>
                  </a:ext>
                </a:extLst>
              </p:cNvPr>
              <p:cNvSpPr/>
              <p:nvPr/>
            </p:nvSpPr>
            <p:spPr>
              <a:xfrm rot="10800000">
                <a:off x="664547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071560E-5472-4A82-A8FC-D45D260D1302}"/>
                  </a:ext>
                </a:extLst>
              </p:cNvPr>
              <p:cNvSpPr/>
              <p:nvPr/>
            </p:nvSpPr>
            <p:spPr>
              <a:xfrm rot="10800000">
                <a:off x="584478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632075-A4AD-4115-8E5F-EC386C343E38}"/>
                  </a:ext>
                </a:extLst>
              </p:cNvPr>
              <p:cNvSpPr/>
              <p:nvPr/>
            </p:nvSpPr>
            <p:spPr>
              <a:xfrm>
                <a:off x="4429203" y="3603736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6BF3879-CE8E-41B0-9315-AA64ED9CE83A}"/>
                  </a:ext>
                </a:extLst>
              </p:cNvPr>
              <p:cNvSpPr/>
              <p:nvPr/>
            </p:nvSpPr>
            <p:spPr>
              <a:xfrm rot="16200000">
                <a:off x="5139120" y="356634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2420788-8C07-4432-9671-645A541AAEBA}"/>
                  </a:ext>
                </a:extLst>
              </p:cNvPr>
              <p:cNvSpPr/>
              <p:nvPr/>
            </p:nvSpPr>
            <p:spPr>
              <a:xfrm rot="16200000">
                <a:off x="5139120" y="2765650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6E02BB96-7C6C-4C82-AF6E-D2D0250972CE}"/>
                  </a:ext>
                </a:extLst>
              </p:cNvPr>
              <p:cNvSpPr/>
              <p:nvPr/>
            </p:nvSpPr>
            <p:spPr>
              <a:xfrm>
                <a:off x="6153631" y="2348902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5E52BF47-B58C-4D9F-81F8-5B6E9F6F50CF}"/>
                  </a:ext>
                </a:extLst>
              </p:cNvPr>
              <p:cNvSpPr/>
              <p:nvPr/>
            </p:nvSpPr>
            <p:spPr>
              <a:xfrm rot="5400000">
                <a:off x="7600057" y="378458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F4A374D9-60B5-4870-8E39-90B906044BF4}"/>
                  </a:ext>
                </a:extLst>
              </p:cNvPr>
              <p:cNvSpPr/>
              <p:nvPr/>
            </p:nvSpPr>
            <p:spPr>
              <a:xfrm rot="10800000">
                <a:off x="6158958" y="522931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A9178E79-0B8D-4E7D-8C8F-E99642514DF1}"/>
                  </a:ext>
                </a:extLst>
              </p:cNvPr>
              <p:cNvSpPr/>
              <p:nvPr/>
            </p:nvSpPr>
            <p:spPr>
              <a:xfrm rot="16200000">
                <a:off x="4721908" y="3800409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CF8EDE0-AB26-48DC-ABA5-98CAE9C0CD7B}"/>
                  </a:ext>
                </a:extLst>
              </p:cNvPr>
              <p:cNvSpPr/>
              <p:nvPr/>
            </p:nvSpPr>
            <p:spPr>
              <a:xfrm rot="16200000">
                <a:off x="2667609" y="3598615"/>
                <a:ext cx="565444" cy="676133"/>
              </a:xfrm>
              <a:custGeom>
                <a:avLst/>
                <a:gdLst>
                  <a:gd name="connsiteX0" fmla="*/ 182559 w 565444"/>
                  <a:gd name="connsiteY0" fmla="*/ 37056 h 676133"/>
                  <a:gd name="connsiteX1" fmla="*/ 182559 w 565444"/>
                  <a:gd name="connsiteY1" fmla="*/ 175472 h 676133"/>
                  <a:gd name="connsiteX2" fmla="*/ 108447 w 565444"/>
                  <a:gd name="connsiteY2" fmla="*/ 175472 h 676133"/>
                  <a:gd name="connsiteX3" fmla="*/ 108447 w 565444"/>
                  <a:gd name="connsiteY3" fmla="*/ 37056 h 676133"/>
                  <a:gd name="connsiteX4" fmla="*/ 145503 w 565444"/>
                  <a:gd name="connsiteY4" fmla="*/ 0 h 676133"/>
                  <a:gd name="connsiteX5" fmla="*/ 182559 w 565444"/>
                  <a:gd name="connsiteY5" fmla="*/ 37056 h 676133"/>
                  <a:gd name="connsiteX6" fmla="*/ 456997 w 565444"/>
                  <a:gd name="connsiteY6" fmla="*/ 37056 h 676133"/>
                  <a:gd name="connsiteX7" fmla="*/ 456997 w 565444"/>
                  <a:gd name="connsiteY7" fmla="*/ 175472 h 676133"/>
                  <a:gd name="connsiteX8" fmla="*/ 382885 w 565444"/>
                  <a:gd name="connsiteY8" fmla="*/ 175472 h 676133"/>
                  <a:gd name="connsiteX9" fmla="*/ 382885 w 565444"/>
                  <a:gd name="connsiteY9" fmla="*/ 37056 h 676133"/>
                  <a:gd name="connsiteX10" fmla="*/ 419941 w 565444"/>
                  <a:gd name="connsiteY10" fmla="*/ 0 h 676133"/>
                  <a:gd name="connsiteX11" fmla="*/ 456997 w 565444"/>
                  <a:gd name="connsiteY11" fmla="*/ 37056 h 676133"/>
                  <a:gd name="connsiteX12" fmla="*/ 486829 w 565444"/>
                  <a:gd name="connsiteY12" fmla="*/ 382984 h 676133"/>
                  <a:gd name="connsiteX13" fmla="*/ 483131 w 565444"/>
                  <a:gd name="connsiteY13" fmla="*/ 374056 h 676133"/>
                  <a:gd name="connsiteX14" fmla="*/ 474202 w 565444"/>
                  <a:gd name="connsiteY14" fmla="*/ 370358 h 676133"/>
                  <a:gd name="connsiteX15" fmla="*/ 91243 w 565444"/>
                  <a:gd name="connsiteY15" fmla="*/ 370357 h 676133"/>
                  <a:gd name="connsiteX16" fmla="*/ 78616 w 565444"/>
                  <a:gd name="connsiteY16" fmla="*/ 382984 h 676133"/>
                  <a:gd name="connsiteX17" fmla="*/ 78615 w 565444"/>
                  <a:gd name="connsiteY17" fmla="*/ 382984 h 676133"/>
                  <a:gd name="connsiteX18" fmla="*/ 91242 w 565444"/>
                  <a:gd name="connsiteY18" fmla="*/ 395611 h 676133"/>
                  <a:gd name="connsiteX19" fmla="*/ 474202 w 565444"/>
                  <a:gd name="connsiteY19" fmla="*/ 395611 h 676133"/>
                  <a:gd name="connsiteX20" fmla="*/ 483131 w 565444"/>
                  <a:gd name="connsiteY20" fmla="*/ 391913 h 676133"/>
                  <a:gd name="connsiteX21" fmla="*/ 486829 w 565444"/>
                  <a:gd name="connsiteY21" fmla="*/ 329549 h 676133"/>
                  <a:gd name="connsiteX22" fmla="*/ 483131 w 565444"/>
                  <a:gd name="connsiteY22" fmla="*/ 320621 h 676133"/>
                  <a:gd name="connsiteX23" fmla="*/ 474202 w 565444"/>
                  <a:gd name="connsiteY23" fmla="*/ 316923 h 676133"/>
                  <a:gd name="connsiteX24" fmla="*/ 91243 w 565444"/>
                  <a:gd name="connsiteY24" fmla="*/ 316922 h 676133"/>
                  <a:gd name="connsiteX25" fmla="*/ 78616 w 565444"/>
                  <a:gd name="connsiteY25" fmla="*/ 329549 h 676133"/>
                  <a:gd name="connsiteX26" fmla="*/ 78615 w 565444"/>
                  <a:gd name="connsiteY26" fmla="*/ 329549 h 676133"/>
                  <a:gd name="connsiteX27" fmla="*/ 91242 w 565444"/>
                  <a:gd name="connsiteY27" fmla="*/ 342176 h 676133"/>
                  <a:gd name="connsiteX28" fmla="*/ 474202 w 565444"/>
                  <a:gd name="connsiteY28" fmla="*/ 342176 h 676133"/>
                  <a:gd name="connsiteX29" fmla="*/ 483131 w 565444"/>
                  <a:gd name="connsiteY29" fmla="*/ 338478 h 676133"/>
                  <a:gd name="connsiteX30" fmla="*/ 486829 w 565444"/>
                  <a:gd name="connsiteY30" fmla="*/ 276114 h 676133"/>
                  <a:gd name="connsiteX31" fmla="*/ 483131 w 565444"/>
                  <a:gd name="connsiteY31" fmla="*/ 267186 h 676133"/>
                  <a:gd name="connsiteX32" fmla="*/ 474202 w 565444"/>
                  <a:gd name="connsiteY32" fmla="*/ 263488 h 676133"/>
                  <a:gd name="connsiteX33" fmla="*/ 91243 w 565444"/>
                  <a:gd name="connsiteY33" fmla="*/ 263487 h 676133"/>
                  <a:gd name="connsiteX34" fmla="*/ 78616 w 565444"/>
                  <a:gd name="connsiteY34" fmla="*/ 276114 h 676133"/>
                  <a:gd name="connsiteX35" fmla="*/ 78615 w 565444"/>
                  <a:gd name="connsiteY35" fmla="*/ 276114 h 676133"/>
                  <a:gd name="connsiteX36" fmla="*/ 91242 w 565444"/>
                  <a:gd name="connsiteY36" fmla="*/ 288741 h 676133"/>
                  <a:gd name="connsiteX37" fmla="*/ 474202 w 565444"/>
                  <a:gd name="connsiteY37" fmla="*/ 288741 h 676133"/>
                  <a:gd name="connsiteX38" fmla="*/ 483131 w 565444"/>
                  <a:gd name="connsiteY38" fmla="*/ 285043 h 676133"/>
                  <a:gd name="connsiteX39" fmla="*/ 565444 w 565444"/>
                  <a:gd name="connsiteY39" fmla="*/ 194687 h 676133"/>
                  <a:gd name="connsiteX40" fmla="*/ 546230 w 565444"/>
                  <a:gd name="connsiteY40" fmla="*/ 213901 h 676133"/>
                  <a:gd name="connsiteX41" fmla="*/ 525276 w 565444"/>
                  <a:gd name="connsiteY41" fmla="*/ 213901 h 676133"/>
                  <a:gd name="connsiteX42" fmla="*/ 508899 w 565444"/>
                  <a:gd name="connsiteY42" fmla="*/ 524387 h 676133"/>
                  <a:gd name="connsiteX43" fmla="*/ 378243 w 565444"/>
                  <a:gd name="connsiteY43" fmla="*/ 676133 h 676133"/>
                  <a:gd name="connsiteX44" fmla="*/ 184455 w 565444"/>
                  <a:gd name="connsiteY44" fmla="*/ 676133 h 676133"/>
                  <a:gd name="connsiteX45" fmla="*/ 53799 w 565444"/>
                  <a:gd name="connsiteY45" fmla="*/ 524387 h 676133"/>
                  <a:gd name="connsiteX46" fmla="*/ 37422 w 565444"/>
                  <a:gd name="connsiteY46" fmla="*/ 213901 h 676133"/>
                  <a:gd name="connsiteX47" fmla="*/ 19214 w 565444"/>
                  <a:gd name="connsiteY47" fmla="*/ 213901 h 676133"/>
                  <a:gd name="connsiteX48" fmla="*/ 0 w 565444"/>
                  <a:gd name="connsiteY48" fmla="*/ 194687 h 676133"/>
                  <a:gd name="connsiteX49" fmla="*/ 19214 w 565444"/>
                  <a:gd name="connsiteY49" fmla="*/ 175473 h 676133"/>
                  <a:gd name="connsiteX50" fmla="*/ 546230 w 565444"/>
                  <a:gd name="connsiteY50" fmla="*/ 175473 h 676133"/>
                  <a:gd name="connsiteX51" fmla="*/ 565444 w 565444"/>
                  <a:gd name="connsiteY51" fmla="*/ 194687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5444" h="676133">
                    <a:moveTo>
                      <a:pt x="182559" y="37056"/>
                    </a:moveTo>
                    <a:lnTo>
                      <a:pt x="182559" y="175472"/>
                    </a:lnTo>
                    <a:lnTo>
                      <a:pt x="108447" y="175472"/>
                    </a:lnTo>
                    <a:lnTo>
                      <a:pt x="108447" y="37056"/>
                    </a:lnTo>
                    <a:cubicBezTo>
                      <a:pt x="108447" y="16591"/>
                      <a:pt x="125038" y="0"/>
                      <a:pt x="145503" y="0"/>
                    </a:cubicBezTo>
                    <a:cubicBezTo>
                      <a:pt x="165968" y="0"/>
                      <a:pt x="182559" y="16591"/>
                      <a:pt x="182559" y="37056"/>
                    </a:cubicBezTo>
                    <a:close/>
                    <a:moveTo>
                      <a:pt x="456997" y="37056"/>
                    </a:moveTo>
                    <a:lnTo>
                      <a:pt x="456997" y="175472"/>
                    </a:lnTo>
                    <a:lnTo>
                      <a:pt x="382885" y="175472"/>
                    </a:lnTo>
                    <a:lnTo>
                      <a:pt x="382885" y="37056"/>
                    </a:lnTo>
                    <a:cubicBezTo>
                      <a:pt x="382885" y="16591"/>
                      <a:pt x="399476" y="0"/>
                      <a:pt x="419941" y="0"/>
                    </a:cubicBezTo>
                    <a:cubicBezTo>
                      <a:pt x="440406" y="0"/>
                      <a:pt x="456997" y="16591"/>
                      <a:pt x="456997" y="37056"/>
                    </a:cubicBezTo>
                    <a:close/>
                    <a:moveTo>
                      <a:pt x="486829" y="382984"/>
                    </a:moveTo>
                    <a:lnTo>
                      <a:pt x="483131" y="374056"/>
                    </a:lnTo>
                    <a:cubicBezTo>
                      <a:pt x="480846" y="371771"/>
                      <a:pt x="477689" y="370358"/>
                      <a:pt x="474202" y="370358"/>
                    </a:cubicBezTo>
                    <a:lnTo>
                      <a:pt x="91243" y="370357"/>
                    </a:lnTo>
                    <a:cubicBezTo>
                      <a:pt x="84269" y="370357"/>
                      <a:pt x="78616" y="376010"/>
                      <a:pt x="78616" y="382984"/>
                    </a:cubicBezTo>
                    <a:lnTo>
                      <a:pt x="78615" y="382984"/>
                    </a:lnTo>
                    <a:cubicBezTo>
                      <a:pt x="78615" y="389958"/>
                      <a:pt x="84268" y="395611"/>
                      <a:pt x="91242" y="395611"/>
                    </a:cubicBezTo>
                    <a:lnTo>
                      <a:pt x="474202" y="395611"/>
                    </a:lnTo>
                    <a:cubicBezTo>
                      <a:pt x="477689" y="395611"/>
                      <a:pt x="480846" y="394198"/>
                      <a:pt x="483131" y="391913"/>
                    </a:cubicBezTo>
                    <a:close/>
                    <a:moveTo>
                      <a:pt x="486829" y="329549"/>
                    </a:moveTo>
                    <a:lnTo>
                      <a:pt x="483131" y="320621"/>
                    </a:lnTo>
                    <a:cubicBezTo>
                      <a:pt x="480846" y="318336"/>
                      <a:pt x="477689" y="316923"/>
                      <a:pt x="474202" y="316923"/>
                    </a:cubicBezTo>
                    <a:lnTo>
                      <a:pt x="91243" y="316922"/>
                    </a:lnTo>
                    <a:cubicBezTo>
                      <a:pt x="84269" y="316922"/>
                      <a:pt x="78616" y="322575"/>
                      <a:pt x="78616" y="329549"/>
                    </a:cubicBezTo>
                    <a:lnTo>
                      <a:pt x="78615" y="329549"/>
                    </a:lnTo>
                    <a:cubicBezTo>
                      <a:pt x="78615" y="336523"/>
                      <a:pt x="84268" y="342176"/>
                      <a:pt x="91242" y="342176"/>
                    </a:cubicBezTo>
                    <a:lnTo>
                      <a:pt x="474202" y="342176"/>
                    </a:lnTo>
                    <a:cubicBezTo>
                      <a:pt x="477689" y="342176"/>
                      <a:pt x="480846" y="340763"/>
                      <a:pt x="483131" y="338478"/>
                    </a:cubicBezTo>
                    <a:close/>
                    <a:moveTo>
                      <a:pt x="486829" y="276114"/>
                    </a:moveTo>
                    <a:lnTo>
                      <a:pt x="483131" y="267186"/>
                    </a:lnTo>
                    <a:cubicBezTo>
                      <a:pt x="480846" y="264901"/>
                      <a:pt x="477689" y="263488"/>
                      <a:pt x="474202" y="263488"/>
                    </a:cubicBezTo>
                    <a:lnTo>
                      <a:pt x="91243" y="263487"/>
                    </a:lnTo>
                    <a:cubicBezTo>
                      <a:pt x="84269" y="263487"/>
                      <a:pt x="78616" y="269140"/>
                      <a:pt x="78616" y="276114"/>
                    </a:cubicBezTo>
                    <a:lnTo>
                      <a:pt x="78615" y="276114"/>
                    </a:lnTo>
                    <a:cubicBezTo>
                      <a:pt x="78615" y="283088"/>
                      <a:pt x="84268" y="288741"/>
                      <a:pt x="91242" y="288741"/>
                    </a:cubicBezTo>
                    <a:lnTo>
                      <a:pt x="474202" y="288741"/>
                    </a:lnTo>
                    <a:cubicBezTo>
                      <a:pt x="477689" y="288741"/>
                      <a:pt x="480846" y="287328"/>
                      <a:pt x="483131" y="285043"/>
                    </a:cubicBezTo>
                    <a:close/>
                    <a:moveTo>
                      <a:pt x="565444" y="194687"/>
                    </a:moveTo>
                    <a:cubicBezTo>
                      <a:pt x="565444" y="205299"/>
                      <a:pt x="556842" y="213901"/>
                      <a:pt x="546230" y="213901"/>
                    </a:cubicBezTo>
                    <a:lnTo>
                      <a:pt x="525276" y="213901"/>
                    </a:lnTo>
                    <a:lnTo>
                      <a:pt x="508899" y="524387"/>
                    </a:lnTo>
                    <a:cubicBezTo>
                      <a:pt x="504507" y="609786"/>
                      <a:pt x="447139" y="676133"/>
                      <a:pt x="378243" y="676133"/>
                    </a:cubicBezTo>
                    <a:lnTo>
                      <a:pt x="184455" y="676133"/>
                    </a:lnTo>
                    <a:cubicBezTo>
                      <a:pt x="115558" y="676133"/>
                      <a:pt x="58190" y="609786"/>
                      <a:pt x="53799" y="524387"/>
                    </a:cubicBezTo>
                    <a:lnTo>
                      <a:pt x="37422" y="213901"/>
                    </a:lnTo>
                    <a:lnTo>
                      <a:pt x="19214" y="213901"/>
                    </a:lnTo>
                    <a:cubicBezTo>
                      <a:pt x="8602" y="213901"/>
                      <a:pt x="0" y="205299"/>
                      <a:pt x="0" y="194687"/>
                    </a:cubicBezTo>
                    <a:cubicBezTo>
                      <a:pt x="0" y="184075"/>
                      <a:pt x="8602" y="175473"/>
                      <a:pt x="19214" y="175473"/>
                    </a:cubicBezTo>
                    <a:lnTo>
                      <a:pt x="546230" y="175473"/>
                    </a:lnTo>
                    <a:cubicBezTo>
                      <a:pt x="556842" y="175473"/>
                      <a:pt x="565444" y="184075"/>
                      <a:pt x="565444" y="1946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8F6833-887A-442E-B430-52156C651E25}"/>
                </a:ext>
              </a:extLst>
            </p:cNvPr>
            <p:cNvSpPr/>
            <p:nvPr/>
          </p:nvSpPr>
          <p:spPr>
            <a:xfrm>
              <a:off x="803468" y="2105450"/>
              <a:ext cx="1778945" cy="3425872"/>
            </a:xfrm>
            <a:custGeom>
              <a:avLst/>
              <a:gdLst>
                <a:gd name="connsiteX0" fmla="*/ 387070 w 1778945"/>
                <a:gd name="connsiteY0" fmla="*/ 3227427 h 3425872"/>
                <a:gd name="connsiteX1" fmla="*/ 379162 w 1778945"/>
                <a:gd name="connsiteY1" fmla="*/ 3256422 h 3425872"/>
                <a:gd name="connsiteX2" fmla="*/ 408533 w 1778945"/>
                <a:gd name="connsiteY2" fmla="*/ 3303492 h 3425872"/>
                <a:gd name="connsiteX3" fmla="*/ 706014 w 1778945"/>
                <a:gd name="connsiteY3" fmla="*/ 3359976 h 3425872"/>
                <a:gd name="connsiteX4" fmla="*/ 713922 w 1778945"/>
                <a:gd name="connsiteY4" fmla="*/ 3340018 h 3425872"/>
                <a:gd name="connsiteX5" fmla="*/ 677019 w 1778945"/>
                <a:gd name="connsiteY5" fmla="*/ 3320438 h 3425872"/>
                <a:gd name="connsiteX6" fmla="*/ 430373 w 1778945"/>
                <a:gd name="connsiteY6" fmla="*/ 3245502 h 3425872"/>
                <a:gd name="connsiteX7" fmla="*/ 387070 w 1778945"/>
                <a:gd name="connsiteY7" fmla="*/ 3227427 h 3425872"/>
                <a:gd name="connsiteX8" fmla="*/ 1424836 w 1778945"/>
                <a:gd name="connsiteY8" fmla="*/ 3224467 h 3425872"/>
                <a:gd name="connsiteX9" fmla="*/ 1381531 w 1778945"/>
                <a:gd name="connsiteY9" fmla="*/ 3242542 h 3425872"/>
                <a:gd name="connsiteX10" fmla="*/ 1134886 w 1778945"/>
                <a:gd name="connsiteY10" fmla="*/ 3317477 h 3425872"/>
                <a:gd name="connsiteX11" fmla="*/ 1097983 w 1778945"/>
                <a:gd name="connsiteY11" fmla="*/ 3336682 h 3425872"/>
                <a:gd name="connsiteX12" fmla="*/ 1105892 w 1778945"/>
                <a:gd name="connsiteY12" fmla="*/ 3356639 h 3425872"/>
                <a:gd name="connsiteX13" fmla="*/ 1403372 w 1778945"/>
                <a:gd name="connsiteY13" fmla="*/ 3300156 h 3425872"/>
                <a:gd name="connsiteX14" fmla="*/ 1432742 w 1778945"/>
                <a:gd name="connsiteY14" fmla="*/ 3253086 h 3425872"/>
                <a:gd name="connsiteX15" fmla="*/ 1424836 w 1778945"/>
                <a:gd name="connsiteY15" fmla="*/ 3224467 h 3425872"/>
                <a:gd name="connsiteX16" fmla="*/ 1347737 w 1778945"/>
                <a:gd name="connsiteY16" fmla="*/ 2435482 h 3425872"/>
                <a:gd name="connsiteX17" fmla="*/ 1332580 w 1778945"/>
                <a:gd name="connsiteY17" fmla="*/ 2439343 h 3425872"/>
                <a:gd name="connsiteX18" fmla="*/ 935693 w 1778945"/>
                <a:gd name="connsiteY18" fmla="*/ 2514060 h 3425872"/>
                <a:gd name="connsiteX19" fmla="*/ 892441 w 1778945"/>
                <a:gd name="connsiteY19" fmla="*/ 2511871 h 3425872"/>
                <a:gd name="connsiteX20" fmla="*/ 892441 w 1778945"/>
                <a:gd name="connsiteY20" fmla="*/ 2514506 h 3425872"/>
                <a:gd name="connsiteX21" fmla="*/ 805049 w 1778945"/>
                <a:gd name="connsiteY21" fmla="*/ 2510082 h 3425872"/>
                <a:gd name="connsiteX22" fmla="*/ 474431 w 1778945"/>
                <a:gd name="connsiteY22" fmla="*/ 2440797 h 3425872"/>
                <a:gd name="connsiteX23" fmla="*/ 452591 w 1778945"/>
                <a:gd name="connsiteY23" fmla="*/ 2451716 h 3425872"/>
                <a:gd name="connsiteX24" fmla="*/ 432633 w 1778945"/>
                <a:gd name="connsiteY24" fmla="*/ 2527782 h 3425872"/>
                <a:gd name="connsiteX25" fmla="*/ 402132 w 1778945"/>
                <a:gd name="connsiteY25" fmla="*/ 2741290 h 3425872"/>
                <a:gd name="connsiteX26" fmla="*/ 456732 w 1778945"/>
                <a:gd name="connsiteY26" fmla="*/ 2845973 h 3425872"/>
                <a:gd name="connsiteX27" fmla="*/ 800083 w 1778945"/>
                <a:gd name="connsiteY27" fmla="*/ 2942773 h 3425872"/>
                <a:gd name="connsiteX28" fmla="*/ 886012 w 1778945"/>
                <a:gd name="connsiteY28" fmla="*/ 2947001 h 3425872"/>
                <a:gd name="connsiteX29" fmla="*/ 886012 w 1778945"/>
                <a:gd name="connsiteY29" fmla="*/ 2944357 h 3425872"/>
                <a:gd name="connsiteX30" fmla="*/ 923260 w 1778945"/>
                <a:gd name="connsiteY30" fmla="*/ 2946190 h 3425872"/>
                <a:gd name="connsiteX31" fmla="*/ 1086687 w 1778945"/>
                <a:gd name="connsiteY31" fmla="*/ 2929621 h 3425872"/>
                <a:gd name="connsiteX32" fmla="*/ 1361199 w 1778945"/>
                <a:gd name="connsiteY32" fmla="*/ 2839248 h 3425872"/>
                <a:gd name="connsiteX33" fmla="*/ 1405632 w 1778945"/>
                <a:gd name="connsiteY33" fmla="*/ 2761676 h 3425872"/>
                <a:gd name="connsiteX34" fmla="*/ 1400737 w 1778945"/>
                <a:gd name="connsiteY34" fmla="*/ 2685611 h 3425872"/>
                <a:gd name="connsiteX35" fmla="*/ 1356680 w 1778945"/>
                <a:gd name="connsiteY35" fmla="*/ 2449133 h 3425872"/>
                <a:gd name="connsiteX36" fmla="*/ 1347737 w 1778945"/>
                <a:gd name="connsiteY36" fmla="*/ 2435482 h 3425872"/>
                <a:gd name="connsiteX37" fmla="*/ 248873 w 1778945"/>
                <a:gd name="connsiteY37" fmla="*/ 1756591 h 3425872"/>
                <a:gd name="connsiteX38" fmla="*/ 245484 w 1778945"/>
                <a:gd name="connsiteY38" fmla="*/ 1778055 h 3425872"/>
                <a:gd name="connsiteX39" fmla="*/ 256028 w 1778945"/>
                <a:gd name="connsiteY39" fmla="*/ 2057461 h 3425872"/>
                <a:gd name="connsiteX40" fmla="*/ 266948 w 1778945"/>
                <a:gd name="connsiteY40" fmla="*/ 2209214 h 3425872"/>
                <a:gd name="connsiteX41" fmla="*/ 298956 w 1778945"/>
                <a:gd name="connsiteY41" fmla="*/ 2438538 h 3425872"/>
                <a:gd name="connsiteX42" fmla="*/ 326821 w 1778945"/>
                <a:gd name="connsiteY42" fmla="*/ 2594433 h 3425872"/>
                <a:gd name="connsiteX43" fmla="*/ 332846 w 1778945"/>
                <a:gd name="connsiteY43" fmla="*/ 2623427 h 3425872"/>
                <a:gd name="connsiteX44" fmla="*/ 364477 w 1778945"/>
                <a:gd name="connsiteY44" fmla="*/ 2287915 h 3425872"/>
                <a:gd name="connsiteX45" fmla="*/ 373891 w 1778945"/>
                <a:gd name="connsiteY45" fmla="*/ 2067251 h 3425872"/>
                <a:gd name="connsiteX46" fmla="*/ 375775 w 1778945"/>
                <a:gd name="connsiteY46" fmla="*/ 1842822 h 3425872"/>
                <a:gd name="connsiteX47" fmla="*/ 358829 w 1778945"/>
                <a:gd name="connsiteY47" fmla="*/ 1814581 h 3425872"/>
                <a:gd name="connsiteX48" fmla="*/ 268455 w 1778945"/>
                <a:gd name="connsiteY48" fmla="*/ 1764876 h 3425872"/>
                <a:gd name="connsiteX49" fmla="*/ 248873 w 1778945"/>
                <a:gd name="connsiteY49" fmla="*/ 1756591 h 3425872"/>
                <a:gd name="connsiteX50" fmla="*/ 1558326 w 1778945"/>
                <a:gd name="connsiteY50" fmla="*/ 1754903 h 3425872"/>
                <a:gd name="connsiteX51" fmla="*/ 1545334 w 1778945"/>
                <a:gd name="connsiteY51" fmla="*/ 1757774 h 3425872"/>
                <a:gd name="connsiteX52" fmla="*/ 1441780 w 1778945"/>
                <a:gd name="connsiteY52" fmla="*/ 1815386 h 3425872"/>
                <a:gd name="connsiteX53" fmla="*/ 1430484 w 1778945"/>
                <a:gd name="connsiteY53" fmla="*/ 1836474 h 3425872"/>
                <a:gd name="connsiteX54" fmla="*/ 1432367 w 1778945"/>
                <a:gd name="connsiteY54" fmla="*/ 1978437 h 3425872"/>
                <a:gd name="connsiteX55" fmla="*/ 1439521 w 1778945"/>
                <a:gd name="connsiteY55" fmla="*/ 2171611 h 3425872"/>
                <a:gd name="connsiteX56" fmla="*/ 1450064 w 1778945"/>
                <a:gd name="connsiteY56" fmla="*/ 2356878 h 3425872"/>
                <a:gd name="connsiteX57" fmla="*/ 1478684 w 1778945"/>
                <a:gd name="connsiteY57" fmla="*/ 2603899 h 3425872"/>
                <a:gd name="connsiteX58" fmla="*/ 1486214 w 1778945"/>
                <a:gd name="connsiteY58" fmla="*/ 2605782 h 3425872"/>
                <a:gd name="connsiteX59" fmla="*/ 1510315 w 1778945"/>
                <a:gd name="connsiteY59" fmla="*/ 2432189 h 3425872"/>
                <a:gd name="connsiteX60" fmla="*/ 1539686 w 1778945"/>
                <a:gd name="connsiteY60" fmla="*/ 2214914 h 3425872"/>
                <a:gd name="connsiteX61" fmla="*/ 1551736 w 1778945"/>
                <a:gd name="connsiteY61" fmla="*/ 2042451 h 3425872"/>
                <a:gd name="connsiteX62" fmla="*/ 1561150 w 1778945"/>
                <a:gd name="connsiteY62" fmla="*/ 1767564 h 3425872"/>
                <a:gd name="connsiteX63" fmla="*/ 1558326 w 1778945"/>
                <a:gd name="connsiteY63" fmla="*/ 1754903 h 3425872"/>
                <a:gd name="connsiteX64" fmla="*/ 282387 w 1778945"/>
                <a:gd name="connsiteY64" fmla="*/ 1005357 h 3425872"/>
                <a:gd name="connsiteX65" fmla="*/ 251886 w 1778945"/>
                <a:gd name="connsiteY65" fmla="*/ 1259911 h 3425872"/>
                <a:gd name="connsiteX66" fmla="*/ 245108 w 1778945"/>
                <a:gd name="connsiteY66" fmla="*/ 1612746 h 3425872"/>
                <a:gd name="connsiteX67" fmla="*/ 252638 w 1778945"/>
                <a:gd name="connsiteY67" fmla="*/ 1636093 h 3425872"/>
                <a:gd name="connsiteX68" fmla="*/ 376526 w 1778945"/>
                <a:gd name="connsiteY68" fmla="*/ 1719688 h 3425872"/>
                <a:gd name="connsiteX69" fmla="*/ 282387 w 1778945"/>
                <a:gd name="connsiteY69" fmla="*/ 1005357 h 3425872"/>
                <a:gd name="connsiteX70" fmla="*/ 1525001 w 1778945"/>
                <a:gd name="connsiteY70" fmla="*/ 1001645 h 3425872"/>
                <a:gd name="connsiteX71" fmla="*/ 1483202 w 1778945"/>
                <a:gd name="connsiteY71" fmla="*/ 1152268 h 3425872"/>
                <a:gd name="connsiteX72" fmla="*/ 1450818 w 1778945"/>
                <a:gd name="connsiteY72" fmla="*/ 1385734 h 3425872"/>
                <a:gd name="connsiteX73" fmla="*/ 1438769 w 1778945"/>
                <a:gd name="connsiteY73" fmla="*/ 1531085 h 3425872"/>
                <a:gd name="connsiteX74" fmla="*/ 1430860 w 1778945"/>
                <a:gd name="connsiteY74" fmla="*/ 1698653 h 3425872"/>
                <a:gd name="connsiteX75" fmla="*/ 1448182 w 1778945"/>
                <a:gd name="connsiteY75" fmla="*/ 1706938 h 3425872"/>
                <a:gd name="connsiteX76" fmla="*/ 1544205 w 1778945"/>
                <a:gd name="connsiteY76" fmla="*/ 1642546 h 3425872"/>
                <a:gd name="connsiteX77" fmla="*/ 1561150 w 1778945"/>
                <a:gd name="connsiteY77" fmla="*/ 1602631 h 3425872"/>
                <a:gd name="connsiteX78" fmla="*/ 1555125 w 1778945"/>
                <a:gd name="connsiteY78" fmla="*/ 1201220 h 3425872"/>
                <a:gd name="connsiteX79" fmla="*/ 1536674 w 1778945"/>
                <a:gd name="connsiteY79" fmla="*/ 1054363 h 3425872"/>
                <a:gd name="connsiteX80" fmla="*/ 1525001 w 1778945"/>
                <a:gd name="connsiteY80" fmla="*/ 1001645 h 3425872"/>
                <a:gd name="connsiteX81" fmla="*/ 898407 w 1778945"/>
                <a:gd name="connsiteY81" fmla="*/ 794914 h 3425872"/>
                <a:gd name="connsiteX82" fmla="*/ 892441 w 1778945"/>
                <a:gd name="connsiteY82" fmla="*/ 795187 h 3425872"/>
                <a:gd name="connsiteX83" fmla="*/ 892441 w 1778945"/>
                <a:gd name="connsiteY83" fmla="*/ 798441 h 3425872"/>
                <a:gd name="connsiteX84" fmla="*/ 756566 w 1778945"/>
                <a:gd name="connsiteY84" fmla="*/ 804653 h 3425872"/>
                <a:gd name="connsiteX85" fmla="*/ 605472 w 1778945"/>
                <a:gd name="connsiteY85" fmla="*/ 819338 h 3425872"/>
                <a:gd name="connsiteX86" fmla="*/ 368995 w 1778945"/>
                <a:gd name="connsiteY86" fmla="*/ 885612 h 3425872"/>
                <a:gd name="connsiteX87" fmla="*/ 330208 w 1778945"/>
                <a:gd name="connsiteY87" fmla="*/ 960548 h 3425872"/>
                <a:gd name="connsiteX88" fmla="*/ 447694 w 1778945"/>
                <a:gd name="connsiteY88" fmla="*/ 1261794 h 3425872"/>
                <a:gd name="connsiteX89" fmla="*/ 512087 w 1778945"/>
                <a:gd name="connsiteY89" fmla="*/ 1293802 h 3425872"/>
                <a:gd name="connsiteX90" fmla="*/ 834043 w 1778945"/>
                <a:gd name="connsiteY90" fmla="*/ 1274598 h 3425872"/>
                <a:gd name="connsiteX91" fmla="*/ 886012 w 1778945"/>
                <a:gd name="connsiteY91" fmla="*/ 1274739 h 3425872"/>
                <a:gd name="connsiteX92" fmla="*/ 886012 w 1778945"/>
                <a:gd name="connsiteY92" fmla="*/ 1271797 h 3425872"/>
                <a:gd name="connsiteX93" fmla="*/ 1000454 w 1778945"/>
                <a:gd name="connsiteY93" fmla="*/ 1272108 h 3425872"/>
                <a:gd name="connsiteX94" fmla="*/ 1173295 w 1778945"/>
                <a:gd name="connsiteY94" fmla="*/ 1281052 h 3425872"/>
                <a:gd name="connsiteX95" fmla="*/ 1294923 w 1778945"/>
                <a:gd name="connsiteY95" fmla="*/ 1290466 h 3425872"/>
                <a:gd name="connsiteX96" fmla="*/ 1363080 w 1778945"/>
                <a:gd name="connsiteY96" fmla="*/ 1256575 h 3425872"/>
                <a:gd name="connsiteX97" fmla="*/ 1478306 w 1778945"/>
                <a:gd name="connsiteY97" fmla="*/ 956835 h 3425872"/>
                <a:gd name="connsiteX98" fmla="*/ 1443663 w 1778945"/>
                <a:gd name="connsiteY98" fmla="*/ 883406 h 3425872"/>
                <a:gd name="connsiteX99" fmla="*/ 1343498 w 1778945"/>
                <a:gd name="connsiteY99" fmla="*/ 846126 h 3425872"/>
                <a:gd name="connsiteX100" fmla="*/ 898407 w 1778945"/>
                <a:gd name="connsiteY100" fmla="*/ 794914 h 3425872"/>
                <a:gd name="connsiteX101" fmla="*/ 886012 w 1778945"/>
                <a:gd name="connsiteY101" fmla="*/ 0 h 3425872"/>
                <a:gd name="connsiteX102" fmla="*/ 1152003 w 1778945"/>
                <a:gd name="connsiteY102" fmla="*/ 0 h 3425872"/>
                <a:gd name="connsiteX103" fmla="*/ 1625336 w 1778945"/>
                <a:gd name="connsiteY103" fmla="*/ 473334 h 3425872"/>
                <a:gd name="connsiteX104" fmla="*/ 1625336 w 1778945"/>
                <a:gd name="connsiteY104" fmla="*/ 960223 h 3425872"/>
                <a:gd name="connsiteX105" fmla="*/ 1753366 w 1778945"/>
                <a:gd name="connsiteY105" fmla="*/ 1034029 h 3425872"/>
                <a:gd name="connsiteX106" fmla="*/ 1772194 w 1778945"/>
                <a:gd name="connsiteY106" fmla="*/ 1104445 h 3425872"/>
                <a:gd name="connsiteX107" fmla="*/ 1771440 w 1778945"/>
                <a:gd name="connsiteY107" fmla="*/ 1105574 h 3425872"/>
                <a:gd name="connsiteX108" fmla="*/ 1701024 w 1778945"/>
                <a:gd name="connsiteY108" fmla="*/ 1124403 h 3425872"/>
                <a:gd name="connsiteX109" fmla="*/ 1624960 w 1778945"/>
                <a:gd name="connsiteY109" fmla="*/ 1080722 h 3425872"/>
                <a:gd name="connsiteX110" fmla="*/ 1624960 w 1778945"/>
                <a:gd name="connsiteY110" fmla="*/ 3067441 h 3425872"/>
                <a:gd name="connsiteX111" fmla="*/ 1269489 w 1778945"/>
                <a:gd name="connsiteY111" fmla="*/ 3422912 h 3425872"/>
                <a:gd name="connsiteX112" fmla="*/ 892441 w 1778945"/>
                <a:gd name="connsiteY112" fmla="*/ 3422912 h 3425872"/>
                <a:gd name="connsiteX113" fmla="*/ 892441 w 1778945"/>
                <a:gd name="connsiteY113" fmla="*/ 3425872 h 3425872"/>
                <a:gd name="connsiteX114" fmla="*/ 563095 w 1778945"/>
                <a:gd name="connsiteY114" fmla="*/ 3425872 h 3425872"/>
                <a:gd name="connsiteX115" fmla="*/ 207625 w 1778945"/>
                <a:gd name="connsiteY115" fmla="*/ 3070401 h 3425872"/>
                <a:gd name="connsiteX116" fmla="*/ 207625 w 1778945"/>
                <a:gd name="connsiteY116" fmla="*/ 1052428 h 3425872"/>
                <a:gd name="connsiteX117" fmla="*/ 78089 w 1778945"/>
                <a:gd name="connsiteY117" fmla="*/ 1127363 h 3425872"/>
                <a:gd name="connsiteX118" fmla="*/ 7673 w 1778945"/>
                <a:gd name="connsiteY118" fmla="*/ 1108534 h 3425872"/>
                <a:gd name="connsiteX119" fmla="*/ 6920 w 1778945"/>
                <a:gd name="connsiteY119" fmla="*/ 1107405 h 3425872"/>
                <a:gd name="connsiteX120" fmla="*/ 25748 w 1778945"/>
                <a:gd name="connsiteY120" fmla="*/ 1036989 h 3425872"/>
                <a:gd name="connsiteX121" fmla="*/ 207625 w 1778945"/>
                <a:gd name="connsiteY121" fmla="*/ 932305 h 3425872"/>
                <a:gd name="connsiteX122" fmla="*/ 207625 w 1778945"/>
                <a:gd name="connsiteY122" fmla="*/ 476294 h 3425872"/>
                <a:gd name="connsiteX123" fmla="*/ 680957 w 1778945"/>
                <a:gd name="connsiteY123" fmla="*/ 2960 h 3425872"/>
                <a:gd name="connsiteX124" fmla="*/ 886012 w 1778945"/>
                <a:gd name="connsiteY124" fmla="*/ 2960 h 34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78945" h="3425872">
                  <a:moveTo>
                    <a:pt x="387070" y="3227427"/>
                  </a:moveTo>
                  <a:cubicBezTo>
                    <a:pt x="374643" y="3234205"/>
                    <a:pt x="380291" y="3247008"/>
                    <a:pt x="379162" y="3256422"/>
                  </a:cubicBezTo>
                  <a:cubicBezTo>
                    <a:pt x="379162" y="3283912"/>
                    <a:pt x="376526" y="3294831"/>
                    <a:pt x="408533" y="3303492"/>
                  </a:cubicBezTo>
                  <a:cubicBezTo>
                    <a:pt x="513593" y="3331358"/>
                    <a:pt x="597942" y="3349432"/>
                    <a:pt x="706014" y="3359976"/>
                  </a:cubicBezTo>
                  <a:cubicBezTo>
                    <a:pt x="721077" y="3361482"/>
                    <a:pt x="718441" y="3351315"/>
                    <a:pt x="713922" y="3340018"/>
                  </a:cubicBezTo>
                  <a:cubicBezTo>
                    <a:pt x="706391" y="3320813"/>
                    <a:pt x="693211" y="3321190"/>
                    <a:pt x="677019" y="3320438"/>
                  </a:cubicBezTo>
                  <a:cubicBezTo>
                    <a:pt x="573842" y="3306504"/>
                    <a:pt x="531290" y="3293702"/>
                    <a:pt x="430373" y="3245502"/>
                  </a:cubicBezTo>
                  <a:cubicBezTo>
                    <a:pt x="421337" y="3239854"/>
                    <a:pt x="399119" y="3221025"/>
                    <a:pt x="387070" y="3227427"/>
                  </a:cubicBezTo>
                  <a:close/>
                  <a:moveTo>
                    <a:pt x="1424836" y="3224467"/>
                  </a:moveTo>
                  <a:cubicBezTo>
                    <a:pt x="1413162" y="3218065"/>
                    <a:pt x="1390945" y="3237270"/>
                    <a:pt x="1381531" y="3242542"/>
                  </a:cubicBezTo>
                  <a:cubicBezTo>
                    <a:pt x="1280614" y="3290741"/>
                    <a:pt x="1237686" y="3303544"/>
                    <a:pt x="1134886" y="3317477"/>
                  </a:cubicBezTo>
                  <a:cubicBezTo>
                    <a:pt x="1118694" y="3318230"/>
                    <a:pt x="1105514" y="3317853"/>
                    <a:pt x="1097983" y="3336682"/>
                  </a:cubicBezTo>
                  <a:cubicBezTo>
                    <a:pt x="1093464" y="3347978"/>
                    <a:pt x="1090828" y="3358145"/>
                    <a:pt x="1105892" y="3356639"/>
                  </a:cubicBezTo>
                  <a:cubicBezTo>
                    <a:pt x="1213963" y="3346096"/>
                    <a:pt x="1298311" y="3328021"/>
                    <a:pt x="1403372" y="3300156"/>
                  </a:cubicBezTo>
                  <a:cubicBezTo>
                    <a:pt x="1435378" y="3291871"/>
                    <a:pt x="1432742" y="3280952"/>
                    <a:pt x="1432742" y="3253086"/>
                  </a:cubicBezTo>
                  <a:cubicBezTo>
                    <a:pt x="1431613" y="3244048"/>
                    <a:pt x="1437638" y="3230869"/>
                    <a:pt x="1424836" y="3224467"/>
                  </a:cubicBezTo>
                  <a:close/>
                  <a:moveTo>
                    <a:pt x="1347737" y="2435482"/>
                  </a:moveTo>
                  <a:cubicBezTo>
                    <a:pt x="1344064" y="2434447"/>
                    <a:pt x="1339357" y="2436331"/>
                    <a:pt x="1332580" y="2439343"/>
                  </a:cubicBezTo>
                  <a:cubicBezTo>
                    <a:pt x="1204362" y="2493849"/>
                    <a:pt x="1071695" y="2514466"/>
                    <a:pt x="935693" y="2514060"/>
                  </a:cubicBezTo>
                  <a:lnTo>
                    <a:pt x="892441" y="2511871"/>
                  </a:lnTo>
                  <a:lnTo>
                    <a:pt x="892441" y="2514506"/>
                  </a:lnTo>
                  <a:lnTo>
                    <a:pt x="805049" y="2510082"/>
                  </a:lnTo>
                  <a:cubicBezTo>
                    <a:pt x="690952" y="2499539"/>
                    <a:pt x="579491" y="2489373"/>
                    <a:pt x="474431" y="2440797"/>
                  </a:cubicBezTo>
                  <a:cubicBezTo>
                    <a:pt x="462381" y="2435148"/>
                    <a:pt x="455603" y="2438538"/>
                    <a:pt x="452591" y="2451716"/>
                  </a:cubicBezTo>
                  <a:cubicBezTo>
                    <a:pt x="446189" y="2477323"/>
                    <a:pt x="437905" y="2502176"/>
                    <a:pt x="432633" y="2527782"/>
                  </a:cubicBezTo>
                  <a:cubicBezTo>
                    <a:pt x="417571" y="2598197"/>
                    <a:pt x="410417" y="2669743"/>
                    <a:pt x="402132" y="2741290"/>
                  </a:cubicBezTo>
                  <a:cubicBezTo>
                    <a:pt x="396483" y="2790243"/>
                    <a:pt x="413052" y="2824885"/>
                    <a:pt x="456732" y="2845973"/>
                  </a:cubicBezTo>
                  <a:cubicBezTo>
                    <a:pt x="563770" y="2897938"/>
                    <a:pt x="675254" y="2929993"/>
                    <a:pt x="800083" y="2942773"/>
                  </a:cubicBezTo>
                  <a:lnTo>
                    <a:pt x="886012" y="2947001"/>
                  </a:lnTo>
                  <a:lnTo>
                    <a:pt x="886012" y="2944357"/>
                  </a:lnTo>
                  <a:lnTo>
                    <a:pt x="923260" y="2946190"/>
                  </a:lnTo>
                  <a:cubicBezTo>
                    <a:pt x="964682" y="2949203"/>
                    <a:pt x="1026061" y="2940918"/>
                    <a:pt x="1086687" y="2929621"/>
                  </a:cubicBezTo>
                  <a:cubicBezTo>
                    <a:pt x="1182334" y="2911924"/>
                    <a:pt x="1274590" y="2884058"/>
                    <a:pt x="1361199" y="2839248"/>
                  </a:cubicBezTo>
                  <a:cubicBezTo>
                    <a:pt x="1389063" y="2824561"/>
                    <a:pt x="1406762" y="2796321"/>
                    <a:pt x="1405632" y="2761676"/>
                  </a:cubicBezTo>
                  <a:cubicBezTo>
                    <a:pt x="1404879" y="2736071"/>
                    <a:pt x="1402996" y="2710841"/>
                    <a:pt x="1400737" y="2685611"/>
                  </a:cubicBezTo>
                  <a:cubicBezTo>
                    <a:pt x="1393582" y="2605405"/>
                    <a:pt x="1380026" y="2526328"/>
                    <a:pt x="1356680" y="2449133"/>
                  </a:cubicBezTo>
                  <a:cubicBezTo>
                    <a:pt x="1354044" y="2440472"/>
                    <a:pt x="1351407" y="2436519"/>
                    <a:pt x="1347737" y="2435482"/>
                  </a:cubicBezTo>
                  <a:close/>
                  <a:moveTo>
                    <a:pt x="248873" y="1756591"/>
                  </a:moveTo>
                  <a:cubicBezTo>
                    <a:pt x="241719" y="1761109"/>
                    <a:pt x="245108" y="1770900"/>
                    <a:pt x="245484" y="1778055"/>
                  </a:cubicBezTo>
                  <a:cubicBezTo>
                    <a:pt x="248873" y="1873700"/>
                    <a:pt x="251510" y="1961815"/>
                    <a:pt x="256028" y="2057461"/>
                  </a:cubicBezTo>
                  <a:cubicBezTo>
                    <a:pt x="258287" y="2108295"/>
                    <a:pt x="262430" y="2158755"/>
                    <a:pt x="266948" y="2209214"/>
                  </a:cubicBezTo>
                  <a:cubicBezTo>
                    <a:pt x="274103" y="2285655"/>
                    <a:pt x="290295" y="2362097"/>
                    <a:pt x="298956" y="2438538"/>
                  </a:cubicBezTo>
                  <a:cubicBezTo>
                    <a:pt x="306111" y="2502176"/>
                    <a:pt x="314019" y="2527782"/>
                    <a:pt x="326821" y="2594433"/>
                  </a:cubicBezTo>
                  <a:cubicBezTo>
                    <a:pt x="330963" y="2588408"/>
                    <a:pt x="332846" y="2624934"/>
                    <a:pt x="332846" y="2623427"/>
                  </a:cubicBezTo>
                  <a:cubicBezTo>
                    <a:pt x="348661" y="2511966"/>
                    <a:pt x="356570" y="2399752"/>
                    <a:pt x="364477" y="2287915"/>
                  </a:cubicBezTo>
                  <a:cubicBezTo>
                    <a:pt x="369749" y="2214486"/>
                    <a:pt x="370503" y="2140680"/>
                    <a:pt x="373891" y="2067251"/>
                  </a:cubicBezTo>
                  <a:cubicBezTo>
                    <a:pt x="378034" y="1990057"/>
                    <a:pt x="375020" y="1920018"/>
                    <a:pt x="375775" y="1842822"/>
                  </a:cubicBezTo>
                  <a:cubicBezTo>
                    <a:pt x="375775" y="1828890"/>
                    <a:pt x="370503" y="1820982"/>
                    <a:pt x="358829" y="1814581"/>
                  </a:cubicBezTo>
                  <a:cubicBezTo>
                    <a:pt x="330963" y="1798389"/>
                    <a:pt x="296320" y="1781068"/>
                    <a:pt x="268455" y="1764876"/>
                  </a:cubicBezTo>
                  <a:cubicBezTo>
                    <a:pt x="262430" y="1761486"/>
                    <a:pt x="256405" y="1752072"/>
                    <a:pt x="248873" y="1756591"/>
                  </a:cubicBezTo>
                  <a:close/>
                  <a:moveTo>
                    <a:pt x="1558326" y="1754903"/>
                  </a:moveTo>
                  <a:cubicBezTo>
                    <a:pt x="1556160" y="1752878"/>
                    <a:pt x="1552301" y="1753443"/>
                    <a:pt x="1545334" y="1757774"/>
                  </a:cubicBezTo>
                  <a:cubicBezTo>
                    <a:pt x="1513703" y="1777354"/>
                    <a:pt x="1474165" y="1796559"/>
                    <a:pt x="1441780" y="1815386"/>
                  </a:cubicBezTo>
                  <a:cubicBezTo>
                    <a:pt x="1433119" y="1820282"/>
                    <a:pt x="1430484" y="1827060"/>
                    <a:pt x="1430484" y="1836474"/>
                  </a:cubicBezTo>
                  <a:cubicBezTo>
                    <a:pt x="1430860" y="1883920"/>
                    <a:pt x="1427848" y="1931367"/>
                    <a:pt x="1432367" y="1978437"/>
                  </a:cubicBezTo>
                  <a:cubicBezTo>
                    <a:pt x="1439144" y="2045464"/>
                    <a:pt x="1433496" y="2104961"/>
                    <a:pt x="1439521" y="2171611"/>
                  </a:cubicBezTo>
                  <a:cubicBezTo>
                    <a:pt x="1444793" y="2232989"/>
                    <a:pt x="1446676" y="2295122"/>
                    <a:pt x="1450064" y="2356878"/>
                  </a:cubicBezTo>
                  <a:cubicBezTo>
                    <a:pt x="1455714" y="2449888"/>
                    <a:pt x="1465127" y="2504487"/>
                    <a:pt x="1478684" y="2603899"/>
                  </a:cubicBezTo>
                  <a:cubicBezTo>
                    <a:pt x="1482073" y="2587331"/>
                    <a:pt x="1484708" y="2615572"/>
                    <a:pt x="1486214" y="2605782"/>
                  </a:cubicBezTo>
                  <a:cubicBezTo>
                    <a:pt x="1494499" y="2548169"/>
                    <a:pt x="1503536" y="2490179"/>
                    <a:pt x="1510315" y="2432189"/>
                  </a:cubicBezTo>
                  <a:cubicBezTo>
                    <a:pt x="1518599" y="2359889"/>
                    <a:pt x="1533662" y="2287591"/>
                    <a:pt x="1539686" y="2214914"/>
                  </a:cubicBezTo>
                  <a:cubicBezTo>
                    <a:pt x="1544581" y="2157677"/>
                    <a:pt x="1547970" y="2100065"/>
                    <a:pt x="1551736" y="2042451"/>
                  </a:cubicBezTo>
                  <a:cubicBezTo>
                    <a:pt x="1558137" y="1948312"/>
                    <a:pt x="1561150" y="1861704"/>
                    <a:pt x="1561150" y="1767564"/>
                  </a:cubicBezTo>
                  <a:cubicBezTo>
                    <a:pt x="1560961" y="1761539"/>
                    <a:pt x="1560491" y="1756926"/>
                    <a:pt x="1558326" y="1754903"/>
                  </a:cubicBezTo>
                  <a:close/>
                  <a:moveTo>
                    <a:pt x="282387" y="1005357"/>
                  </a:moveTo>
                  <a:cubicBezTo>
                    <a:pt x="265817" y="1094602"/>
                    <a:pt x="254522" y="1169913"/>
                    <a:pt x="251886" y="1259911"/>
                  </a:cubicBezTo>
                  <a:cubicBezTo>
                    <a:pt x="248496" y="1381162"/>
                    <a:pt x="242096" y="1491117"/>
                    <a:pt x="245108" y="1612746"/>
                  </a:cubicBezTo>
                  <a:cubicBezTo>
                    <a:pt x="245484" y="1621407"/>
                    <a:pt x="244731" y="1630067"/>
                    <a:pt x="252638" y="1636093"/>
                  </a:cubicBezTo>
                  <a:cubicBezTo>
                    <a:pt x="289542" y="1662828"/>
                    <a:pt x="333975" y="1689187"/>
                    <a:pt x="376526" y="1719688"/>
                  </a:cubicBezTo>
                  <a:cubicBezTo>
                    <a:pt x="370877" y="1464381"/>
                    <a:pt x="355063" y="1244472"/>
                    <a:pt x="282387" y="1005357"/>
                  </a:cubicBezTo>
                  <a:close/>
                  <a:moveTo>
                    <a:pt x="1525001" y="1001645"/>
                  </a:moveTo>
                  <a:cubicBezTo>
                    <a:pt x="1506926" y="1060011"/>
                    <a:pt x="1493746" y="1098044"/>
                    <a:pt x="1483202" y="1152268"/>
                  </a:cubicBezTo>
                  <a:cubicBezTo>
                    <a:pt x="1468140" y="1229463"/>
                    <a:pt x="1458349" y="1307410"/>
                    <a:pt x="1450818" y="1385734"/>
                  </a:cubicBezTo>
                  <a:cubicBezTo>
                    <a:pt x="1445923" y="1437698"/>
                    <a:pt x="1443287" y="1478743"/>
                    <a:pt x="1438769" y="1531085"/>
                  </a:cubicBezTo>
                  <a:cubicBezTo>
                    <a:pt x="1433874" y="1586815"/>
                    <a:pt x="1438769" y="1642923"/>
                    <a:pt x="1430860" y="1698653"/>
                  </a:cubicBezTo>
                  <a:cubicBezTo>
                    <a:pt x="1428600" y="1715222"/>
                    <a:pt x="1436509" y="1715600"/>
                    <a:pt x="1448182" y="1706938"/>
                  </a:cubicBezTo>
                  <a:cubicBezTo>
                    <a:pt x="1477554" y="1685098"/>
                    <a:pt x="1514457" y="1663634"/>
                    <a:pt x="1544205" y="1642546"/>
                  </a:cubicBezTo>
                  <a:cubicBezTo>
                    <a:pt x="1558138" y="1632380"/>
                    <a:pt x="1561150" y="1619200"/>
                    <a:pt x="1561150" y="1602631"/>
                  </a:cubicBezTo>
                  <a:cubicBezTo>
                    <a:pt x="1560774" y="1464811"/>
                    <a:pt x="1561527" y="1338664"/>
                    <a:pt x="1555125" y="1201220"/>
                  </a:cubicBezTo>
                  <a:cubicBezTo>
                    <a:pt x="1552867" y="1152268"/>
                    <a:pt x="1542698" y="1102938"/>
                    <a:pt x="1536674" y="1054363"/>
                  </a:cubicBezTo>
                  <a:cubicBezTo>
                    <a:pt x="1534038" y="1034028"/>
                    <a:pt x="1537051" y="1026874"/>
                    <a:pt x="1525001" y="1001645"/>
                  </a:cubicBezTo>
                  <a:close/>
                  <a:moveTo>
                    <a:pt x="898407" y="794914"/>
                  </a:moveTo>
                  <a:lnTo>
                    <a:pt x="892441" y="795187"/>
                  </a:lnTo>
                  <a:lnTo>
                    <a:pt x="892441" y="798441"/>
                  </a:lnTo>
                  <a:lnTo>
                    <a:pt x="756566" y="804653"/>
                  </a:lnTo>
                  <a:cubicBezTo>
                    <a:pt x="706390" y="807477"/>
                    <a:pt x="655742" y="811619"/>
                    <a:pt x="605472" y="819338"/>
                  </a:cubicBezTo>
                  <a:cubicBezTo>
                    <a:pt x="524136" y="831765"/>
                    <a:pt x="443553" y="848333"/>
                    <a:pt x="368995" y="885612"/>
                  </a:cubicBezTo>
                  <a:cubicBezTo>
                    <a:pt x="336987" y="901805"/>
                    <a:pt x="324560" y="926281"/>
                    <a:pt x="330208" y="960548"/>
                  </a:cubicBezTo>
                  <a:cubicBezTo>
                    <a:pt x="347154" y="1062972"/>
                    <a:pt x="387069" y="1178198"/>
                    <a:pt x="447694" y="1261794"/>
                  </a:cubicBezTo>
                  <a:cubicBezTo>
                    <a:pt x="463510" y="1283636"/>
                    <a:pt x="485351" y="1297191"/>
                    <a:pt x="512087" y="1293802"/>
                  </a:cubicBezTo>
                  <a:cubicBezTo>
                    <a:pt x="619028" y="1280246"/>
                    <a:pt x="726724" y="1279493"/>
                    <a:pt x="834043" y="1274598"/>
                  </a:cubicBezTo>
                  <a:lnTo>
                    <a:pt x="886012" y="1274739"/>
                  </a:lnTo>
                  <a:lnTo>
                    <a:pt x="886012" y="1271797"/>
                  </a:lnTo>
                  <a:lnTo>
                    <a:pt x="1000454" y="1272108"/>
                  </a:lnTo>
                  <a:cubicBezTo>
                    <a:pt x="1058067" y="1274274"/>
                    <a:pt x="1115681" y="1277851"/>
                    <a:pt x="1173295" y="1281052"/>
                  </a:cubicBezTo>
                  <a:cubicBezTo>
                    <a:pt x="1213963" y="1283311"/>
                    <a:pt x="1254255" y="1287453"/>
                    <a:pt x="1294923" y="1290466"/>
                  </a:cubicBezTo>
                  <a:cubicBezTo>
                    <a:pt x="1322787" y="1292349"/>
                    <a:pt x="1345758" y="1281805"/>
                    <a:pt x="1363080" y="1256575"/>
                  </a:cubicBezTo>
                  <a:cubicBezTo>
                    <a:pt x="1421069" y="1172226"/>
                    <a:pt x="1462490" y="1058882"/>
                    <a:pt x="1478306" y="956835"/>
                  </a:cubicBezTo>
                  <a:cubicBezTo>
                    <a:pt x="1483578" y="921814"/>
                    <a:pt x="1474541" y="899222"/>
                    <a:pt x="1443663" y="883406"/>
                  </a:cubicBezTo>
                  <a:cubicBezTo>
                    <a:pt x="1411655" y="867213"/>
                    <a:pt x="1378141" y="855917"/>
                    <a:pt x="1343498" y="846126"/>
                  </a:cubicBezTo>
                  <a:cubicBezTo>
                    <a:pt x="1199277" y="805459"/>
                    <a:pt x="1051290" y="800940"/>
                    <a:pt x="898407" y="794914"/>
                  </a:cubicBezTo>
                  <a:close/>
                  <a:moveTo>
                    <a:pt x="886012" y="0"/>
                  </a:moveTo>
                  <a:lnTo>
                    <a:pt x="1152003" y="0"/>
                  </a:lnTo>
                  <a:cubicBezTo>
                    <a:pt x="1412205" y="0"/>
                    <a:pt x="1624960" y="213132"/>
                    <a:pt x="1625336" y="473334"/>
                  </a:cubicBezTo>
                  <a:lnTo>
                    <a:pt x="1625336" y="960223"/>
                  </a:lnTo>
                  <a:lnTo>
                    <a:pt x="1753366" y="1034029"/>
                  </a:lnTo>
                  <a:cubicBezTo>
                    <a:pt x="1777842" y="1048338"/>
                    <a:pt x="1786126" y="1079968"/>
                    <a:pt x="1772194" y="1104445"/>
                  </a:cubicBezTo>
                  <a:lnTo>
                    <a:pt x="1771440" y="1105574"/>
                  </a:lnTo>
                  <a:cubicBezTo>
                    <a:pt x="1757131" y="1130051"/>
                    <a:pt x="1725500" y="1138712"/>
                    <a:pt x="1701024" y="1124403"/>
                  </a:cubicBezTo>
                  <a:lnTo>
                    <a:pt x="1624960" y="1080722"/>
                  </a:lnTo>
                  <a:lnTo>
                    <a:pt x="1624960" y="3067441"/>
                  </a:lnTo>
                  <a:cubicBezTo>
                    <a:pt x="1624960" y="3262876"/>
                    <a:pt x="1464923" y="3422912"/>
                    <a:pt x="1269489" y="3422912"/>
                  </a:cubicBezTo>
                  <a:lnTo>
                    <a:pt x="892441" y="3422912"/>
                  </a:lnTo>
                  <a:lnTo>
                    <a:pt x="892441" y="3425872"/>
                  </a:lnTo>
                  <a:lnTo>
                    <a:pt x="563095" y="3425872"/>
                  </a:lnTo>
                  <a:cubicBezTo>
                    <a:pt x="367661" y="3425872"/>
                    <a:pt x="207625" y="3265836"/>
                    <a:pt x="207625" y="3070401"/>
                  </a:cubicBezTo>
                  <a:lnTo>
                    <a:pt x="207625" y="1052428"/>
                  </a:lnTo>
                  <a:lnTo>
                    <a:pt x="78089" y="1127363"/>
                  </a:lnTo>
                  <a:cubicBezTo>
                    <a:pt x="53613" y="1141672"/>
                    <a:pt x="21982" y="1133011"/>
                    <a:pt x="7673" y="1108534"/>
                  </a:cubicBezTo>
                  <a:lnTo>
                    <a:pt x="6920" y="1107405"/>
                  </a:lnTo>
                  <a:cubicBezTo>
                    <a:pt x="-7390" y="1082928"/>
                    <a:pt x="1271" y="1051298"/>
                    <a:pt x="25748" y="1036989"/>
                  </a:cubicBezTo>
                  <a:lnTo>
                    <a:pt x="207625" y="932305"/>
                  </a:lnTo>
                  <a:lnTo>
                    <a:pt x="207625" y="476294"/>
                  </a:lnTo>
                  <a:cubicBezTo>
                    <a:pt x="207625" y="216092"/>
                    <a:pt x="420756" y="2960"/>
                    <a:pt x="680957" y="2960"/>
                  </a:cubicBezTo>
                  <a:lnTo>
                    <a:pt x="886012" y="2960"/>
                  </a:lnTo>
                  <a:close/>
                </a:path>
              </a:pathLst>
            </a:custGeom>
            <a:solidFill>
              <a:schemeClr val="accent2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230A0-12C0-42F8-A262-95A0CCF2979E}"/>
              </a:ext>
            </a:extLst>
          </p:cNvPr>
          <p:cNvGrpSpPr/>
          <p:nvPr/>
        </p:nvGrpSpPr>
        <p:grpSpPr>
          <a:xfrm>
            <a:off x="1649434" y="5054948"/>
            <a:ext cx="1319732" cy="1396327"/>
            <a:chOff x="7660892" y="3400808"/>
            <a:chExt cx="299886" cy="317291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5386E1-1FBC-4EE2-88D2-7349E9610B58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46869B0-6FFB-492D-BA71-684D8187B83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25A41B-CF4C-4AF5-AA9A-A70C5A15F03B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grpFill/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9C5B2B-FD40-481B-9655-BD236E2818FA}"/>
              </a:ext>
            </a:extLst>
          </p:cNvPr>
          <p:cNvGrpSpPr/>
          <p:nvPr/>
        </p:nvGrpSpPr>
        <p:grpSpPr>
          <a:xfrm>
            <a:off x="343305" y="1419063"/>
            <a:ext cx="3810599" cy="2242758"/>
            <a:chOff x="5014607" y="2116842"/>
            <a:chExt cx="6796992" cy="40004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4B05E0-3301-4825-BCBF-6FE6DF40B783}"/>
                </a:ext>
              </a:extLst>
            </p:cNvPr>
            <p:cNvGrpSpPr/>
            <p:nvPr/>
          </p:nvGrpSpPr>
          <p:grpSpPr>
            <a:xfrm flipH="1">
              <a:off x="5014607" y="2180421"/>
              <a:ext cx="6039065" cy="3936844"/>
              <a:chOff x="4390891" y="2875044"/>
              <a:chExt cx="5072854" cy="3306975"/>
            </a:xfrm>
          </p:grpSpPr>
          <p:sp>
            <p:nvSpPr>
              <p:cNvPr id="8" name="Block Arc 37">
                <a:extLst>
                  <a:ext uri="{FF2B5EF4-FFF2-40B4-BE49-F238E27FC236}">
                    <a16:creationId xmlns:a16="http://schemas.microsoft.com/office/drawing/2014/main" id="{69BF808B-B751-4C13-B65E-209A132BD342}"/>
                  </a:ext>
                </a:extLst>
              </p:cNvPr>
              <p:cNvSpPr/>
              <p:nvPr/>
            </p:nvSpPr>
            <p:spPr>
              <a:xfrm rot="371117">
                <a:off x="4390891" y="2875044"/>
                <a:ext cx="1919886" cy="1014479"/>
              </a:xfrm>
              <a:custGeom>
                <a:avLst/>
                <a:gdLst>
                  <a:gd name="connsiteX0" fmla="*/ 1776926 w 4779331"/>
                  <a:gd name="connsiteY0" fmla="*/ 79892 h 4779331"/>
                  <a:gd name="connsiteX1" fmla="*/ 3915605 w 4779331"/>
                  <a:gd name="connsiteY1" fmla="*/ 550640 h 4779331"/>
                  <a:gd name="connsiteX2" fmla="*/ 3865401 w 4779331"/>
                  <a:gd name="connsiteY2" fmla="*/ 611145 h 4779331"/>
                  <a:gd name="connsiteX3" fmla="*/ 1797085 w 4779331"/>
                  <a:gd name="connsiteY3" fmla="*/ 155884 h 4779331"/>
                  <a:gd name="connsiteX4" fmla="*/ 1776926 w 4779331"/>
                  <a:gd name="connsiteY4" fmla="*/ 79892 h 4779331"/>
                  <a:gd name="connsiteX0" fmla="*/ 0 w 2138679"/>
                  <a:gd name="connsiteY0" fmla="*/ 79920 h 611173"/>
                  <a:gd name="connsiteX1" fmla="*/ 2138679 w 2138679"/>
                  <a:gd name="connsiteY1" fmla="*/ 550668 h 611173"/>
                  <a:gd name="connsiteX2" fmla="*/ 2062837 w 2138679"/>
                  <a:gd name="connsiteY2" fmla="*/ 611173 h 611173"/>
                  <a:gd name="connsiteX3" fmla="*/ 20159 w 2138679"/>
                  <a:gd name="connsiteY3" fmla="*/ 155912 h 611173"/>
                  <a:gd name="connsiteX4" fmla="*/ 0 w 2138679"/>
                  <a:gd name="connsiteY4" fmla="*/ 79920 h 611173"/>
                  <a:gd name="connsiteX0" fmla="*/ 0 w 2287402"/>
                  <a:gd name="connsiteY0" fmla="*/ 79920 h 639087"/>
                  <a:gd name="connsiteX1" fmla="*/ 2138679 w 2287402"/>
                  <a:gd name="connsiteY1" fmla="*/ 550668 h 639087"/>
                  <a:gd name="connsiteX2" fmla="*/ 2100144 w 2287402"/>
                  <a:gd name="connsiteY2" fmla="*/ 585238 h 639087"/>
                  <a:gd name="connsiteX3" fmla="*/ 2062837 w 2287402"/>
                  <a:gd name="connsiteY3" fmla="*/ 611173 h 639087"/>
                  <a:gd name="connsiteX4" fmla="*/ 20159 w 2287402"/>
                  <a:gd name="connsiteY4" fmla="*/ 155912 h 639087"/>
                  <a:gd name="connsiteX5" fmla="*/ 0 w 2287402"/>
                  <a:gd name="connsiteY5" fmla="*/ 79920 h 639087"/>
                  <a:gd name="connsiteX0" fmla="*/ 0 w 2467780"/>
                  <a:gd name="connsiteY0" fmla="*/ 79920 h 893007"/>
                  <a:gd name="connsiteX1" fmla="*/ 2138679 w 2467780"/>
                  <a:gd name="connsiteY1" fmla="*/ 550668 h 893007"/>
                  <a:gd name="connsiteX2" fmla="*/ 2463024 w 2467780"/>
                  <a:gd name="connsiteY2" fmla="*/ 892672 h 893007"/>
                  <a:gd name="connsiteX3" fmla="*/ 2062837 w 2467780"/>
                  <a:gd name="connsiteY3" fmla="*/ 611173 h 893007"/>
                  <a:gd name="connsiteX4" fmla="*/ 20159 w 2467780"/>
                  <a:gd name="connsiteY4" fmla="*/ 155912 h 893007"/>
                  <a:gd name="connsiteX5" fmla="*/ 0 w 2467780"/>
                  <a:gd name="connsiteY5" fmla="*/ 79920 h 893007"/>
                  <a:gd name="connsiteX0" fmla="*/ 0 w 2480028"/>
                  <a:gd name="connsiteY0" fmla="*/ 79920 h 902123"/>
                  <a:gd name="connsiteX1" fmla="*/ 2138679 w 2480028"/>
                  <a:gd name="connsiteY1" fmla="*/ 550668 h 902123"/>
                  <a:gd name="connsiteX2" fmla="*/ 2463024 w 2480028"/>
                  <a:gd name="connsiteY2" fmla="*/ 892672 h 902123"/>
                  <a:gd name="connsiteX3" fmla="*/ 2395434 w 2480028"/>
                  <a:gd name="connsiteY3" fmla="*/ 789605 h 902123"/>
                  <a:gd name="connsiteX4" fmla="*/ 2062837 w 2480028"/>
                  <a:gd name="connsiteY4" fmla="*/ 611173 h 902123"/>
                  <a:gd name="connsiteX5" fmla="*/ 20159 w 2480028"/>
                  <a:gd name="connsiteY5" fmla="*/ 155912 h 902123"/>
                  <a:gd name="connsiteX6" fmla="*/ 0 w 2480028"/>
                  <a:gd name="connsiteY6" fmla="*/ 79920 h 902123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83748"/>
                  <a:gd name="connsiteY0" fmla="*/ 79920 h 969464"/>
                  <a:gd name="connsiteX1" fmla="*/ 2138679 w 2483748"/>
                  <a:gd name="connsiteY1" fmla="*/ 550668 h 969464"/>
                  <a:gd name="connsiteX2" fmla="*/ 2463024 w 2483748"/>
                  <a:gd name="connsiteY2" fmla="*/ 892672 h 969464"/>
                  <a:gd name="connsiteX3" fmla="*/ 2412431 w 2483748"/>
                  <a:gd name="connsiteY3" fmla="*/ 953561 h 969464"/>
                  <a:gd name="connsiteX4" fmla="*/ 2062837 w 2483748"/>
                  <a:gd name="connsiteY4" fmla="*/ 611173 h 969464"/>
                  <a:gd name="connsiteX5" fmla="*/ 20159 w 2483748"/>
                  <a:gd name="connsiteY5" fmla="*/ 155912 h 969464"/>
                  <a:gd name="connsiteX6" fmla="*/ 0 w 2483748"/>
                  <a:gd name="connsiteY6" fmla="*/ 79920 h 969464"/>
                  <a:gd name="connsiteX0" fmla="*/ 0 w 2438325"/>
                  <a:gd name="connsiteY0" fmla="*/ 79920 h 962729"/>
                  <a:gd name="connsiteX1" fmla="*/ 2138679 w 2438325"/>
                  <a:gd name="connsiteY1" fmla="*/ 550668 h 962729"/>
                  <a:gd name="connsiteX2" fmla="*/ 2358079 w 2438325"/>
                  <a:gd name="connsiteY2" fmla="*/ 814224 h 962729"/>
                  <a:gd name="connsiteX3" fmla="*/ 2412431 w 2438325"/>
                  <a:gd name="connsiteY3" fmla="*/ 953561 h 962729"/>
                  <a:gd name="connsiteX4" fmla="*/ 2062837 w 2438325"/>
                  <a:gd name="connsiteY4" fmla="*/ 611173 h 962729"/>
                  <a:gd name="connsiteX5" fmla="*/ 20159 w 2438325"/>
                  <a:gd name="connsiteY5" fmla="*/ 155912 h 962729"/>
                  <a:gd name="connsiteX6" fmla="*/ 0 w 2438325"/>
                  <a:gd name="connsiteY6" fmla="*/ 79920 h 962729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62564"/>
                  <a:gd name="connsiteY0" fmla="*/ 79920 h 967083"/>
                  <a:gd name="connsiteX1" fmla="*/ 2138679 w 2462564"/>
                  <a:gd name="connsiteY1" fmla="*/ 550668 h 967083"/>
                  <a:gd name="connsiteX2" fmla="*/ 2430335 w 2462564"/>
                  <a:gd name="connsiteY2" fmla="*/ 873569 h 967083"/>
                  <a:gd name="connsiteX3" fmla="*/ 2412431 w 2462564"/>
                  <a:gd name="connsiteY3" fmla="*/ 953561 h 967083"/>
                  <a:gd name="connsiteX4" fmla="*/ 2062837 w 2462564"/>
                  <a:gd name="connsiteY4" fmla="*/ 611173 h 967083"/>
                  <a:gd name="connsiteX5" fmla="*/ 20159 w 2462564"/>
                  <a:gd name="connsiteY5" fmla="*/ 155912 h 967083"/>
                  <a:gd name="connsiteX6" fmla="*/ 0 w 2462564"/>
                  <a:gd name="connsiteY6" fmla="*/ 79920 h 967083"/>
                  <a:gd name="connsiteX0" fmla="*/ 0 w 2477565"/>
                  <a:gd name="connsiteY0" fmla="*/ 79920 h 968447"/>
                  <a:gd name="connsiteX1" fmla="*/ 2138679 w 2477565"/>
                  <a:gd name="connsiteY1" fmla="*/ 550668 h 968447"/>
                  <a:gd name="connsiteX2" fmla="*/ 2454451 w 2477565"/>
                  <a:gd name="connsiteY2" fmla="*/ 885219 h 968447"/>
                  <a:gd name="connsiteX3" fmla="*/ 2412431 w 2477565"/>
                  <a:gd name="connsiteY3" fmla="*/ 953561 h 968447"/>
                  <a:gd name="connsiteX4" fmla="*/ 2062837 w 2477565"/>
                  <a:gd name="connsiteY4" fmla="*/ 611173 h 968447"/>
                  <a:gd name="connsiteX5" fmla="*/ 20159 w 2477565"/>
                  <a:gd name="connsiteY5" fmla="*/ 155912 h 968447"/>
                  <a:gd name="connsiteX6" fmla="*/ 0 w 2477565"/>
                  <a:gd name="connsiteY6" fmla="*/ 79920 h 968447"/>
                  <a:gd name="connsiteX0" fmla="*/ 0 w 2486217"/>
                  <a:gd name="connsiteY0" fmla="*/ 79920 h 969044"/>
                  <a:gd name="connsiteX1" fmla="*/ 2138679 w 2486217"/>
                  <a:gd name="connsiteY1" fmla="*/ 550668 h 969044"/>
                  <a:gd name="connsiteX2" fmla="*/ 2466309 w 2486217"/>
                  <a:gd name="connsiteY2" fmla="*/ 889705 h 969044"/>
                  <a:gd name="connsiteX3" fmla="*/ 2412431 w 2486217"/>
                  <a:gd name="connsiteY3" fmla="*/ 953561 h 969044"/>
                  <a:gd name="connsiteX4" fmla="*/ 2062837 w 2486217"/>
                  <a:gd name="connsiteY4" fmla="*/ 611173 h 969044"/>
                  <a:gd name="connsiteX5" fmla="*/ 20159 w 2486217"/>
                  <a:gd name="connsiteY5" fmla="*/ 155912 h 969044"/>
                  <a:gd name="connsiteX6" fmla="*/ 0 w 2486217"/>
                  <a:gd name="connsiteY6" fmla="*/ 79920 h 969044"/>
                  <a:gd name="connsiteX0" fmla="*/ 0 w 2466309"/>
                  <a:gd name="connsiteY0" fmla="*/ 79920 h 967430"/>
                  <a:gd name="connsiteX1" fmla="*/ 2138679 w 2466309"/>
                  <a:gd name="connsiteY1" fmla="*/ 550668 h 967430"/>
                  <a:gd name="connsiteX2" fmla="*/ 2466309 w 2466309"/>
                  <a:gd name="connsiteY2" fmla="*/ 889705 h 967430"/>
                  <a:gd name="connsiteX3" fmla="*/ 2412431 w 2466309"/>
                  <a:gd name="connsiteY3" fmla="*/ 953561 h 967430"/>
                  <a:gd name="connsiteX4" fmla="*/ 2062837 w 2466309"/>
                  <a:gd name="connsiteY4" fmla="*/ 611173 h 967430"/>
                  <a:gd name="connsiteX5" fmla="*/ 20159 w 2466309"/>
                  <a:gd name="connsiteY5" fmla="*/ 155912 h 967430"/>
                  <a:gd name="connsiteX6" fmla="*/ 0 w 2466309"/>
                  <a:gd name="connsiteY6" fmla="*/ 79920 h 967430"/>
                  <a:gd name="connsiteX0" fmla="*/ 0 w 2466309"/>
                  <a:gd name="connsiteY0" fmla="*/ 79920 h 953561"/>
                  <a:gd name="connsiteX1" fmla="*/ 2138679 w 2466309"/>
                  <a:gd name="connsiteY1" fmla="*/ 550668 h 953561"/>
                  <a:gd name="connsiteX2" fmla="*/ 2466309 w 2466309"/>
                  <a:gd name="connsiteY2" fmla="*/ 889705 h 953561"/>
                  <a:gd name="connsiteX3" fmla="*/ 2412431 w 2466309"/>
                  <a:gd name="connsiteY3" fmla="*/ 953561 h 953561"/>
                  <a:gd name="connsiteX4" fmla="*/ 2062837 w 2466309"/>
                  <a:gd name="connsiteY4" fmla="*/ 611173 h 953561"/>
                  <a:gd name="connsiteX5" fmla="*/ 20159 w 2466309"/>
                  <a:gd name="connsiteY5" fmla="*/ 155912 h 953561"/>
                  <a:gd name="connsiteX6" fmla="*/ 0 w 2466309"/>
                  <a:gd name="connsiteY6" fmla="*/ 79920 h 953561"/>
                  <a:gd name="connsiteX0" fmla="*/ 0 w 2483853"/>
                  <a:gd name="connsiteY0" fmla="*/ 79920 h 953561"/>
                  <a:gd name="connsiteX1" fmla="*/ 2138679 w 2483853"/>
                  <a:gd name="connsiteY1" fmla="*/ 550668 h 953561"/>
                  <a:gd name="connsiteX2" fmla="*/ 2483852 w 2483853"/>
                  <a:gd name="connsiteY2" fmla="*/ 907292 h 953561"/>
                  <a:gd name="connsiteX3" fmla="*/ 2412431 w 2483853"/>
                  <a:gd name="connsiteY3" fmla="*/ 953561 h 953561"/>
                  <a:gd name="connsiteX4" fmla="*/ 2062837 w 2483853"/>
                  <a:gd name="connsiteY4" fmla="*/ 611173 h 953561"/>
                  <a:gd name="connsiteX5" fmla="*/ 20159 w 2483853"/>
                  <a:gd name="connsiteY5" fmla="*/ 155912 h 953561"/>
                  <a:gd name="connsiteX6" fmla="*/ 0 w 2483853"/>
                  <a:gd name="connsiteY6" fmla="*/ 79920 h 95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853" h="953561">
                    <a:moveTo>
                      <a:pt x="0" y="79920"/>
                    </a:moveTo>
                    <a:cubicBezTo>
                      <a:pt x="747072" y="-118264"/>
                      <a:pt x="1543865" y="57119"/>
                      <a:pt x="2138679" y="550668"/>
                    </a:cubicBezTo>
                    <a:cubicBezTo>
                      <a:pt x="2321346" y="713099"/>
                      <a:pt x="2403896" y="801529"/>
                      <a:pt x="2483852" y="907292"/>
                    </a:cubicBezTo>
                    <a:cubicBezTo>
                      <a:pt x="2464866" y="933012"/>
                      <a:pt x="2465455" y="933811"/>
                      <a:pt x="2412431" y="953561"/>
                    </a:cubicBezTo>
                    <a:cubicBezTo>
                      <a:pt x="2345733" y="906644"/>
                      <a:pt x="2386749" y="909426"/>
                      <a:pt x="2062837" y="611173"/>
                    </a:cubicBezTo>
                    <a:cubicBezTo>
                      <a:pt x="1487593" y="133862"/>
                      <a:pt x="742652" y="-35752"/>
                      <a:pt x="20159" y="155912"/>
                    </a:cubicBezTo>
                    <a:lnTo>
                      <a:pt x="0" y="7992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67BEAEF-5D3B-40E7-A77C-0E05B6C60018}"/>
                  </a:ext>
                </a:extLst>
              </p:cNvPr>
              <p:cNvSpPr/>
              <p:nvPr/>
            </p:nvSpPr>
            <p:spPr>
              <a:xfrm>
                <a:off x="6190831" y="3918076"/>
                <a:ext cx="2955074" cy="2263943"/>
              </a:xfrm>
              <a:custGeom>
                <a:avLst/>
                <a:gdLst>
                  <a:gd name="connsiteX0" fmla="*/ 576044 w 1844463"/>
                  <a:gd name="connsiteY0" fmla="*/ 0 h 1887562"/>
                  <a:gd name="connsiteX1" fmla="*/ 664782 w 1844463"/>
                  <a:gd name="connsiteY1" fmla="*/ 0 h 1887562"/>
                  <a:gd name="connsiteX2" fmla="*/ 664434 w 1844463"/>
                  <a:gd name="connsiteY2" fmla="*/ 30808 h 1887562"/>
                  <a:gd name="connsiteX3" fmla="*/ 623283 w 1844463"/>
                  <a:gd name="connsiteY3" fmla="*/ 282867 h 1887562"/>
                  <a:gd name="connsiteX4" fmla="*/ 462236 w 1844463"/>
                  <a:gd name="connsiteY4" fmla="*/ 611535 h 1887562"/>
                  <a:gd name="connsiteX5" fmla="*/ 282200 w 1844463"/>
                  <a:gd name="connsiteY5" fmla="*/ 884328 h 1887562"/>
                  <a:gd name="connsiteX6" fmla="*/ 98511 w 1844463"/>
                  <a:gd name="connsiteY6" fmla="*/ 1288588 h 1887562"/>
                  <a:gd name="connsiteX7" fmla="*/ 112754 w 1844463"/>
                  <a:gd name="connsiteY7" fmla="*/ 1598266 h 1887562"/>
                  <a:gd name="connsiteX8" fmla="*/ 243490 w 1844463"/>
                  <a:gd name="connsiteY8" fmla="*/ 1765885 h 1887562"/>
                  <a:gd name="connsiteX9" fmla="*/ 450186 w 1844463"/>
                  <a:gd name="connsiteY9" fmla="*/ 1770998 h 1887562"/>
                  <a:gd name="connsiteX10" fmla="*/ 584573 w 1844463"/>
                  <a:gd name="connsiteY10" fmla="*/ 1652678 h 1887562"/>
                  <a:gd name="connsiteX11" fmla="*/ 723709 w 1844463"/>
                  <a:gd name="connsiteY11" fmla="*/ 1488710 h 1887562"/>
                  <a:gd name="connsiteX12" fmla="*/ 879278 w 1844463"/>
                  <a:gd name="connsiteY12" fmla="*/ 1368929 h 1887562"/>
                  <a:gd name="connsiteX13" fmla="*/ 1147690 w 1844463"/>
                  <a:gd name="connsiteY13" fmla="*/ 1386458 h 1887562"/>
                  <a:gd name="connsiteX14" fmla="*/ 1277330 w 1844463"/>
                  <a:gd name="connsiteY14" fmla="*/ 1494553 h 1887562"/>
                  <a:gd name="connsiteX15" fmla="*/ 1401129 w 1844463"/>
                  <a:gd name="connsiteY15" fmla="*/ 1645009 h 1887562"/>
                  <a:gd name="connsiteX16" fmla="*/ 1548663 w 1844463"/>
                  <a:gd name="connsiteY16" fmla="*/ 1773189 h 1887562"/>
                  <a:gd name="connsiteX17" fmla="*/ 1608188 w 1844463"/>
                  <a:gd name="connsiteY17" fmla="*/ 1792909 h 1887562"/>
                  <a:gd name="connsiteX18" fmla="*/ 1719935 w 1844463"/>
                  <a:gd name="connsiteY18" fmla="*/ 1745070 h 1887562"/>
                  <a:gd name="connsiteX19" fmla="*/ 1758645 w 1844463"/>
                  <a:gd name="connsiteY19" fmla="*/ 1649026 h 1887562"/>
                  <a:gd name="connsiteX20" fmla="*/ 1775809 w 1844463"/>
                  <a:gd name="connsiteY20" fmla="*/ 1639166 h 1887562"/>
                  <a:gd name="connsiteX21" fmla="*/ 1844463 w 1844463"/>
                  <a:gd name="connsiteY21" fmla="*/ 1637705 h 1887562"/>
                  <a:gd name="connsiteX22" fmla="*/ 1750611 w 1844463"/>
                  <a:gd name="connsiteY22" fmla="*/ 1834541 h 1887562"/>
                  <a:gd name="connsiteX23" fmla="*/ 1535516 w 1844463"/>
                  <a:gd name="connsiteY23" fmla="*/ 1860468 h 1887562"/>
                  <a:gd name="connsiteX24" fmla="*/ 1374469 w 1844463"/>
                  <a:gd name="connsiteY24" fmla="*/ 1741418 h 1887562"/>
                  <a:gd name="connsiteX25" fmla="*/ 1231317 w 1844463"/>
                  <a:gd name="connsiteY25" fmla="*/ 1573433 h 1887562"/>
                  <a:gd name="connsiteX26" fmla="*/ 1123222 w 1844463"/>
                  <a:gd name="connsiteY26" fmla="*/ 1474833 h 1887562"/>
                  <a:gd name="connsiteX27" fmla="*/ 864671 w 1844463"/>
                  <a:gd name="connsiteY27" fmla="*/ 1486154 h 1887562"/>
                  <a:gd name="connsiteX28" fmla="*/ 729187 w 1844463"/>
                  <a:gd name="connsiteY28" fmla="*/ 1627845 h 1887562"/>
                  <a:gd name="connsiteX29" fmla="*/ 597355 w 1844463"/>
                  <a:gd name="connsiteY29" fmla="*/ 1777206 h 1887562"/>
                  <a:gd name="connsiteX30" fmla="*/ 375322 w 1844463"/>
                  <a:gd name="connsiteY30" fmla="*/ 1885666 h 1887562"/>
                  <a:gd name="connsiteX31" fmla="*/ 94130 w 1844463"/>
                  <a:gd name="connsiteY31" fmla="*/ 1756391 h 1887562"/>
                  <a:gd name="connsiteX32" fmla="*/ 5024 w 1844463"/>
                  <a:gd name="connsiteY32" fmla="*/ 1513908 h 1887562"/>
                  <a:gd name="connsiteX33" fmla="*/ 57246 w 1844463"/>
                  <a:gd name="connsiteY33" fmla="*/ 1155295 h 1887562"/>
                  <a:gd name="connsiteX34" fmla="*/ 251889 w 1844463"/>
                  <a:gd name="connsiteY34" fmla="*/ 778424 h 1887562"/>
                  <a:gd name="connsiteX35" fmla="*/ 437038 w 1844463"/>
                  <a:gd name="connsiteY35" fmla="*/ 486276 h 1887562"/>
                  <a:gd name="connsiteX36" fmla="*/ 569236 w 1844463"/>
                  <a:gd name="connsiteY36" fmla="*/ 168199 h 1887562"/>
                  <a:gd name="connsiteX37" fmla="*/ 578320 w 1844463"/>
                  <a:gd name="connsiteY37" fmla="*/ 44401 h 1887562"/>
                  <a:gd name="connsiteX0" fmla="*/ 576044 w 1844463"/>
                  <a:gd name="connsiteY0" fmla="*/ 131003 h 2018565"/>
                  <a:gd name="connsiteX1" fmla="*/ 580940 w 1844463"/>
                  <a:gd name="connsiteY1" fmla="*/ 0 h 2018565"/>
                  <a:gd name="connsiteX2" fmla="*/ 664434 w 1844463"/>
                  <a:gd name="connsiteY2" fmla="*/ 161811 h 2018565"/>
                  <a:gd name="connsiteX3" fmla="*/ 623283 w 1844463"/>
                  <a:gd name="connsiteY3" fmla="*/ 413870 h 2018565"/>
                  <a:gd name="connsiteX4" fmla="*/ 462236 w 1844463"/>
                  <a:gd name="connsiteY4" fmla="*/ 742538 h 2018565"/>
                  <a:gd name="connsiteX5" fmla="*/ 282200 w 1844463"/>
                  <a:gd name="connsiteY5" fmla="*/ 1015331 h 2018565"/>
                  <a:gd name="connsiteX6" fmla="*/ 98511 w 1844463"/>
                  <a:gd name="connsiteY6" fmla="*/ 1419591 h 2018565"/>
                  <a:gd name="connsiteX7" fmla="*/ 112754 w 1844463"/>
                  <a:gd name="connsiteY7" fmla="*/ 1729269 h 2018565"/>
                  <a:gd name="connsiteX8" fmla="*/ 243490 w 1844463"/>
                  <a:gd name="connsiteY8" fmla="*/ 1896888 h 2018565"/>
                  <a:gd name="connsiteX9" fmla="*/ 450186 w 1844463"/>
                  <a:gd name="connsiteY9" fmla="*/ 1902001 h 2018565"/>
                  <a:gd name="connsiteX10" fmla="*/ 584573 w 1844463"/>
                  <a:gd name="connsiteY10" fmla="*/ 1783681 h 2018565"/>
                  <a:gd name="connsiteX11" fmla="*/ 723709 w 1844463"/>
                  <a:gd name="connsiteY11" fmla="*/ 1619713 h 2018565"/>
                  <a:gd name="connsiteX12" fmla="*/ 879278 w 1844463"/>
                  <a:gd name="connsiteY12" fmla="*/ 1499932 h 2018565"/>
                  <a:gd name="connsiteX13" fmla="*/ 1147690 w 1844463"/>
                  <a:gd name="connsiteY13" fmla="*/ 1517461 h 2018565"/>
                  <a:gd name="connsiteX14" fmla="*/ 1277330 w 1844463"/>
                  <a:gd name="connsiteY14" fmla="*/ 1625556 h 2018565"/>
                  <a:gd name="connsiteX15" fmla="*/ 1401129 w 1844463"/>
                  <a:gd name="connsiteY15" fmla="*/ 1776012 h 2018565"/>
                  <a:gd name="connsiteX16" fmla="*/ 1548663 w 1844463"/>
                  <a:gd name="connsiteY16" fmla="*/ 1904192 h 2018565"/>
                  <a:gd name="connsiteX17" fmla="*/ 1608188 w 1844463"/>
                  <a:gd name="connsiteY17" fmla="*/ 1923912 h 2018565"/>
                  <a:gd name="connsiteX18" fmla="*/ 1719935 w 1844463"/>
                  <a:gd name="connsiteY18" fmla="*/ 1876073 h 2018565"/>
                  <a:gd name="connsiteX19" fmla="*/ 1758645 w 1844463"/>
                  <a:gd name="connsiteY19" fmla="*/ 1780029 h 2018565"/>
                  <a:gd name="connsiteX20" fmla="*/ 1775809 w 1844463"/>
                  <a:gd name="connsiteY20" fmla="*/ 1770169 h 2018565"/>
                  <a:gd name="connsiteX21" fmla="*/ 1844463 w 1844463"/>
                  <a:gd name="connsiteY21" fmla="*/ 1768708 h 2018565"/>
                  <a:gd name="connsiteX22" fmla="*/ 1750611 w 1844463"/>
                  <a:gd name="connsiteY22" fmla="*/ 1965544 h 2018565"/>
                  <a:gd name="connsiteX23" fmla="*/ 1535516 w 1844463"/>
                  <a:gd name="connsiteY23" fmla="*/ 1991471 h 2018565"/>
                  <a:gd name="connsiteX24" fmla="*/ 1374469 w 1844463"/>
                  <a:gd name="connsiteY24" fmla="*/ 1872421 h 2018565"/>
                  <a:gd name="connsiteX25" fmla="*/ 1231317 w 1844463"/>
                  <a:gd name="connsiteY25" fmla="*/ 1704436 h 2018565"/>
                  <a:gd name="connsiteX26" fmla="*/ 1123222 w 1844463"/>
                  <a:gd name="connsiteY26" fmla="*/ 1605836 h 2018565"/>
                  <a:gd name="connsiteX27" fmla="*/ 864671 w 1844463"/>
                  <a:gd name="connsiteY27" fmla="*/ 1617157 h 2018565"/>
                  <a:gd name="connsiteX28" fmla="*/ 729187 w 1844463"/>
                  <a:gd name="connsiteY28" fmla="*/ 1758848 h 2018565"/>
                  <a:gd name="connsiteX29" fmla="*/ 597355 w 1844463"/>
                  <a:gd name="connsiteY29" fmla="*/ 1908209 h 2018565"/>
                  <a:gd name="connsiteX30" fmla="*/ 375322 w 1844463"/>
                  <a:gd name="connsiteY30" fmla="*/ 2016669 h 2018565"/>
                  <a:gd name="connsiteX31" fmla="*/ 94130 w 1844463"/>
                  <a:gd name="connsiteY31" fmla="*/ 1887394 h 2018565"/>
                  <a:gd name="connsiteX32" fmla="*/ 5024 w 1844463"/>
                  <a:gd name="connsiteY32" fmla="*/ 1644911 h 2018565"/>
                  <a:gd name="connsiteX33" fmla="*/ 57246 w 1844463"/>
                  <a:gd name="connsiteY33" fmla="*/ 1286298 h 2018565"/>
                  <a:gd name="connsiteX34" fmla="*/ 251889 w 1844463"/>
                  <a:gd name="connsiteY34" fmla="*/ 909427 h 2018565"/>
                  <a:gd name="connsiteX35" fmla="*/ 437038 w 1844463"/>
                  <a:gd name="connsiteY35" fmla="*/ 617279 h 2018565"/>
                  <a:gd name="connsiteX36" fmla="*/ 569236 w 1844463"/>
                  <a:gd name="connsiteY36" fmla="*/ 299202 h 2018565"/>
                  <a:gd name="connsiteX37" fmla="*/ 578320 w 1844463"/>
                  <a:gd name="connsiteY37" fmla="*/ 175404 h 2018565"/>
                  <a:gd name="connsiteX38" fmla="*/ 576044 w 1844463"/>
                  <a:gd name="connsiteY38" fmla="*/ 131003 h 2018565"/>
                  <a:gd name="connsiteX0" fmla="*/ 576044 w 1844463"/>
                  <a:gd name="connsiteY0" fmla="*/ 117902 h 2005464"/>
                  <a:gd name="connsiteX1" fmla="*/ 680502 w 1844463"/>
                  <a:gd name="connsiteY1" fmla="*/ 0 h 2005464"/>
                  <a:gd name="connsiteX2" fmla="*/ 664434 w 1844463"/>
                  <a:gd name="connsiteY2" fmla="*/ 148710 h 2005464"/>
                  <a:gd name="connsiteX3" fmla="*/ 623283 w 1844463"/>
                  <a:gd name="connsiteY3" fmla="*/ 400769 h 2005464"/>
                  <a:gd name="connsiteX4" fmla="*/ 462236 w 1844463"/>
                  <a:gd name="connsiteY4" fmla="*/ 729437 h 2005464"/>
                  <a:gd name="connsiteX5" fmla="*/ 282200 w 1844463"/>
                  <a:gd name="connsiteY5" fmla="*/ 1002230 h 2005464"/>
                  <a:gd name="connsiteX6" fmla="*/ 98511 w 1844463"/>
                  <a:gd name="connsiteY6" fmla="*/ 1406490 h 2005464"/>
                  <a:gd name="connsiteX7" fmla="*/ 112754 w 1844463"/>
                  <a:gd name="connsiteY7" fmla="*/ 1716168 h 2005464"/>
                  <a:gd name="connsiteX8" fmla="*/ 243490 w 1844463"/>
                  <a:gd name="connsiteY8" fmla="*/ 1883787 h 2005464"/>
                  <a:gd name="connsiteX9" fmla="*/ 450186 w 1844463"/>
                  <a:gd name="connsiteY9" fmla="*/ 1888900 h 2005464"/>
                  <a:gd name="connsiteX10" fmla="*/ 584573 w 1844463"/>
                  <a:gd name="connsiteY10" fmla="*/ 1770580 h 2005464"/>
                  <a:gd name="connsiteX11" fmla="*/ 723709 w 1844463"/>
                  <a:gd name="connsiteY11" fmla="*/ 1606612 h 2005464"/>
                  <a:gd name="connsiteX12" fmla="*/ 879278 w 1844463"/>
                  <a:gd name="connsiteY12" fmla="*/ 1486831 h 2005464"/>
                  <a:gd name="connsiteX13" fmla="*/ 1147690 w 1844463"/>
                  <a:gd name="connsiteY13" fmla="*/ 1504360 h 2005464"/>
                  <a:gd name="connsiteX14" fmla="*/ 1277330 w 1844463"/>
                  <a:gd name="connsiteY14" fmla="*/ 1612455 h 2005464"/>
                  <a:gd name="connsiteX15" fmla="*/ 1401129 w 1844463"/>
                  <a:gd name="connsiteY15" fmla="*/ 1762911 h 2005464"/>
                  <a:gd name="connsiteX16" fmla="*/ 1548663 w 1844463"/>
                  <a:gd name="connsiteY16" fmla="*/ 1891091 h 2005464"/>
                  <a:gd name="connsiteX17" fmla="*/ 1608188 w 1844463"/>
                  <a:gd name="connsiteY17" fmla="*/ 1910811 h 2005464"/>
                  <a:gd name="connsiteX18" fmla="*/ 1719935 w 1844463"/>
                  <a:gd name="connsiteY18" fmla="*/ 1862972 h 2005464"/>
                  <a:gd name="connsiteX19" fmla="*/ 1758645 w 1844463"/>
                  <a:gd name="connsiteY19" fmla="*/ 1766928 h 2005464"/>
                  <a:gd name="connsiteX20" fmla="*/ 1775809 w 1844463"/>
                  <a:gd name="connsiteY20" fmla="*/ 1757068 h 2005464"/>
                  <a:gd name="connsiteX21" fmla="*/ 1844463 w 1844463"/>
                  <a:gd name="connsiteY21" fmla="*/ 1755607 h 2005464"/>
                  <a:gd name="connsiteX22" fmla="*/ 1750611 w 1844463"/>
                  <a:gd name="connsiteY22" fmla="*/ 1952443 h 2005464"/>
                  <a:gd name="connsiteX23" fmla="*/ 1535516 w 1844463"/>
                  <a:gd name="connsiteY23" fmla="*/ 1978370 h 2005464"/>
                  <a:gd name="connsiteX24" fmla="*/ 1374469 w 1844463"/>
                  <a:gd name="connsiteY24" fmla="*/ 1859320 h 2005464"/>
                  <a:gd name="connsiteX25" fmla="*/ 1231317 w 1844463"/>
                  <a:gd name="connsiteY25" fmla="*/ 1691335 h 2005464"/>
                  <a:gd name="connsiteX26" fmla="*/ 1123222 w 1844463"/>
                  <a:gd name="connsiteY26" fmla="*/ 1592735 h 2005464"/>
                  <a:gd name="connsiteX27" fmla="*/ 864671 w 1844463"/>
                  <a:gd name="connsiteY27" fmla="*/ 1604056 h 2005464"/>
                  <a:gd name="connsiteX28" fmla="*/ 729187 w 1844463"/>
                  <a:gd name="connsiteY28" fmla="*/ 1745747 h 2005464"/>
                  <a:gd name="connsiteX29" fmla="*/ 597355 w 1844463"/>
                  <a:gd name="connsiteY29" fmla="*/ 1895108 h 2005464"/>
                  <a:gd name="connsiteX30" fmla="*/ 375322 w 1844463"/>
                  <a:gd name="connsiteY30" fmla="*/ 2003568 h 2005464"/>
                  <a:gd name="connsiteX31" fmla="*/ 94130 w 1844463"/>
                  <a:gd name="connsiteY31" fmla="*/ 1874293 h 2005464"/>
                  <a:gd name="connsiteX32" fmla="*/ 5024 w 1844463"/>
                  <a:gd name="connsiteY32" fmla="*/ 1631810 h 2005464"/>
                  <a:gd name="connsiteX33" fmla="*/ 57246 w 1844463"/>
                  <a:gd name="connsiteY33" fmla="*/ 1273197 h 2005464"/>
                  <a:gd name="connsiteX34" fmla="*/ 251889 w 1844463"/>
                  <a:gd name="connsiteY34" fmla="*/ 896326 h 2005464"/>
                  <a:gd name="connsiteX35" fmla="*/ 437038 w 1844463"/>
                  <a:gd name="connsiteY35" fmla="*/ 604178 h 2005464"/>
                  <a:gd name="connsiteX36" fmla="*/ 569236 w 1844463"/>
                  <a:gd name="connsiteY36" fmla="*/ 286101 h 2005464"/>
                  <a:gd name="connsiteX37" fmla="*/ 578320 w 1844463"/>
                  <a:gd name="connsiteY37" fmla="*/ 162303 h 2005464"/>
                  <a:gd name="connsiteX38" fmla="*/ 576044 w 1844463"/>
                  <a:gd name="connsiteY38" fmla="*/ 117902 h 200546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38862 h 2026424"/>
                  <a:gd name="connsiteX1" fmla="*/ 580940 w 1844463"/>
                  <a:gd name="connsiteY1" fmla="*/ 0 h 2026424"/>
                  <a:gd name="connsiteX2" fmla="*/ 664434 w 1844463"/>
                  <a:gd name="connsiteY2" fmla="*/ 169670 h 2026424"/>
                  <a:gd name="connsiteX3" fmla="*/ 623283 w 1844463"/>
                  <a:gd name="connsiteY3" fmla="*/ 421729 h 2026424"/>
                  <a:gd name="connsiteX4" fmla="*/ 462236 w 1844463"/>
                  <a:gd name="connsiteY4" fmla="*/ 750397 h 2026424"/>
                  <a:gd name="connsiteX5" fmla="*/ 282200 w 1844463"/>
                  <a:gd name="connsiteY5" fmla="*/ 1023190 h 2026424"/>
                  <a:gd name="connsiteX6" fmla="*/ 98511 w 1844463"/>
                  <a:gd name="connsiteY6" fmla="*/ 1427450 h 2026424"/>
                  <a:gd name="connsiteX7" fmla="*/ 112754 w 1844463"/>
                  <a:gd name="connsiteY7" fmla="*/ 1737128 h 2026424"/>
                  <a:gd name="connsiteX8" fmla="*/ 243490 w 1844463"/>
                  <a:gd name="connsiteY8" fmla="*/ 1904747 h 2026424"/>
                  <a:gd name="connsiteX9" fmla="*/ 450186 w 1844463"/>
                  <a:gd name="connsiteY9" fmla="*/ 1909860 h 2026424"/>
                  <a:gd name="connsiteX10" fmla="*/ 584573 w 1844463"/>
                  <a:gd name="connsiteY10" fmla="*/ 1791540 h 2026424"/>
                  <a:gd name="connsiteX11" fmla="*/ 723709 w 1844463"/>
                  <a:gd name="connsiteY11" fmla="*/ 1627572 h 2026424"/>
                  <a:gd name="connsiteX12" fmla="*/ 879278 w 1844463"/>
                  <a:gd name="connsiteY12" fmla="*/ 1507791 h 2026424"/>
                  <a:gd name="connsiteX13" fmla="*/ 1147690 w 1844463"/>
                  <a:gd name="connsiteY13" fmla="*/ 1525320 h 2026424"/>
                  <a:gd name="connsiteX14" fmla="*/ 1277330 w 1844463"/>
                  <a:gd name="connsiteY14" fmla="*/ 1633415 h 2026424"/>
                  <a:gd name="connsiteX15" fmla="*/ 1401129 w 1844463"/>
                  <a:gd name="connsiteY15" fmla="*/ 1783871 h 2026424"/>
                  <a:gd name="connsiteX16" fmla="*/ 1548663 w 1844463"/>
                  <a:gd name="connsiteY16" fmla="*/ 1912051 h 2026424"/>
                  <a:gd name="connsiteX17" fmla="*/ 1608188 w 1844463"/>
                  <a:gd name="connsiteY17" fmla="*/ 1931771 h 2026424"/>
                  <a:gd name="connsiteX18" fmla="*/ 1719935 w 1844463"/>
                  <a:gd name="connsiteY18" fmla="*/ 1883932 h 2026424"/>
                  <a:gd name="connsiteX19" fmla="*/ 1758645 w 1844463"/>
                  <a:gd name="connsiteY19" fmla="*/ 1787888 h 2026424"/>
                  <a:gd name="connsiteX20" fmla="*/ 1775809 w 1844463"/>
                  <a:gd name="connsiteY20" fmla="*/ 1778028 h 2026424"/>
                  <a:gd name="connsiteX21" fmla="*/ 1844463 w 1844463"/>
                  <a:gd name="connsiteY21" fmla="*/ 1776567 h 2026424"/>
                  <a:gd name="connsiteX22" fmla="*/ 1750611 w 1844463"/>
                  <a:gd name="connsiteY22" fmla="*/ 1973403 h 2026424"/>
                  <a:gd name="connsiteX23" fmla="*/ 1535516 w 1844463"/>
                  <a:gd name="connsiteY23" fmla="*/ 1999330 h 2026424"/>
                  <a:gd name="connsiteX24" fmla="*/ 1374469 w 1844463"/>
                  <a:gd name="connsiteY24" fmla="*/ 1880280 h 2026424"/>
                  <a:gd name="connsiteX25" fmla="*/ 1231317 w 1844463"/>
                  <a:gd name="connsiteY25" fmla="*/ 1712295 h 2026424"/>
                  <a:gd name="connsiteX26" fmla="*/ 1123222 w 1844463"/>
                  <a:gd name="connsiteY26" fmla="*/ 1613695 h 2026424"/>
                  <a:gd name="connsiteX27" fmla="*/ 864671 w 1844463"/>
                  <a:gd name="connsiteY27" fmla="*/ 1625016 h 2026424"/>
                  <a:gd name="connsiteX28" fmla="*/ 729187 w 1844463"/>
                  <a:gd name="connsiteY28" fmla="*/ 1766707 h 2026424"/>
                  <a:gd name="connsiteX29" fmla="*/ 597355 w 1844463"/>
                  <a:gd name="connsiteY29" fmla="*/ 1916068 h 2026424"/>
                  <a:gd name="connsiteX30" fmla="*/ 375322 w 1844463"/>
                  <a:gd name="connsiteY30" fmla="*/ 2024528 h 2026424"/>
                  <a:gd name="connsiteX31" fmla="*/ 94130 w 1844463"/>
                  <a:gd name="connsiteY31" fmla="*/ 1895253 h 2026424"/>
                  <a:gd name="connsiteX32" fmla="*/ 5024 w 1844463"/>
                  <a:gd name="connsiteY32" fmla="*/ 1652770 h 2026424"/>
                  <a:gd name="connsiteX33" fmla="*/ 57246 w 1844463"/>
                  <a:gd name="connsiteY33" fmla="*/ 1294157 h 2026424"/>
                  <a:gd name="connsiteX34" fmla="*/ 251889 w 1844463"/>
                  <a:gd name="connsiteY34" fmla="*/ 917286 h 2026424"/>
                  <a:gd name="connsiteX35" fmla="*/ 437038 w 1844463"/>
                  <a:gd name="connsiteY35" fmla="*/ 625138 h 2026424"/>
                  <a:gd name="connsiteX36" fmla="*/ 569236 w 1844463"/>
                  <a:gd name="connsiteY36" fmla="*/ 307061 h 2026424"/>
                  <a:gd name="connsiteX37" fmla="*/ 578320 w 1844463"/>
                  <a:gd name="connsiteY37" fmla="*/ 183263 h 2026424"/>
                  <a:gd name="connsiteX38" fmla="*/ 576044 w 1844463"/>
                  <a:gd name="connsiteY38" fmla="*/ 138862 h 2026424"/>
                  <a:gd name="connsiteX0" fmla="*/ 576044 w 1844463"/>
                  <a:gd name="connsiteY0" fmla="*/ 161722 h 2049284"/>
                  <a:gd name="connsiteX1" fmla="*/ 492766 w 1844463"/>
                  <a:gd name="connsiteY1" fmla="*/ 0 h 2049284"/>
                  <a:gd name="connsiteX2" fmla="*/ 664434 w 1844463"/>
                  <a:gd name="connsiteY2" fmla="*/ 192530 h 2049284"/>
                  <a:gd name="connsiteX3" fmla="*/ 623283 w 1844463"/>
                  <a:gd name="connsiteY3" fmla="*/ 444589 h 2049284"/>
                  <a:gd name="connsiteX4" fmla="*/ 462236 w 1844463"/>
                  <a:gd name="connsiteY4" fmla="*/ 773257 h 2049284"/>
                  <a:gd name="connsiteX5" fmla="*/ 282200 w 1844463"/>
                  <a:gd name="connsiteY5" fmla="*/ 1046050 h 2049284"/>
                  <a:gd name="connsiteX6" fmla="*/ 98511 w 1844463"/>
                  <a:gd name="connsiteY6" fmla="*/ 1450310 h 2049284"/>
                  <a:gd name="connsiteX7" fmla="*/ 112754 w 1844463"/>
                  <a:gd name="connsiteY7" fmla="*/ 1759988 h 2049284"/>
                  <a:gd name="connsiteX8" fmla="*/ 243490 w 1844463"/>
                  <a:gd name="connsiteY8" fmla="*/ 1927607 h 2049284"/>
                  <a:gd name="connsiteX9" fmla="*/ 450186 w 1844463"/>
                  <a:gd name="connsiteY9" fmla="*/ 1932720 h 2049284"/>
                  <a:gd name="connsiteX10" fmla="*/ 584573 w 1844463"/>
                  <a:gd name="connsiteY10" fmla="*/ 1814400 h 2049284"/>
                  <a:gd name="connsiteX11" fmla="*/ 723709 w 1844463"/>
                  <a:gd name="connsiteY11" fmla="*/ 1650432 h 2049284"/>
                  <a:gd name="connsiteX12" fmla="*/ 879278 w 1844463"/>
                  <a:gd name="connsiteY12" fmla="*/ 1530651 h 2049284"/>
                  <a:gd name="connsiteX13" fmla="*/ 1147690 w 1844463"/>
                  <a:gd name="connsiteY13" fmla="*/ 1548180 h 2049284"/>
                  <a:gd name="connsiteX14" fmla="*/ 1277330 w 1844463"/>
                  <a:gd name="connsiteY14" fmla="*/ 1656275 h 2049284"/>
                  <a:gd name="connsiteX15" fmla="*/ 1401129 w 1844463"/>
                  <a:gd name="connsiteY15" fmla="*/ 1806731 h 2049284"/>
                  <a:gd name="connsiteX16" fmla="*/ 1548663 w 1844463"/>
                  <a:gd name="connsiteY16" fmla="*/ 1934911 h 2049284"/>
                  <a:gd name="connsiteX17" fmla="*/ 1608188 w 1844463"/>
                  <a:gd name="connsiteY17" fmla="*/ 1954631 h 2049284"/>
                  <a:gd name="connsiteX18" fmla="*/ 1719935 w 1844463"/>
                  <a:gd name="connsiteY18" fmla="*/ 1906792 h 2049284"/>
                  <a:gd name="connsiteX19" fmla="*/ 1758645 w 1844463"/>
                  <a:gd name="connsiteY19" fmla="*/ 1810748 h 2049284"/>
                  <a:gd name="connsiteX20" fmla="*/ 1775809 w 1844463"/>
                  <a:gd name="connsiteY20" fmla="*/ 1800888 h 2049284"/>
                  <a:gd name="connsiteX21" fmla="*/ 1844463 w 1844463"/>
                  <a:gd name="connsiteY21" fmla="*/ 1799427 h 2049284"/>
                  <a:gd name="connsiteX22" fmla="*/ 1750611 w 1844463"/>
                  <a:gd name="connsiteY22" fmla="*/ 1996263 h 2049284"/>
                  <a:gd name="connsiteX23" fmla="*/ 1535516 w 1844463"/>
                  <a:gd name="connsiteY23" fmla="*/ 2022190 h 2049284"/>
                  <a:gd name="connsiteX24" fmla="*/ 1374469 w 1844463"/>
                  <a:gd name="connsiteY24" fmla="*/ 1903140 h 2049284"/>
                  <a:gd name="connsiteX25" fmla="*/ 1231317 w 1844463"/>
                  <a:gd name="connsiteY25" fmla="*/ 1735155 h 2049284"/>
                  <a:gd name="connsiteX26" fmla="*/ 1123222 w 1844463"/>
                  <a:gd name="connsiteY26" fmla="*/ 1636555 h 2049284"/>
                  <a:gd name="connsiteX27" fmla="*/ 864671 w 1844463"/>
                  <a:gd name="connsiteY27" fmla="*/ 1647876 h 2049284"/>
                  <a:gd name="connsiteX28" fmla="*/ 729187 w 1844463"/>
                  <a:gd name="connsiteY28" fmla="*/ 1789567 h 2049284"/>
                  <a:gd name="connsiteX29" fmla="*/ 597355 w 1844463"/>
                  <a:gd name="connsiteY29" fmla="*/ 1938928 h 2049284"/>
                  <a:gd name="connsiteX30" fmla="*/ 375322 w 1844463"/>
                  <a:gd name="connsiteY30" fmla="*/ 2047388 h 2049284"/>
                  <a:gd name="connsiteX31" fmla="*/ 94130 w 1844463"/>
                  <a:gd name="connsiteY31" fmla="*/ 1918113 h 2049284"/>
                  <a:gd name="connsiteX32" fmla="*/ 5024 w 1844463"/>
                  <a:gd name="connsiteY32" fmla="*/ 1675630 h 2049284"/>
                  <a:gd name="connsiteX33" fmla="*/ 57246 w 1844463"/>
                  <a:gd name="connsiteY33" fmla="*/ 1317017 h 2049284"/>
                  <a:gd name="connsiteX34" fmla="*/ 251889 w 1844463"/>
                  <a:gd name="connsiteY34" fmla="*/ 940146 h 2049284"/>
                  <a:gd name="connsiteX35" fmla="*/ 437038 w 1844463"/>
                  <a:gd name="connsiteY35" fmla="*/ 647998 h 2049284"/>
                  <a:gd name="connsiteX36" fmla="*/ 569236 w 1844463"/>
                  <a:gd name="connsiteY36" fmla="*/ 329921 h 2049284"/>
                  <a:gd name="connsiteX37" fmla="*/ 578320 w 1844463"/>
                  <a:gd name="connsiteY37" fmla="*/ 206123 h 2049284"/>
                  <a:gd name="connsiteX38" fmla="*/ 576044 w 1844463"/>
                  <a:gd name="connsiteY38" fmla="*/ 161722 h 2049284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76044 w 1844463"/>
                  <a:gd name="connsiteY0" fmla="*/ 161724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76044 w 1844463"/>
                  <a:gd name="connsiteY38" fmla="*/ 161724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504199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4199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494402 w 1844463"/>
                  <a:gd name="connsiteY0" fmla="*/ 119270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494402 w 1844463"/>
                  <a:gd name="connsiteY38" fmla="*/ 119270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6 h 2049286"/>
                  <a:gd name="connsiteX1" fmla="*/ 492766 w 1844463"/>
                  <a:gd name="connsiteY1" fmla="*/ 2 h 2049286"/>
                  <a:gd name="connsiteX2" fmla="*/ 664434 w 1844463"/>
                  <a:gd name="connsiteY2" fmla="*/ 192532 h 2049286"/>
                  <a:gd name="connsiteX3" fmla="*/ 623283 w 1844463"/>
                  <a:gd name="connsiteY3" fmla="*/ 444591 h 2049286"/>
                  <a:gd name="connsiteX4" fmla="*/ 462236 w 1844463"/>
                  <a:gd name="connsiteY4" fmla="*/ 773259 h 2049286"/>
                  <a:gd name="connsiteX5" fmla="*/ 282200 w 1844463"/>
                  <a:gd name="connsiteY5" fmla="*/ 1046052 h 2049286"/>
                  <a:gd name="connsiteX6" fmla="*/ 98511 w 1844463"/>
                  <a:gd name="connsiteY6" fmla="*/ 1450312 h 2049286"/>
                  <a:gd name="connsiteX7" fmla="*/ 112754 w 1844463"/>
                  <a:gd name="connsiteY7" fmla="*/ 1759990 h 2049286"/>
                  <a:gd name="connsiteX8" fmla="*/ 243490 w 1844463"/>
                  <a:gd name="connsiteY8" fmla="*/ 1927609 h 2049286"/>
                  <a:gd name="connsiteX9" fmla="*/ 450186 w 1844463"/>
                  <a:gd name="connsiteY9" fmla="*/ 1932722 h 2049286"/>
                  <a:gd name="connsiteX10" fmla="*/ 584573 w 1844463"/>
                  <a:gd name="connsiteY10" fmla="*/ 1814402 h 2049286"/>
                  <a:gd name="connsiteX11" fmla="*/ 723709 w 1844463"/>
                  <a:gd name="connsiteY11" fmla="*/ 1650434 h 2049286"/>
                  <a:gd name="connsiteX12" fmla="*/ 879278 w 1844463"/>
                  <a:gd name="connsiteY12" fmla="*/ 1530653 h 2049286"/>
                  <a:gd name="connsiteX13" fmla="*/ 1147690 w 1844463"/>
                  <a:gd name="connsiteY13" fmla="*/ 1548182 h 2049286"/>
                  <a:gd name="connsiteX14" fmla="*/ 1277330 w 1844463"/>
                  <a:gd name="connsiteY14" fmla="*/ 1656277 h 2049286"/>
                  <a:gd name="connsiteX15" fmla="*/ 1401129 w 1844463"/>
                  <a:gd name="connsiteY15" fmla="*/ 1806733 h 2049286"/>
                  <a:gd name="connsiteX16" fmla="*/ 1548663 w 1844463"/>
                  <a:gd name="connsiteY16" fmla="*/ 1934913 h 2049286"/>
                  <a:gd name="connsiteX17" fmla="*/ 1608188 w 1844463"/>
                  <a:gd name="connsiteY17" fmla="*/ 1954633 h 2049286"/>
                  <a:gd name="connsiteX18" fmla="*/ 1719935 w 1844463"/>
                  <a:gd name="connsiteY18" fmla="*/ 1906794 h 2049286"/>
                  <a:gd name="connsiteX19" fmla="*/ 1758645 w 1844463"/>
                  <a:gd name="connsiteY19" fmla="*/ 1810750 h 2049286"/>
                  <a:gd name="connsiteX20" fmla="*/ 1775809 w 1844463"/>
                  <a:gd name="connsiteY20" fmla="*/ 1800890 h 2049286"/>
                  <a:gd name="connsiteX21" fmla="*/ 1844463 w 1844463"/>
                  <a:gd name="connsiteY21" fmla="*/ 1799429 h 2049286"/>
                  <a:gd name="connsiteX22" fmla="*/ 1750611 w 1844463"/>
                  <a:gd name="connsiteY22" fmla="*/ 1996265 h 2049286"/>
                  <a:gd name="connsiteX23" fmla="*/ 1535516 w 1844463"/>
                  <a:gd name="connsiteY23" fmla="*/ 2022192 h 2049286"/>
                  <a:gd name="connsiteX24" fmla="*/ 1374469 w 1844463"/>
                  <a:gd name="connsiteY24" fmla="*/ 1903142 h 2049286"/>
                  <a:gd name="connsiteX25" fmla="*/ 1231317 w 1844463"/>
                  <a:gd name="connsiteY25" fmla="*/ 1735157 h 2049286"/>
                  <a:gd name="connsiteX26" fmla="*/ 1123222 w 1844463"/>
                  <a:gd name="connsiteY26" fmla="*/ 1636557 h 2049286"/>
                  <a:gd name="connsiteX27" fmla="*/ 864671 w 1844463"/>
                  <a:gd name="connsiteY27" fmla="*/ 1647878 h 2049286"/>
                  <a:gd name="connsiteX28" fmla="*/ 729187 w 1844463"/>
                  <a:gd name="connsiteY28" fmla="*/ 1789569 h 2049286"/>
                  <a:gd name="connsiteX29" fmla="*/ 597355 w 1844463"/>
                  <a:gd name="connsiteY29" fmla="*/ 1938930 h 2049286"/>
                  <a:gd name="connsiteX30" fmla="*/ 375322 w 1844463"/>
                  <a:gd name="connsiteY30" fmla="*/ 2047390 h 2049286"/>
                  <a:gd name="connsiteX31" fmla="*/ 94130 w 1844463"/>
                  <a:gd name="connsiteY31" fmla="*/ 1918115 h 2049286"/>
                  <a:gd name="connsiteX32" fmla="*/ 5024 w 1844463"/>
                  <a:gd name="connsiteY32" fmla="*/ 1675632 h 2049286"/>
                  <a:gd name="connsiteX33" fmla="*/ 57246 w 1844463"/>
                  <a:gd name="connsiteY33" fmla="*/ 1317019 h 2049286"/>
                  <a:gd name="connsiteX34" fmla="*/ 251889 w 1844463"/>
                  <a:gd name="connsiteY34" fmla="*/ 940148 h 2049286"/>
                  <a:gd name="connsiteX35" fmla="*/ 437038 w 1844463"/>
                  <a:gd name="connsiteY35" fmla="*/ 648000 h 2049286"/>
                  <a:gd name="connsiteX36" fmla="*/ 569236 w 1844463"/>
                  <a:gd name="connsiteY36" fmla="*/ 329923 h 2049286"/>
                  <a:gd name="connsiteX37" fmla="*/ 578320 w 1844463"/>
                  <a:gd name="connsiteY37" fmla="*/ 206125 h 2049286"/>
                  <a:gd name="connsiteX38" fmla="*/ 500933 w 1844463"/>
                  <a:gd name="connsiteY38" fmla="*/ 99676 h 2049286"/>
                  <a:gd name="connsiteX0" fmla="*/ 500933 w 1844463"/>
                  <a:gd name="connsiteY0" fmla="*/ 99677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500933 w 1844463"/>
                  <a:gd name="connsiteY38" fmla="*/ 99677 h 2049287"/>
                  <a:gd name="connsiteX0" fmla="*/ 494402 w 1844463"/>
                  <a:gd name="connsiteY0" fmla="*/ 89880 h 2049287"/>
                  <a:gd name="connsiteX1" fmla="*/ 492766 w 1844463"/>
                  <a:gd name="connsiteY1" fmla="*/ 3 h 2049287"/>
                  <a:gd name="connsiteX2" fmla="*/ 664434 w 1844463"/>
                  <a:gd name="connsiteY2" fmla="*/ 192533 h 2049287"/>
                  <a:gd name="connsiteX3" fmla="*/ 623283 w 1844463"/>
                  <a:gd name="connsiteY3" fmla="*/ 444592 h 2049287"/>
                  <a:gd name="connsiteX4" fmla="*/ 462236 w 1844463"/>
                  <a:gd name="connsiteY4" fmla="*/ 773260 h 2049287"/>
                  <a:gd name="connsiteX5" fmla="*/ 282200 w 1844463"/>
                  <a:gd name="connsiteY5" fmla="*/ 1046053 h 2049287"/>
                  <a:gd name="connsiteX6" fmla="*/ 98511 w 1844463"/>
                  <a:gd name="connsiteY6" fmla="*/ 1450313 h 2049287"/>
                  <a:gd name="connsiteX7" fmla="*/ 112754 w 1844463"/>
                  <a:gd name="connsiteY7" fmla="*/ 1759991 h 2049287"/>
                  <a:gd name="connsiteX8" fmla="*/ 243490 w 1844463"/>
                  <a:gd name="connsiteY8" fmla="*/ 1927610 h 2049287"/>
                  <a:gd name="connsiteX9" fmla="*/ 450186 w 1844463"/>
                  <a:gd name="connsiteY9" fmla="*/ 1932723 h 2049287"/>
                  <a:gd name="connsiteX10" fmla="*/ 584573 w 1844463"/>
                  <a:gd name="connsiteY10" fmla="*/ 1814403 h 2049287"/>
                  <a:gd name="connsiteX11" fmla="*/ 723709 w 1844463"/>
                  <a:gd name="connsiteY11" fmla="*/ 1650435 h 2049287"/>
                  <a:gd name="connsiteX12" fmla="*/ 879278 w 1844463"/>
                  <a:gd name="connsiteY12" fmla="*/ 1530654 h 2049287"/>
                  <a:gd name="connsiteX13" fmla="*/ 1147690 w 1844463"/>
                  <a:gd name="connsiteY13" fmla="*/ 1548183 h 2049287"/>
                  <a:gd name="connsiteX14" fmla="*/ 1277330 w 1844463"/>
                  <a:gd name="connsiteY14" fmla="*/ 1656278 h 2049287"/>
                  <a:gd name="connsiteX15" fmla="*/ 1401129 w 1844463"/>
                  <a:gd name="connsiteY15" fmla="*/ 1806734 h 2049287"/>
                  <a:gd name="connsiteX16" fmla="*/ 1548663 w 1844463"/>
                  <a:gd name="connsiteY16" fmla="*/ 1934914 h 2049287"/>
                  <a:gd name="connsiteX17" fmla="*/ 1608188 w 1844463"/>
                  <a:gd name="connsiteY17" fmla="*/ 1954634 h 2049287"/>
                  <a:gd name="connsiteX18" fmla="*/ 1719935 w 1844463"/>
                  <a:gd name="connsiteY18" fmla="*/ 1906795 h 2049287"/>
                  <a:gd name="connsiteX19" fmla="*/ 1758645 w 1844463"/>
                  <a:gd name="connsiteY19" fmla="*/ 1810751 h 2049287"/>
                  <a:gd name="connsiteX20" fmla="*/ 1775809 w 1844463"/>
                  <a:gd name="connsiteY20" fmla="*/ 1800891 h 2049287"/>
                  <a:gd name="connsiteX21" fmla="*/ 1844463 w 1844463"/>
                  <a:gd name="connsiteY21" fmla="*/ 1799430 h 2049287"/>
                  <a:gd name="connsiteX22" fmla="*/ 1750611 w 1844463"/>
                  <a:gd name="connsiteY22" fmla="*/ 1996266 h 2049287"/>
                  <a:gd name="connsiteX23" fmla="*/ 1535516 w 1844463"/>
                  <a:gd name="connsiteY23" fmla="*/ 2022193 h 2049287"/>
                  <a:gd name="connsiteX24" fmla="*/ 1374469 w 1844463"/>
                  <a:gd name="connsiteY24" fmla="*/ 1903143 h 2049287"/>
                  <a:gd name="connsiteX25" fmla="*/ 1231317 w 1844463"/>
                  <a:gd name="connsiteY25" fmla="*/ 1735158 h 2049287"/>
                  <a:gd name="connsiteX26" fmla="*/ 1123222 w 1844463"/>
                  <a:gd name="connsiteY26" fmla="*/ 1636558 h 2049287"/>
                  <a:gd name="connsiteX27" fmla="*/ 864671 w 1844463"/>
                  <a:gd name="connsiteY27" fmla="*/ 1647879 h 2049287"/>
                  <a:gd name="connsiteX28" fmla="*/ 729187 w 1844463"/>
                  <a:gd name="connsiteY28" fmla="*/ 1789570 h 2049287"/>
                  <a:gd name="connsiteX29" fmla="*/ 597355 w 1844463"/>
                  <a:gd name="connsiteY29" fmla="*/ 1938931 h 2049287"/>
                  <a:gd name="connsiteX30" fmla="*/ 375322 w 1844463"/>
                  <a:gd name="connsiteY30" fmla="*/ 2047391 h 2049287"/>
                  <a:gd name="connsiteX31" fmla="*/ 94130 w 1844463"/>
                  <a:gd name="connsiteY31" fmla="*/ 1918116 h 2049287"/>
                  <a:gd name="connsiteX32" fmla="*/ 5024 w 1844463"/>
                  <a:gd name="connsiteY32" fmla="*/ 1675633 h 2049287"/>
                  <a:gd name="connsiteX33" fmla="*/ 57246 w 1844463"/>
                  <a:gd name="connsiteY33" fmla="*/ 1317020 h 2049287"/>
                  <a:gd name="connsiteX34" fmla="*/ 251889 w 1844463"/>
                  <a:gd name="connsiteY34" fmla="*/ 940149 h 2049287"/>
                  <a:gd name="connsiteX35" fmla="*/ 437038 w 1844463"/>
                  <a:gd name="connsiteY35" fmla="*/ 648001 h 2049287"/>
                  <a:gd name="connsiteX36" fmla="*/ 569236 w 1844463"/>
                  <a:gd name="connsiteY36" fmla="*/ 329924 h 2049287"/>
                  <a:gd name="connsiteX37" fmla="*/ 578320 w 1844463"/>
                  <a:gd name="connsiteY37" fmla="*/ 206126 h 2049287"/>
                  <a:gd name="connsiteX38" fmla="*/ 494402 w 1844463"/>
                  <a:gd name="connsiteY38" fmla="*/ 89880 h 2049287"/>
                  <a:gd name="connsiteX0" fmla="*/ 1124964 w 2475025"/>
                  <a:gd name="connsiteY0" fmla="*/ 252679 h 2212086"/>
                  <a:gd name="connsiteX1" fmla="*/ 0 w 2475025"/>
                  <a:gd name="connsiteY1" fmla="*/ 1 h 2212086"/>
                  <a:gd name="connsiteX2" fmla="*/ 1294996 w 2475025"/>
                  <a:gd name="connsiteY2" fmla="*/ 355332 h 2212086"/>
                  <a:gd name="connsiteX3" fmla="*/ 1253845 w 2475025"/>
                  <a:gd name="connsiteY3" fmla="*/ 607391 h 2212086"/>
                  <a:gd name="connsiteX4" fmla="*/ 1092798 w 2475025"/>
                  <a:gd name="connsiteY4" fmla="*/ 936059 h 2212086"/>
                  <a:gd name="connsiteX5" fmla="*/ 912762 w 2475025"/>
                  <a:gd name="connsiteY5" fmla="*/ 1208852 h 2212086"/>
                  <a:gd name="connsiteX6" fmla="*/ 729073 w 2475025"/>
                  <a:gd name="connsiteY6" fmla="*/ 1613112 h 2212086"/>
                  <a:gd name="connsiteX7" fmla="*/ 743316 w 2475025"/>
                  <a:gd name="connsiteY7" fmla="*/ 1922790 h 2212086"/>
                  <a:gd name="connsiteX8" fmla="*/ 874052 w 2475025"/>
                  <a:gd name="connsiteY8" fmla="*/ 2090409 h 2212086"/>
                  <a:gd name="connsiteX9" fmla="*/ 1080748 w 2475025"/>
                  <a:gd name="connsiteY9" fmla="*/ 2095522 h 2212086"/>
                  <a:gd name="connsiteX10" fmla="*/ 1215135 w 2475025"/>
                  <a:gd name="connsiteY10" fmla="*/ 1977202 h 2212086"/>
                  <a:gd name="connsiteX11" fmla="*/ 1354271 w 2475025"/>
                  <a:gd name="connsiteY11" fmla="*/ 1813234 h 2212086"/>
                  <a:gd name="connsiteX12" fmla="*/ 1509840 w 2475025"/>
                  <a:gd name="connsiteY12" fmla="*/ 1693453 h 2212086"/>
                  <a:gd name="connsiteX13" fmla="*/ 1778252 w 2475025"/>
                  <a:gd name="connsiteY13" fmla="*/ 1710982 h 2212086"/>
                  <a:gd name="connsiteX14" fmla="*/ 1907892 w 2475025"/>
                  <a:gd name="connsiteY14" fmla="*/ 1819077 h 2212086"/>
                  <a:gd name="connsiteX15" fmla="*/ 2031691 w 2475025"/>
                  <a:gd name="connsiteY15" fmla="*/ 1969533 h 2212086"/>
                  <a:gd name="connsiteX16" fmla="*/ 2179225 w 2475025"/>
                  <a:gd name="connsiteY16" fmla="*/ 2097713 h 2212086"/>
                  <a:gd name="connsiteX17" fmla="*/ 2238750 w 2475025"/>
                  <a:gd name="connsiteY17" fmla="*/ 2117433 h 2212086"/>
                  <a:gd name="connsiteX18" fmla="*/ 2350497 w 2475025"/>
                  <a:gd name="connsiteY18" fmla="*/ 2069594 h 2212086"/>
                  <a:gd name="connsiteX19" fmla="*/ 2389207 w 2475025"/>
                  <a:gd name="connsiteY19" fmla="*/ 1973550 h 2212086"/>
                  <a:gd name="connsiteX20" fmla="*/ 2406371 w 2475025"/>
                  <a:gd name="connsiteY20" fmla="*/ 1963690 h 2212086"/>
                  <a:gd name="connsiteX21" fmla="*/ 2475025 w 2475025"/>
                  <a:gd name="connsiteY21" fmla="*/ 1962229 h 2212086"/>
                  <a:gd name="connsiteX22" fmla="*/ 2381173 w 2475025"/>
                  <a:gd name="connsiteY22" fmla="*/ 2159065 h 2212086"/>
                  <a:gd name="connsiteX23" fmla="*/ 2166078 w 2475025"/>
                  <a:gd name="connsiteY23" fmla="*/ 2184992 h 2212086"/>
                  <a:gd name="connsiteX24" fmla="*/ 2005031 w 2475025"/>
                  <a:gd name="connsiteY24" fmla="*/ 2065942 h 2212086"/>
                  <a:gd name="connsiteX25" fmla="*/ 1861879 w 2475025"/>
                  <a:gd name="connsiteY25" fmla="*/ 1897957 h 2212086"/>
                  <a:gd name="connsiteX26" fmla="*/ 1753784 w 2475025"/>
                  <a:gd name="connsiteY26" fmla="*/ 1799357 h 2212086"/>
                  <a:gd name="connsiteX27" fmla="*/ 1495233 w 2475025"/>
                  <a:gd name="connsiteY27" fmla="*/ 1810678 h 2212086"/>
                  <a:gd name="connsiteX28" fmla="*/ 1359749 w 2475025"/>
                  <a:gd name="connsiteY28" fmla="*/ 1952369 h 2212086"/>
                  <a:gd name="connsiteX29" fmla="*/ 1227917 w 2475025"/>
                  <a:gd name="connsiteY29" fmla="*/ 2101730 h 2212086"/>
                  <a:gd name="connsiteX30" fmla="*/ 1005884 w 2475025"/>
                  <a:gd name="connsiteY30" fmla="*/ 2210190 h 2212086"/>
                  <a:gd name="connsiteX31" fmla="*/ 724692 w 2475025"/>
                  <a:gd name="connsiteY31" fmla="*/ 2080915 h 2212086"/>
                  <a:gd name="connsiteX32" fmla="*/ 635586 w 2475025"/>
                  <a:gd name="connsiteY32" fmla="*/ 1838432 h 2212086"/>
                  <a:gd name="connsiteX33" fmla="*/ 687808 w 2475025"/>
                  <a:gd name="connsiteY33" fmla="*/ 1479819 h 2212086"/>
                  <a:gd name="connsiteX34" fmla="*/ 882451 w 2475025"/>
                  <a:gd name="connsiteY34" fmla="*/ 1102948 h 2212086"/>
                  <a:gd name="connsiteX35" fmla="*/ 1067600 w 2475025"/>
                  <a:gd name="connsiteY35" fmla="*/ 810800 h 2212086"/>
                  <a:gd name="connsiteX36" fmla="*/ 1199798 w 2475025"/>
                  <a:gd name="connsiteY36" fmla="*/ 492723 h 2212086"/>
                  <a:gd name="connsiteX37" fmla="*/ 1208882 w 2475025"/>
                  <a:gd name="connsiteY37" fmla="*/ 368925 h 2212086"/>
                  <a:gd name="connsiteX38" fmla="*/ 1124964 w 2475025"/>
                  <a:gd name="connsiteY38" fmla="*/ 252679 h 2212086"/>
                  <a:gd name="connsiteX0" fmla="*/ 298 w 2522528"/>
                  <a:gd name="connsiteY0" fmla="*/ 60031 h 2212086"/>
                  <a:gd name="connsiteX1" fmla="*/ 47503 w 2522528"/>
                  <a:gd name="connsiteY1" fmla="*/ 1 h 2212086"/>
                  <a:gd name="connsiteX2" fmla="*/ 1342499 w 2522528"/>
                  <a:gd name="connsiteY2" fmla="*/ 355332 h 2212086"/>
                  <a:gd name="connsiteX3" fmla="*/ 1301348 w 2522528"/>
                  <a:gd name="connsiteY3" fmla="*/ 607391 h 2212086"/>
                  <a:gd name="connsiteX4" fmla="*/ 1140301 w 2522528"/>
                  <a:gd name="connsiteY4" fmla="*/ 936059 h 2212086"/>
                  <a:gd name="connsiteX5" fmla="*/ 960265 w 2522528"/>
                  <a:gd name="connsiteY5" fmla="*/ 1208852 h 2212086"/>
                  <a:gd name="connsiteX6" fmla="*/ 776576 w 2522528"/>
                  <a:gd name="connsiteY6" fmla="*/ 1613112 h 2212086"/>
                  <a:gd name="connsiteX7" fmla="*/ 790819 w 2522528"/>
                  <a:gd name="connsiteY7" fmla="*/ 1922790 h 2212086"/>
                  <a:gd name="connsiteX8" fmla="*/ 921555 w 2522528"/>
                  <a:gd name="connsiteY8" fmla="*/ 2090409 h 2212086"/>
                  <a:gd name="connsiteX9" fmla="*/ 1128251 w 2522528"/>
                  <a:gd name="connsiteY9" fmla="*/ 2095522 h 2212086"/>
                  <a:gd name="connsiteX10" fmla="*/ 1262638 w 2522528"/>
                  <a:gd name="connsiteY10" fmla="*/ 1977202 h 2212086"/>
                  <a:gd name="connsiteX11" fmla="*/ 1401774 w 2522528"/>
                  <a:gd name="connsiteY11" fmla="*/ 1813234 h 2212086"/>
                  <a:gd name="connsiteX12" fmla="*/ 1557343 w 2522528"/>
                  <a:gd name="connsiteY12" fmla="*/ 1693453 h 2212086"/>
                  <a:gd name="connsiteX13" fmla="*/ 1825755 w 2522528"/>
                  <a:gd name="connsiteY13" fmla="*/ 1710982 h 2212086"/>
                  <a:gd name="connsiteX14" fmla="*/ 1955395 w 2522528"/>
                  <a:gd name="connsiteY14" fmla="*/ 1819077 h 2212086"/>
                  <a:gd name="connsiteX15" fmla="*/ 2079194 w 2522528"/>
                  <a:gd name="connsiteY15" fmla="*/ 1969533 h 2212086"/>
                  <a:gd name="connsiteX16" fmla="*/ 2226728 w 2522528"/>
                  <a:gd name="connsiteY16" fmla="*/ 2097713 h 2212086"/>
                  <a:gd name="connsiteX17" fmla="*/ 2286253 w 2522528"/>
                  <a:gd name="connsiteY17" fmla="*/ 2117433 h 2212086"/>
                  <a:gd name="connsiteX18" fmla="*/ 2398000 w 2522528"/>
                  <a:gd name="connsiteY18" fmla="*/ 2069594 h 2212086"/>
                  <a:gd name="connsiteX19" fmla="*/ 2436710 w 2522528"/>
                  <a:gd name="connsiteY19" fmla="*/ 1973550 h 2212086"/>
                  <a:gd name="connsiteX20" fmla="*/ 2453874 w 2522528"/>
                  <a:gd name="connsiteY20" fmla="*/ 1963690 h 2212086"/>
                  <a:gd name="connsiteX21" fmla="*/ 2522528 w 2522528"/>
                  <a:gd name="connsiteY21" fmla="*/ 1962229 h 2212086"/>
                  <a:gd name="connsiteX22" fmla="*/ 2428676 w 2522528"/>
                  <a:gd name="connsiteY22" fmla="*/ 2159065 h 2212086"/>
                  <a:gd name="connsiteX23" fmla="*/ 2213581 w 2522528"/>
                  <a:gd name="connsiteY23" fmla="*/ 2184992 h 2212086"/>
                  <a:gd name="connsiteX24" fmla="*/ 2052534 w 2522528"/>
                  <a:gd name="connsiteY24" fmla="*/ 2065942 h 2212086"/>
                  <a:gd name="connsiteX25" fmla="*/ 1909382 w 2522528"/>
                  <a:gd name="connsiteY25" fmla="*/ 1897957 h 2212086"/>
                  <a:gd name="connsiteX26" fmla="*/ 1801287 w 2522528"/>
                  <a:gd name="connsiteY26" fmla="*/ 1799357 h 2212086"/>
                  <a:gd name="connsiteX27" fmla="*/ 1542736 w 2522528"/>
                  <a:gd name="connsiteY27" fmla="*/ 1810678 h 2212086"/>
                  <a:gd name="connsiteX28" fmla="*/ 1407252 w 2522528"/>
                  <a:gd name="connsiteY28" fmla="*/ 1952369 h 2212086"/>
                  <a:gd name="connsiteX29" fmla="*/ 1275420 w 2522528"/>
                  <a:gd name="connsiteY29" fmla="*/ 2101730 h 2212086"/>
                  <a:gd name="connsiteX30" fmla="*/ 1053387 w 2522528"/>
                  <a:gd name="connsiteY30" fmla="*/ 2210190 h 2212086"/>
                  <a:gd name="connsiteX31" fmla="*/ 772195 w 2522528"/>
                  <a:gd name="connsiteY31" fmla="*/ 2080915 h 2212086"/>
                  <a:gd name="connsiteX32" fmla="*/ 683089 w 2522528"/>
                  <a:gd name="connsiteY32" fmla="*/ 1838432 h 2212086"/>
                  <a:gd name="connsiteX33" fmla="*/ 735311 w 2522528"/>
                  <a:gd name="connsiteY33" fmla="*/ 1479819 h 2212086"/>
                  <a:gd name="connsiteX34" fmla="*/ 929954 w 2522528"/>
                  <a:gd name="connsiteY34" fmla="*/ 1102948 h 2212086"/>
                  <a:gd name="connsiteX35" fmla="*/ 1115103 w 2522528"/>
                  <a:gd name="connsiteY35" fmla="*/ 810800 h 2212086"/>
                  <a:gd name="connsiteX36" fmla="*/ 1247301 w 2522528"/>
                  <a:gd name="connsiteY36" fmla="*/ 492723 h 2212086"/>
                  <a:gd name="connsiteX37" fmla="*/ 1256385 w 2522528"/>
                  <a:gd name="connsiteY37" fmla="*/ 368925 h 2212086"/>
                  <a:gd name="connsiteX38" fmla="*/ 298 w 2522528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1 h 2212086"/>
                  <a:gd name="connsiteX1" fmla="*/ 47205 w 2522230"/>
                  <a:gd name="connsiteY1" fmla="*/ 1 h 2212086"/>
                  <a:gd name="connsiteX2" fmla="*/ 1342201 w 2522230"/>
                  <a:gd name="connsiteY2" fmla="*/ 355332 h 2212086"/>
                  <a:gd name="connsiteX3" fmla="*/ 1301050 w 2522230"/>
                  <a:gd name="connsiteY3" fmla="*/ 607391 h 2212086"/>
                  <a:gd name="connsiteX4" fmla="*/ 1140003 w 2522230"/>
                  <a:gd name="connsiteY4" fmla="*/ 936059 h 2212086"/>
                  <a:gd name="connsiteX5" fmla="*/ 959967 w 2522230"/>
                  <a:gd name="connsiteY5" fmla="*/ 1208852 h 2212086"/>
                  <a:gd name="connsiteX6" fmla="*/ 776278 w 2522230"/>
                  <a:gd name="connsiteY6" fmla="*/ 1613112 h 2212086"/>
                  <a:gd name="connsiteX7" fmla="*/ 790521 w 2522230"/>
                  <a:gd name="connsiteY7" fmla="*/ 1922790 h 2212086"/>
                  <a:gd name="connsiteX8" fmla="*/ 921257 w 2522230"/>
                  <a:gd name="connsiteY8" fmla="*/ 2090409 h 2212086"/>
                  <a:gd name="connsiteX9" fmla="*/ 1127953 w 2522230"/>
                  <a:gd name="connsiteY9" fmla="*/ 2095522 h 2212086"/>
                  <a:gd name="connsiteX10" fmla="*/ 1262340 w 2522230"/>
                  <a:gd name="connsiteY10" fmla="*/ 1977202 h 2212086"/>
                  <a:gd name="connsiteX11" fmla="*/ 1401476 w 2522230"/>
                  <a:gd name="connsiteY11" fmla="*/ 1813234 h 2212086"/>
                  <a:gd name="connsiteX12" fmla="*/ 1557045 w 2522230"/>
                  <a:gd name="connsiteY12" fmla="*/ 1693453 h 2212086"/>
                  <a:gd name="connsiteX13" fmla="*/ 1825457 w 2522230"/>
                  <a:gd name="connsiteY13" fmla="*/ 1710982 h 2212086"/>
                  <a:gd name="connsiteX14" fmla="*/ 1955097 w 2522230"/>
                  <a:gd name="connsiteY14" fmla="*/ 1819077 h 2212086"/>
                  <a:gd name="connsiteX15" fmla="*/ 2078896 w 2522230"/>
                  <a:gd name="connsiteY15" fmla="*/ 1969533 h 2212086"/>
                  <a:gd name="connsiteX16" fmla="*/ 2226430 w 2522230"/>
                  <a:gd name="connsiteY16" fmla="*/ 2097713 h 2212086"/>
                  <a:gd name="connsiteX17" fmla="*/ 2285955 w 2522230"/>
                  <a:gd name="connsiteY17" fmla="*/ 2117433 h 2212086"/>
                  <a:gd name="connsiteX18" fmla="*/ 2397702 w 2522230"/>
                  <a:gd name="connsiteY18" fmla="*/ 2069594 h 2212086"/>
                  <a:gd name="connsiteX19" fmla="*/ 2436412 w 2522230"/>
                  <a:gd name="connsiteY19" fmla="*/ 1973550 h 2212086"/>
                  <a:gd name="connsiteX20" fmla="*/ 2453576 w 2522230"/>
                  <a:gd name="connsiteY20" fmla="*/ 1963690 h 2212086"/>
                  <a:gd name="connsiteX21" fmla="*/ 2522230 w 2522230"/>
                  <a:gd name="connsiteY21" fmla="*/ 1962229 h 2212086"/>
                  <a:gd name="connsiteX22" fmla="*/ 2428378 w 2522230"/>
                  <a:gd name="connsiteY22" fmla="*/ 2159065 h 2212086"/>
                  <a:gd name="connsiteX23" fmla="*/ 2213283 w 2522230"/>
                  <a:gd name="connsiteY23" fmla="*/ 2184992 h 2212086"/>
                  <a:gd name="connsiteX24" fmla="*/ 2052236 w 2522230"/>
                  <a:gd name="connsiteY24" fmla="*/ 2065942 h 2212086"/>
                  <a:gd name="connsiteX25" fmla="*/ 1909084 w 2522230"/>
                  <a:gd name="connsiteY25" fmla="*/ 1897957 h 2212086"/>
                  <a:gd name="connsiteX26" fmla="*/ 1800989 w 2522230"/>
                  <a:gd name="connsiteY26" fmla="*/ 1799357 h 2212086"/>
                  <a:gd name="connsiteX27" fmla="*/ 1542438 w 2522230"/>
                  <a:gd name="connsiteY27" fmla="*/ 1810678 h 2212086"/>
                  <a:gd name="connsiteX28" fmla="*/ 1406954 w 2522230"/>
                  <a:gd name="connsiteY28" fmla="*/ 1952369 h 2212086"/>
                  <a:gd name="connsiteX29" fmla="*/ 1275122 w 2522230"/>
                  <a:gd name="connsiteY29" fmla="*/ 2101730 h 2212086"/>
                  <a:gd name="connsiteX30" fmla="*/ 1053089 w 2522230"/>
                  <a:gd name="connsiteY30" fmla="*/ 2210190 h 2212086"/>
                  <a:gd name="connsiteX31" fmla="*/ 771897 w 2522230"/>
                  <a:gd name="connsiteY31" fmla="*/ 2080915 h 2212086"/>
                  <a:gd name="connsiteX32" fmla="*/ 682791 w 2522230"/>
                  <a:gd name="connsiteY32" fmla="*/ 1838432 h 2212086"/>
                  <a:gd name="connsiteX33" fmla="*/ 735013 w 2522230"/>
                  <a:gd name="connsiteY33" fmla="*/ 1479819 h 2212086"/>
                  <a:gd name="connsiteX34" fmla="*/ 929656 w 2522230"/>
                  <a:gd name="connsiteY34" fmla="*/ 1102948 h 2212086"/>
                  <a:gd name="connsiteX35" fmla="*/ 1114805 w 2522230"/>
                  <a:gd name="connsiteY35" fmla="*/ 810800 h 2212086"/>
                  <a:gd name="connsiteX36" fmla="*/ 1247003 w 2522230"/>
                  <a:gd name="connsiteY36" fmla="*/ 492723 h 2212086"/>
                  <a:gd name="connsiteX37" fmla="*/ 1256087 w 2522230"/>
                  <a:gd name="connsiteY37" fmla="*/ 368925 h 2212086"/>
                  <a:gd name="connsiteX38" fmla="*/ 0 w 2522230"/>
                  <a:gd name="connsiteY38" fmla="*/ 60031 h 2212086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1256087 w 2522230"/>
                  <a:gd name="connsiteY37" fmla="*/ 368924 h 2212085"/>
                  <a:gd name="connsiteX38" fmla="*/ 0 w 2522230"/>
                  <a:gd name="connsiteY38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0030 h 2212085"/>
                  <a:gd name="connsiteX1" fmla="*/ 47205 w 2522230"/>
                  <a:gd name="connsiteY1" fmla="*/ 0 h 2212085"/>
                  <a:gd name="connsiteX2" fmla="*/ 1342201 w 2522230"/>
                  <a:gd name="connsiteY2" fmla="*/ 355331 h 2212085"/>
                  <a:gd name="connsiteX3" fmla="*/ 1301050 w 2522230"/>
                  <a:gd name="connsiteY3" fmla="*/ 607390 h 2212085"/>
                  <a:gd name="connsiteX4" fmla="*/ 1140003 w 2522230"/>
                  <a:gd name="connsiteY4" fmla="*/ 936058 h 2212085"/>
                  <a:gd name="connsiteX5" fmla="*/ 959967 w 2522230"/>
                  <a:gd name="connsiteY5" fmla="*/ 1208851 h 2212085"/>
                  <a:gd name="connsiteX6" fmla="*/ 776278 w 2522230"/>
                  <a:gd name="connsiteY6" fmla="*/ 1613111 h 2212085"/>
                  <a:gd name="connsiteX7" fmla="*/ 790521 w 2522230"/>
                  <a:gd name="connsiteY7" fmla="*/ 1922789 h 2212085"/>
                  <a:gd name="connsiteX8" fmla="*/ 921257 w 2522230"/>
                  <a:gd name="connsiteY8" fmla="*/ 2090408 h 2212085"/>
                  <a:gd name="connsiteX9" fmla="*/ 1127953 w 2522230"/>
                  <a:gd name="connsiteY9" fmla="*/ 2095521 h 2212085"/>
                  <a:gd name="connsiteX10" fmla="*/ 1262340 w 2522230"/>
                  <a:gd name="connsiteY10" fmla="*/ 1977201 h 2212085"/>
                  <a:gd name="connsiteX11" fmla="*/ 1401476 w 2522230"/>
                  <a:gd name="connsiteY11" fmla="*/ 1813233 h 2212085"/>
                  <a:gd name="connsiteX12" fmla="*/ 1557045 w 2522230"/>
                  <a:gd name="connsiteY12" fmla="*/ 1693452 h 2212085"/>
                  <a:gd name="connsiteX13" fmla="*/ 1825457 w 2522230"/>
                  <a:gd name="connsiteY13" fmla="*/ 1710981 h 2212085"/>
                  <a:gd name="connsiteX14" fmla="*/ 1955097 w 2522230"/>
                  <a:gd name="connsiteY14" fmla="*/ 1819076 h 2212085"/>
                  <a:gd name="connsiteX15" fmla="*/ 2078896 w 2522230"/>
                  <a:gd name="connsiteY15" fmla="*/ 1969532 h 2212085"/>
                  <a:gd name="connsiteX16" fmla="*/ 2226430 w 2522230"/>
                  <a:gd name="connsiteY16" fmla="*/ 2097712 h 2212085"/>
                  <a:gd name="connsiteX17" fmla="*/ 2285955 w 2522230"/>
                  <a:gd name="connsiteY17" fmla="*/ 2117432 h 2212085"/>
                  <a:gd name="connsiteX18" fmla="*/ 2397702 w 2522230"/>
                  <a:gd name="connsiteY18" fmla="*/ 2069593 h 2212085"/>
                  <a:gd name="connsiteX19" fmla="*/ 2436412 w 2522230"/>
                  <a:gd name="connsiteY19" fmla="*/ 1973549 h 2212085"/>
                  <a:gd name="connsiteX20" fmla="*/ 2453576 w 2522230"/>
                  <a:gd name="connsiteY20" fmla="*/ 1963689 h 2212085"/>
                  <a:gd name="connsiteX21" fmla="*/ 2522230 w 2522230"/>
                  <a:gd name="connsiteY21" fmla="*/ 1962228 h 2212085"/>
                  <a:gd name="connsiteX22" fmla="*/ 2428378 w 2522230"/>
                  <a:gd name="connsiteY22" fmla="*/ 2159064 h 2212085"/>
                  <a:gd name="connsiteX23" fmla="*/ 2213283 w 2522230"/>
                  <a:gd name="connsiteY23" fmla="*/ 2184991 h 2212085"/>
                  <a:gd name="connsiteX24" fmla="*/ 2052236 w 2522230"/>
                  <a:gd name="connsiteY24" fmla="*/ 2065941 h 2212085"/>
                  <a:gd name="connsiteX25" fmla="*/ 1909084 w 2522230"/>
                  <a:gd name="connsiteY25" fmla="*/ 1897956 h 2212085"/>
                  <a:gd name="connsiteX26" fmla="*/ 1800989 w 2522230"/>
                  <a:gd name="connsiteY26" fmla="*/ 1799356 h 2212085"/>
                  <a:gd name="connsiteX27" fmla="*/ 1542438 w 2522230"/>
                  <a:gd name="connsiteY27" fmla="*/ 1810677 h 2212085"/>
                  <a:gd name="connsiteX28" fmla="*/ 1406954 w 2522230"/>
                  <a:gd name="connsiteY28" fmla="*/ 1952368 h 2212085"/>
                  <a:gd name="connsiteX29" fmla="*/ 1275122 w 2522230"/>
                  <a:gd name="connsiteY29" fmla="*/ 2101729 h 2212085"/>
                  <a:gd name="connsiteX30" fmla="*/ 1053089 w 2522230"/>
                  <a:gd name="connsiteY30" fmla="*/ 2210189 h 2212085"/>
                  <a:gd name="connsiteX31" fmla="*/ 771897 w 2522230"/>
                  <a:gd name="connsiteY31" fmla="*/ 2080914 h 2212085"/>
                  <a:gd name="connsiteX32" fmla="*/ 682791 w 2522230"/>
                  <a:gd name="connsiteY32" fmla="*/ 1838431 h 2212085"/>
                  <a:gd name="connsiteX33" fmla="*/ 735013 w 2522230"/>
                  <a:gd name="connsiteY33" fmla="*/ 1479818 h 2212085"/>
                  <a:gd name="connsiteX34" fmla="*/ 929656 w 2522230"/>
                  <a:gd name="connsiteY34" fmla="*/ 1102947 h 2212085"/>
                  <a:gd name="connsiteX35" fmla="*/ 1114805 w 2522230"/>
                  <a:gd name="connsiteY35" fmla="*/ 810799 h 2212085"/>
                  <a:gd name="connsiteX36" fmla="*/ 1247003 w 2522230"/>
                  <a:gd name="connsiteY36" fmla="*/ 492722 h 2212085"/>
                  <a:gd name="connsiteX37" fmla="*/ 0 w 2522230"/>
                  <a:gd name="connsiteY37" fmla="*/ 60030 h 2212085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0 w 2522230"/>
                  <a:gd name="connsiteY0" fmla="*/ 62744 h 2214799"/>
                  <a:gd name="connsiteX1" fmla="*/ 49918 w 2522230"/>
                  <a:gd name="connsiteY1" fmla="*/ 0 h 2214799"/>
                  <a:gd name="connsiteX2" fmla="*/ 1342201 w 2522230"/>
                  <a:gd name="connsiteY2" fmla="*/ 358045 h 2214799"/>
                  <a:gd name="connsiteX3" fmla="*/ 1301050 w 2522230"/>
                  <a:gd name="connsiteY3" fmla="*/ 610104 h 2214799"/>
                  <a:gd name="connsiteX4" fmla="*/ 1140003 w 2522230"/>
                  <a:gd name="connsiteY4" fmla="*/ 938772 h 2214799"/>
                  <a:gd name="connsiteX5" fmla="*/ 959967 w 2522230"/>
                  <a:gd name="connsiteY5" fmla="*/ 1211565 h 2214799"/>
                  <a:gd name="connsiteX6" fmla="*/ 776278 w 2522230"/>
                  <a:gd name="connsiteY6" fmla="*/ 1615825 h 2214799"/>
                  <a:gd name="connsiteX7" fmla="*/ 790521 w 2522230"/>
                  <a:gd name="connsiteY7" fmla="*/ 1925503 h 2214799"/>
                  <a:gd name="connsiteX8" fmla="*/ 921257 w 2522230"/>
                  <a:gd name="connsiteY8" fmla="*/ 2093122 h 2214799"/>
                  <a:gd name="connsiteX9" fmla="*/ 1127953 w 2522230"/>
                  <a:gd name="connsiteY9" fmla="*/ 2098235 h 2214799"/>
                  <a:gd name="connsiteX10" fmla="*/ 1262340 w 2522230"/>
                  <a:gd name="connsiteY10" fmla="*/ 1979915 h 2214799"/>
                  <a:gd name="connsiteX11" fmla="*/ 1401476 w 2522230"/>
                  <a:gd name="connsiteY11" fmla="*/ 1815947 h 2214799"/>
                  <a:gd name="connsiteX12" fmla="*/ 1557045 w 2522230"/>
                  <a:gd name="connsiteY12" fmla="*/ 1696166 h 2214799"/>
                  <a:gd name="connsiteX13" fmla="*/ 1825457 w 2522230"/>
                  <a:gd name="connsiteY13" fmla="*/ 1713695 h 2214799"/>
                  <a:gd name="connsiteX14" fmla="*/ 1955097 w 2522230"/>
                  <a:gd name="connsiteY14" fmla="*/ 1821790 h 2214799"/>
                  <a:gd name="connsiteX15" fmla="*/ 2078896 w 2522230"/>
                  <a:gd name="connsiteY15" fmla="*/ 1972246 h 2214799"/>
                  <a:gd name="connsiteX16" fmla="*/ 2226430 w 2522230"/>
                  <a:gd name="connsiteY16" fmla="*/ 2100426 h 2214799"/>
                  <a:gd name="connsiteX17" fmla="*/ 2285955 w 2522230"/>
                  <a:gd name="connsiteY17" fmla="*/ 2120146 h 2214799"/>
                  <a:gd name="connsiteX18" fmla="*/ 2397702 w 2522230"/>
                  <a:gd name="connsiteY18" fmla="*/ 2072307 h 2214799"/>
                  <a:gd name="connsiteX19" fmla="*/ 2436412 w 2522230"/>
                  <a:gd name="connsiteY19" fmla="*/ 1976263 h 2214799"/>
                  <a:gd name="connsiteX20" fmla="*/ 2453576 w 2522230"/>
                  <a:gd name="connsiteY20" fmla="*/ 1966403 h 2214799"/>
                  <a:gd name="connsiteX21" fmla="*/ 2522230 w 2522230"/>
                  <a:gd name="connsiteY21" fmla="*/ 1964942 h 2214799"/>
                  <a:gd name="connsiteX22" fmla="*/ 2428378 w 2522230"/>
                  <a:gd name="connsiteY22" fmla="*/ 2161778 h 2214799"/>
                  <a:gd name="connsiteX23" fmla="*/ 2213283 w 2522230"/>
                  <a:gd name="connsiteY23" fmla="*/ 2187705 h 2214799"/>
                  <a:gd name="connsiteX24" fmla="*/ 2052236 w 2522230"/>
                  <a:gd name="connsiteY24" fmla="*/ 2068655 h 2214799"/>
                  <a:gd name="connsiteX25" fmla="*/ 1909084 w 2522230"/>
                  <a:gd name="connsiteY25" fmla="*/ 1900670 h 2214799"/>
                  <a:gd name="connsiteX26" fmla="*/ 1800989 w 2522230"/>
                  <a:gd name="connsiteY26" fmla="*/ 1802070 h 2214799"/>
                  <a:gd name="connsiteX27" fmla="*/ 1542438 w 2522230"/>
                  <a:gd name="connsiteY27" fmla="*/ 1813391 h 2214799"/>
                  <a:gd name="connsiteX28" fmla="*/ 1406954 w 2522230"/>
                  <a:gd name="connsiteY28" fmla="*/ 1955082 h 2214799"/>
                  <a:gd name="connsiteX29" fmla="*/ 1275122 w 2522230"/>
                  <a:gd name="connsiteY29" fmla="*/ 2104443 h 2214799"/>
                  <a:gd name="connsiteX30" fmla="*/ 1053089 w 2522230"/>
                  <a:gd name="connsiteY30" fmla="*/ 2212903 h 2214799"/>
                  <a:gd name="connsiteX31" fmla="*/ 771897 w 2522230"/>
                  <a:gd name="connsiteY31" fmla="*/ 2083628 h 2214799"/>
                  <a:gd name="connsiteX32" fmla="*/ 682791 w 2522230"/>
                  <a:gd name="connsiteY32" fmla="*/ 1841145 h 2214799"/>
                  <a:gd name="connsiteX33" fmla="*/ 735013 w 2522230"/>
                  <a:gd name="connsiteY33" fmla="*/ 1482532 h 2214799"/>
                  <a:gd name="connsiteX34" fmla="*/ 929656 w 2522230"/>
                  <a:gd name="connsiteY34" fmla="*/ 1105661 h 2214799"/>
                  <a:gd name="connsiteX35" fmla="*/ 1114805 w 2522230"/>
                  <a:gd name="connsiteY35" fmla="*/ 813513 h 2214799"/>
                  <a:gd name="connsiteX36" fmla="*/ 1247003 w 2522230"/>
                  <a:gd name="connsiteY36" fmla="*/ 495436 h 2214799"/>
                  <a:gd name="connsiteX37" fmla="*/ 0 w 2522230"/>
                  <a:gd name="connsiteY37" fmla="*/ 62744 h 2214799"/>
                  <a:gd name="connsiteX0" fmla="*/ 75016 w 2597246"/>
                  <a:gd name="connsiteY0" fmla="*/ 154998 h 2307053"/>
                  <a:gd name="connsiteX1" fmla="*/ 8260 w 2597246"/>
                  <a:gd name="connsiteY1" fmla="*/ 0 h 2307053"/>
                  <a:gd name="connsiteX2" fmla="*/ 1417217 w 2597246"/>
                  <a:gd name="connsiteY2" fmla="*/ 450299 h 2307053"/>
                  <a:gd name="connsiteX3" fmla="*/ 1376066 w 2597246"/>
                  <a:gd name="connsiteY3" fmla="*/ 702358 h 2307053"/>
                  <a:gd name="connsiteX4" fmla="*/ 1215019 w 2597246"/>
                  <a:gd name="connsiteY4" fmla="*/ 1031026 h 2307053"/>
                  <a:gd name="connsiteX5" fmla="*/ 1034983 w 2597246"/>
                  <a:gd name="connsiteY5" fmla="*/ 1303819 h 2307053"/>
                  <a:gd name="connsiteX6" fmla="*/ 851294 w 2597246"/>
                  <a:gd name="connsiteY6" fmla="*/ 1708079 h 2307053"/>
                  <a:gd name="connsiteX7" fmla="*/ 865537 w 2597246"/>
                  <a:gd name="connsiteY7" fmla="*/ 2017757 h 2307053"/>
                  <a:gd name="connsiteX8" fmla="*/ 996273 w 2597246"/>
                  <a:gd name="connsiteY8" fmla="*/ 2185376 h 2307053"/>
                  <a:gd name="connsiteX9" fmla="*/ 1202969 w 2597246"/>
                  <a:gd name="connsiteY9" fmla="*/ 2190489 h 2307053"/>
                  <a:gd name="connsiteX10" fmla="*/ 1337356 w 2597246"/>
                  <a:gd name="connsiteY10" fmla="*/ 2072169 h 2307053"/>
                  <a:gd name="connsiteX11" fmla="*/ 1476492 w 2597246"/>
                  <a:gd name="connsiteY11" fmla="*/ 1908201 h 2307053"/>
                  <a:gd name="connsiteX12" fmla="*/ 1632061 w 2597246"/>
                  <a:gd name="connsiteY12" fmla="*/ 1788420 h 2307053"/>
                  <a:gd name="connsiteX13" fmla="*/ 1900473 w 2597246"/>
                  <a:gd name="connsiteY13" fmla="*/ 1805949 h 2307053"/>
                  <a:gd name="connsiteX14" fmla="*/ 2030113 w 2597246"/>
                  <a:gd name="connsiteY14" fmla="*/ 1914044 h 2307053"/>
                  <a:gd name="connsiteX15" fmla="*/ 2153912 w 2597246"/>
                  <a:gd name="connsiteY15" fmla="*/ 2064500 h 2307053"/>
                  <a:gd name="connsiteX16" fmla="*/ 2301446 w 2597246"/>
                  <a:gd name="connsiteY16" fmla="*/ 2192680 h 2307053"/>
                  <a:gd name="connsiteX17" fmla="*/ 2360971 w 2597246"/>
                  <a:gd name="connsiteY17" fmla="*/ 2212400 h 2307053"/>
                  <a:gd name="connsiteX18" fmla="*/ 2472718 w 2597246"/>
                  <a:gd name="connsiteY18" fmla="*/ 2164561 h 2307053"/>
                  <a:gd name="connsiteX19" fmla="*/ 2511428 w 2597246"/>
                  <a:gd name="connsiteY19" fmla="*/ 2068517 h 2307053"/>
                  <a:gd name="connsiteX20" fmla="*/ 2528592 w 2597246"/>
                  <a:gd name="connsiteY20" fmla="*/ 2058657 h 2307053"/>
                  <a:gd name="connsiteX21" fmla="*/ 2597246 w 2597246"/>
                  <a:gd name="connsiteY21" fmla="*/ 2057196 h 2307053"/>
                  <a:gd name="connsiteX22" fmla="*/ 2503394 w 2597246"/>
                  <a:gd name="connsiteY22" fmla="*/ 2254032 h 2307053"/>
                  <a:gd name="connsiteX23" fmla="*/ 2288299 w 2597246"/>
                  <a:gd name="connsiteY23" fmla="*/ 2279959 h 2307053"/>
                  <a:gd name="connsiteX24" fmla="*/ 2127252 w 2597246"/>
                  <a:gd name="connsiteY24" fmla="*/ 2160909 h 2307053"/>
                  <a:gd name="connsiteX25" fmla="*/ 1984100 w 2597246"/>
                  <a:gd name="connsiteY25" fmla="*/ 1992924 h 2307053"/>
                  <a:gd name="connsiteX26" fmla="*/ 1876005 w 2597246"/>
                  <a:gd name="connsiteY26" fmla="*/ 1894324 h 2307053"/>
                  <a:gd name="connsiteX27" fmla="*/ 1617454 w 2597246"/>
                  <a:gd name="connsiteY27" fmla="*/ 1905645 h 2307053"/>
                  <a:gd name="connsiteX28" fmla="*/ 1481970 w 2597246"/>
                  <a:gd name="connsiteY28" fmla="*/ 2047336 h 2307053"/>
                  <a:gd name="connsiteX29" fmla="*/ 1350138 w 2597246"/>
                  <a:gd name="connsiteY29" fmla="*/ 2196697 h 2307053"/>
                  <a:gd name="connsiteX30" fmla="*/ 1128105 w 2597246"/>
                  <a:gd name="connsiteY30" fmla="*/ 2305157 h 2307053"/>
                  <a:gd name="connsiteX31" fmla="*/ 846913 w 2597246"/>
                  <a:gd name="connsiteY31" fmla="*/ 2175882 h 2307053"/>
                  <a:gd name="connsiteX32" fmla="*/ 757807 w 2597246"/>
                  <a:gd name="connsiteY32" fmla="*/ 1933399 h 2307053"/>
                  <a:gd name="connsiteX33" fmla="*/ 810029 w 2597246"/>
                  <a:gd name="connsiteY33" fmla="*/ 1574786 h 2307053"/>
                  <a:gd name="connsiteX34" fmla="*/ 1004672 w 2597246"/>
                  <a:gd name="connsiteY34" fmla="*/ 1197915 h 2307053"/>
                  <a:gd name="connsiteX35" fmla="*/ 1189821 w 2597246"/>
                  <a:gd name="connsiteY35" fmla="*/ 905767 h 2307053"/>
                  <a:gd name="connsiteX36" fmla="*/ 1322019 w 2597246"/>
                  <a:gd name="connsiteY36" fmla="*/ 587690 h 2307053"/>
                  <a:gd name="connsiteX37" fmla="*/ 75016 w 2597246"/>
                  <a:gd name="connsiteY37" fmla="*/ 154998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4720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36190"/>
                  <a:gd name="connsiteY0" fmla="*/ 46464 h 2307053"/>
                  <a:gd name="connsiteX1" fmla="*/ 55344 w 2636190"/>
                  <a:gd name="connsiteY1" fmla="*/ 0 h 2307053"/>
                  <a:gd name="connsiteX2" fmla="*/ 1456161 w 2636190"/>
                  <a:gd name="connsiteY2" fmla="*/ 450299 h 2307053"/>
                  <a:gd name="connsiteX3" fmla="*/ 1415010 w 2636190"/>
                  <a:gd name="connsiteY3" fmla="*/ 702358 h 2307053"/>
                  <a:gd name="connsiteX4" fmla="*/ 1253963 w 2636190"/>
                  <a:gd name="connsiteY4" fmla="*/ 1031026 h 2307053"/>
                  <a:gd name="connsiteX5" fmla="*/ 1073927 w 2636190"/>
                  <a:gd name="connsiteY5" fmla="*/ 1303819 h 2307053"/>
                  <a:gd name="connsiteX6" fmla="*/ 890238 w 2636190"/>
                  <a:gd name="connsiteY6" fmla="*/ 1708079 h 2307053"/>
                  <a:gd name="connsiteX7" fmla="*/ 904481 w 2636190"/>
                  <a:gd name="connsiteY7" fmla="*/ 2017757 h 2307053"/>
                  <a:gd name="connsiteX8" fmla="*/ 1035217 w 2636190"/>
                  <a:gd name="connsiteY8" fmla="*/ 2185376 h 2307053"/>
                  <a:gd name="connsiteX9" fmla="*/ 1241913 w 2636190"/>
                  <a:gd name="connsiteY9" fmla="*/ 2190489 h 2307053"/>
                  <a:gd name="connsiteX10" fmla="*/ 1376300 w 2636190"/>
                  <a:gd name="connsiteY10" fmla="*/ 2072169 h 2307053"/>
                  <a:gd name="connsiteX11" fmla="*/ 1515436 w 2636190"/>
                  <a:gd name="connsiteY11" fmla="*/ 1908201 h 2307053"/>
                  <a:gd name="connsiteX12" fmla="*/ 1671005 w 2636190"/>
                  <a:gd name="connsiteY12" fmla="*/ 1788420 h 2307053"/>
                  <a:gd name="connsiteX13" fmla="*/ 1939417 w 2636190"/>
                  <a:gd name="connsiteY13" fmla="*/ 1805949 h 2307053"/>
                  <a:gd name="connsiteX14" fmla="*/ 2069057 w 2636190"/>
                  <a:gd name="connsiteY14" fmla="*/ 1914044 h 2307053"/>
                  <a:gd name="connsiteX15" fmla="*/ 2192856 w 2636190"/>
                  <a:gd name="connsiteY15" fmla="*/ 2064500 h 2307053"/>
                  <a:gd name="connsiteX16" fmla="*/ 2340390 w 2636190"/>
                  <a:gd name="connsiteY16" fmla="*/ 2192680 h 2307053"/>
                  <a:gd name="connsiteX17" fmla="*/ 2399915 w 2636190"/>
                  <a:gd name="connsiteY17" fmla="*/ 2212400 h 2307053"/>
                  <a:gd name="connsiteX18" fmla="*/ 2511662 w 2636190"/>
                  <a:gd name="connsiteY18" fmla="*/ 2164561 h 2307053"/>
                  <a:gd name="connsiteX19" fmla="*/ 2550372 w 2636190"/>
                  <a:gd name="connsiteY19" fmla="*/ 2068517 h 2307053"/>
                  <a:gd name="connsiteX20" fmla="*/ 2567536 w 2636190"/>
                  <a:gd name="connsiteY20" fmla="*/ 2058657 h 2307053"/>
                  <a:gd name="connsiteX21" fmla="*/ 2636190 w 2636190"/>
                  <a:gd name="connsiteY21" fmla="*/ 2057196 h 2307053"/>
                  <a:gd name="connsiteX22" fmla="*/ 2542338 w 2636190"/>
                  <a:gd name="connsiteY22" fmla="*/ 2254032 h 2307053"/>
                  <a:gd name="connsiteX23" fmla="*/ 2327243 w 2636190"/>
                  <a:gd name="connsiteY23" fmla="*/ 2279959 h 2307053"/>
                  <a:gd name="connsiteX24" fmla="*/ 2166196 w 2636190"/>
                  <a:gd name="connsiteY24" fmla="*/ 2160909 h 2307053"/>
                  <a:gd name="connsiteX25" fmla="*/ 2023044 w 2636190"/>
                  <a:gd name="connsiteY25" fmla="*/ 1992924 h 2307053"/>
                  <a:gd name="connsiteX26" fmla="*/ 1914949 w 2636190"/>
                  <a:gd name="connsiteY26" fmla="*/ 1894324 h 2307053"/>
                  <a:gd name="connsiteX27" fmla="*/ 1656398 w 2636190"/>
                  <a:gd name="connsiteY27" fmla="*/ 1905645 h 2307053"/>
                  <a:gd name="connsiteX28" fmla="*/ 1520914 w 2636190"/>
                  <a:gd name="connsiteY28" fmla="*/ 2047336 h 2307053"/>
                  <a:gd name="connsiteX29" fmla="*/ 1389082 w 2636190"/>
                  <a:gd name="connsiteY29" fmla="*/ 2196697 h 2307053"/>
                  <a:gd name="connsiteX30" fmla="*/ 1167049 w 2636190"/>
                  <a:gd name="connsiteY30" fmla="*/ 2305157 h 2307053"/>
                  <a:gd name="connsiteX31" fmla="*/ 885857 w 2636190"/>
                  <a:gd name="connsiteY31" fmla="*/ 2175882 h 2307053"/>
                  <a:gd name="connsiteX32" fmla="*/ 796751 w 2636190"/>
                  <a:gd name="connsiteY32" fmla="*/ 1933399 h 2307053"/>
                  <a:gd name="connsiteX33" fmla="*/ 848973 w 2636190"/>
                  <a:gd name="connsiteY33" fmla="*/ 1574786 h 2307053"/>
                  <a:gd name="connsiteX34" fmla="*/ 1043616 w 2636190"/>
                  <a:gd name="connsiteY34" fmla="*/ 1197915 h 2307053"/>
                  <a:gd name="connsiteX35" fmla="*/ 1228765 w 2636190"/>
                  <a:gd name="connsiteY35" fmla="*/ 905767 h 2307053"/>
                  <a:gd name="connsiteX36" fmla="*/ 1360963 w 2636190"/>
                  <a:gd name="connsiteY36" fmla="*/ 587690 h 2307053"/>
                  <a:gd name="connsiteX37" fmla="*/ 0 w 2636190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9728 w 2649757"/>
                  <a:gd name="connsiteY2" fmla="*/ 450299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88722 w 2649757"/>
                  <a:gd name="connsiteY2" fmla="*/ 4204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8557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7869 w 2649757"/>
                  <a:gd name="connsiteY2" fmla="*/ 46929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64303 w 2649757"/>
                  <a:gd name="connsiteY2" fmla="*/ 461152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4530 w 2649757"/>
                  <a:gd name="connsiteY36" fmla="*/ 587690 h 2307053"/>
                  <a:gd name="connsiteX37" fmla="*/ 0 w 2649757"/>
                  <a:gd name="connsiteY37" fmla="*/ 46464 h 2307053"/>
                  <a:gd name="connsiteX0" fmla="*/ 0 w 2649757"/>
                  <a:gd name="connsiteY0" fmla="*/ 46464 h 2307053"/>
                  <a:gd name="connsiteX1" fmla="*/ 68911 w 2649757"/>
                  <a:gd name="connsiteY1" fmla="*/ 0 h 2307053"/>
                  <a:gd name="connsiteX2" fmla="*/ 1472443 w 2649757"/>
                  <a:gd name="connsiteY2" fmla="*/ 463865 h 2307053"/>
                  <a:gd name="connsiteX3" fmla="*/ 1428577 w 2649757"/>
                  <a:gd name="connsiteY3" fmla="*/ 702358 h 2307053"/>
                  <a:gd name="connsiteX4" fmla="*/ 1267530 w 2649757"/>
                  <a:gd name="connsiteY4" fmla="*/ 1031026 h 2307053"/>
                  <a:gd name="connsiteX5" fmla="*/ 1087494 w 2649757"/>
                  <a:gd name="connsiteY5" fmla="*/ 1303819 h 2307053"/>
                  <a:gd name="connsiteX6" fmla="*/ 903805 w 2649757"/>
                  <a:gd name="connsiteY6" fmla="*/ 1708079 h 2307053"/>
                  <a:gd name="connsiteX7" fmla="*/ 918048 w 2649757"/>
                  <a:gd name="connsiteY7" fmla="*/ 2017757 h 2307053"/>
                  <a:gd name="connsiteX8" fmla="*/ 1048784 w 2649757"/>
                  <a:gd name="connsiteY8" fmla="*/ 2185376 h 2307053"/>
                  <a:gd name="connsiteX9" fmla="*/ 1255480 w 2649757"/>
                  <a:gd name="connsiteY9" fmla="*/ 2190489 h 2307053"/>
                  <a:gd name="connsiteX10" fmla="*/ 1389867 w 2649757"/>
                  <a:gd name="connsiteY10" fmla="*/ 2072169 h 2307053"/>
                  <a:gd name="connsiteX11" fmla="*/ 1529003 w 2649757"/>
                  <a:gd name="connsiteY11" fmla="*/ 1908201 h 2307053"/>
                  <a:gd name="connsiteX12" fmla="*/ 1684572 w 2649757"/>
                  <a:gd name="connsiteY12" fmla="*/ 1788420 h 2307053"/>
                  <a:gd name="connsiteX13" fmla="*/ 1952984 w 2649757"/>
                  <a:gd name="connsiteY13" fmla="*/ 1805949 h 2307053"/>
                  <a:gd name="connsiteX14" fmla="*/ 2082624 w 2649757"/>
                  <a:gd name="connsiteY14" fmla="*/ 1914044 h 2307053"/>
                  <a:gd name="connsiteX15" fmla="*/ 2206423 w 2649757"/>
                  <a:gd name="connsiteY15" fmla="*/ 2064500 h 2307053"/>
                  <a:gd name="connsiteX16" fmla="*/ 2353957 w 2649757"/>
                  <a:gd name="connsiteY16" fmla="*/ 2192680 h 2307053"/>
                  <a:gd name="connsiteX17" fmla="*/ 2413482 w 2649757"/>
                  <a:gd name="connsiteY17" fmla="*/ 2212400 h 2307053"/>
                  <a:gd name="connsiteX18" fmla="*/ 2525229 w 2649757"/>
                  <a:gd name="connsiteY18" fmla="*/ 2164561 h 2307053"/>
                  <a:gd name="connsiteX19" fmla="*/ 2563939 w 2649757"/>
                  <a:gd name="connsiteY19" fmla="*/ 2068517 h 2307053"/>
                  <a:gd name="connsiteX20" fmla="*/ 2581103 w 2649757"/>
                  <a:gd name="connsiteY20" fmla="*/ 2058657 h 2307053"/>
                  <a:gd name="connsiteX21" fmla="*/ 2649757 w 2649757"/>
                  <a:gd name="connsiteY21" fmla="*/ 2057196 h 2307053"/>
                  <a:gd name="connsiteX22" fmla="*/ 2555905 w 2649757"/>
                  <a:gd name="connsiteY22" fmla="*/ 2254032 h 2307053"/>
                  <a:gd name="connsiteX23" fmla="*/ 2340810 w 2649757"/>
                  <a:gd name="connsiteY23" fmla="*/ 2279959 h 2307053"/>
                  <a:gd name="connsiteX24" fmla="*/ 2179763 w 2649757"/>
                  <a:gd name="connsiteY24" fmla="*/ 2160909 h 2307053"/>
                  <a:gd name="connsiteX25" fmla="*/ 2036611 w 2649757"/>
                  <a:gd name="connsiteY25" fmla="*/ 1992924 h 2307053"/>
                  <a:gd name="connsiteX26" fmla="*/ 1928516 w 2649757"/>
                  <a:gd name="connsiteY26" fmla="*/ 1894324 h 2307053"/>
                  <a:gd name="connsiteX27" fmla="*/ 1669965 w 2649757"/>
                  <a:gd name="connsiteY27" fmla="*/ 1905645 h 2307053"/>
                  <a:gd name="connsiteX28" fmla="*/ 1534481 w 2649757"/>
                  <a:gd name="connsiteY28" fmla="*/ 2047336 h 2307053"/>
                  <a:gd name="connsiteX29" fmla="*/ 1402649 w 2649757"/>
                  <a:gd name="connsiteY29" fmla="*/ 2196697 h 2307053"/>
                  <a:gd name="connsiteX30" fmla="*/ 1180616 w 2649757"/>
                  <a:gd name="connsiteY30" fmla="*/ 2305157 h 2307053"/>
                  <a:gd name="connsiteX31" fmla="*/ 899424 w 2649757"/>
                  <a:gd name="connsiteY31" fmla="*/ 2175882 h 2307053"/>
                  <a:gd name="connsiteX32" fmla="*/ 810318 w 2649757"/>
                  <a:gd name="connsiteY32" fmla="*/ 1933399 h 2307053"/>
                  <a:gd name="connsiteX33" fmla="*/ 862540 w 2649757"/>
                  <a:gd name="connsiteY33" fmla="*/ 1574786 h 2307053"/>
                  <a:gd name="connsiteX34" fmla="*/ 1057183 w 2649757"/>
                  <a:gd name="connsiteY34" fmla="*/ 1197915 h 2307053"/>
                  <a:gd name="connsiteX35" fmla="*/ 1242332 w 2649757"/>
                  <a:gd name="connsiteY35" fmla="*/ 905767 h 2307053"/>
                  <a:gd name="connsiteX36" fmla="*/ 1377243 w 2649757"/>
                  <a:gd name="connsiteY36" fmla="*/ 582263 h 2307053"/>
                  <a:gd name="connsiteX37" fmla="*/ 0 w 2649757"/>
                  <a:gd name="connsiteY37" fmla="*/ 46464 h 2307053"/>
                  <a:gd name="connsiteX0" fmla="*/ 0 w 2838601"/>
                  <a:gd name="connsiteY0" fmla="*/ 255541 h 2307053"/>
                  <a:gd name="connsiteX1" fmla="*/ 257755 w 2838601"/>
                  <a:gd name="connsiteY1" fmla="*/ 0 h 2307053"/>
                  <a:gd name="connsiteX2" fmla="*/ 1661287 w 2838601"/>
                  <a:gd name="connsiteY2" fmla="*/ 463865 h 2307053"/>
                  <a:gd name="connsiteX3" fmla="*/ 1617421 w 2838601"/>
                  <a:gd name="connsiteY3" fmla="*/ 702358 h 2307053"/>
                  <a:gd name="connsiteX4" fmla="*/ 1456374 w 2838601"/>
                  <a:gd name="connsiteY4" fmla="*/ 1031026 h 2307053"/>
                  <a:gd name="connsiteX5" fmla="*/ 1276338 w 2838601"/>
                  <a:gd name="connsiteY5" fmla="*/ 1303819 h 2307053"/>
                  <a:gd name="connsiteX6" fmla="*/ 1092649 w 2838601"/>
                  <a:gd name="connsiteY6" fmla="*/ 1708079 h 2307053"/>
                  <a:gd name="connsiteX7" fmla="*/ 1106892 w 2838601"/>
                  <a:gd name="connsiteY7" fmla="*/ 2017757 h 2307053"/>
                  <a:gd name="connsiteX8" fmla="*/ 1237628 w 2838601"/>
                  <a:gd name="connsiteY8" fmla="*/ 2185376 h 2307053"/>
                  <a:gd name="connsiteX9" fmla="*/ 1444324 w 2838601"/>
                  <a:gd name="connsiteY9" fmla="*/ 2190489 h 2307053"/>
                  <a:gd name="connsiteX10" fmla="*/ 1578711 w 2838601"/>
                  <a:gd name="connsiteY10" fmla="*/ 2072169 h 2307053"/>
                  <a:gd name="connsiteX11" fmla="*/ 1717847 w 2838601"/>
                  <a:gd name="connsiteY11" fmla="*/ 1908201 h 2307053"/>
                  <a:gd name="connsiteX12" fmla="*/ 1873416 w 2838601"/>
                  <a:gd name="connsiteY12" fmla="*/ 1788420 h 2307053"/>
                  <a:gd name="connsiteX13" fmla="*/ 2141828 w 2838601"/>
                  <a:gd name="connsiteY13" fmla="*/ 1805949 h 2307053"/>
                  <a:gd name="connsiteX14" fmla="*/ 2271468 w 2838601"/>
                  <a:gd name="connsiteY14" fmla="*/ 1914044 h 2307053"/>
                  <a:gd name="connsiteX15" fmla="*/ 2395267 w 2838601"/>
                  <a:gd name="connsiteY15" fmla="*/ 2064500 h 2307053"/>
                  <a:gd name="connsiteX16" fmla="*/ 2542801 w 2838601"/>
                  <a:gd name="connsiteY16" fmla="*/ 2192680 h 2307053"/>
                  <a:gd name="connsiteX17" fmla="*/ 2602326 w 2838601"/>
                  <a:gd name="connsiteY17" fmla="*/ 2212400 h 2307053"/>
                  <a:gd name="connsiteX18" fmla="*/ 2714073 w 2838601"/>
                  <a:gd name="connsiteY18" fmla="*/ 2164561 h 2307053"/>
                  <a:gd name="connsiteX19" fmla="*/ 2752783 w 2838601"/>
                  <a:gd name="connsiteY19" fmla="*/ 2068517 h 2307053"/>
                  <a:gd name="connsiteX20" fmla="*/ 2769947 w 2838601"/>
                  <a:gd name="connsiteY20" fmla="*/ 2058657 h 2307053"/>
                  <a:gd name="connsiteX21" fmla="*/ 2838601 w 2838601"/>
                  <a:gd name="connsiteY21" fmla="*/ 2057196 h 2307053"/>
                  <a:gd name="connsiteX22" fmla="*/ 2744749 w 2838601"/>
                  <a:gd name="connsiteY22" fmla="*/ 2254032 h 2307053"/>
                  <a:gd name="connsiteX23" fmla="*/ 2529654 w 2838601"/>
                  <a:gd name="connsiteY23" fmla="*/ 2279959 h 2307053"/>
                  <a:gd name="connsiteX24" fmla="*/ 2368607 w 2838601"/>
                  <a:gd name="connsiteY24" fmla="*/ 2160909 h 2307053"/>
                  <a:gd name="connsiteX25" fmla="*/ 2225455 w 2838601"/>
                  <a:gd name="connsiteY25" fmla="*/ 1992924 h 2307053"/>
                  <a:gd name="connsiteX26" fmla="*/ 2117360 w 2838601"/>
                  <a:gd name="connsiteY26" fmla="*/ 1894324 h 2307053"/>
                  <a:gd name="connsiteX27" fmla="*/ 1858809 w 2838601"/>
                  <a:gd name="connsiteY27" fmla="*/ 1905645 h 2307053"/>
                  <a:gd name="connsiteX28" fmla="*/ 1723325 w 2838601"/>
                  <a:gd name="connsiteY28" fmla="*/ 2047336 h 2307053"/>
                  <a:gd name="connsiteX29" fmla="*/ 1591493 w 2838601"/>
                  <a:gd name="connsiteY29" fmla="*/ 2196697 h 2307053"/>
                  <a:gd name="connsiteX30" fmla="*/ 1369460 w 2838601"/>
                  <a:gd name="connsiteY30" fmla="*/ 2305157 h 2307053"/>
                  <a:gd name="connsiteX31" fmla="*/ 1088268 w 2838601"/>
                  <a:gd name="connsiteY31" fmla="*/ 2175882 h 2307053"/>
                  <a:gd name="connsiteX32" fmla="*/ 999162 w 2838601"/>
                  <a:gd name="connsiteY32" fmla="*/ 1933399 h 2307053"/>
                  <a:gd name="connsiteX33" fmla="*/ 1051384 w 2838601"/>
                  <a:gd name="connsiteY33" fmla="*/ 1574786 h 2307053"/>
                  <a:gd name="connsiteX34" fmla="*/ 1246027 w 2838601"/>
                  <a:gd name="connsiteY34" fmla="*/ 1197915 h 2307053"/>
                  <a:gd name="connsiteX35" fmla="*/ 1431176 w 2838601"/>
                  <a:gd name="connsiteY35" fmla="*/ 905767 h 2307053"/>
                  <a:gd name="connsiteX36" fmla="*/ 1566087 w 2838601"/>
                  <a:gd name="connsiteY36" fmla="*/ 582263 h 2307053"/>
                  <a:gd name="connsiteX37" fmla="*/ 0 w 2838601"/>
                  <a:gd name="connsiteY37" fmla="*/ 255541 h 2307053"/>
                  <a:gd name="connsiteX0" fmla="*/ 0 w 2838601"/>
                  <a:gd name="connsiteY0" fmla="*/ 86930 h 2138442"/>
                  <a:gd name="connsiteX1" fmla="*/ 82400 w 2838601"/>
                  <a:gd name="connsiteY1" fmla="*/ 0 h 2138442"/>
                  <a:gd name="connsiteX2" fmla="*/ 1661287 w 2838601"/>
                  <a:gd name="connsiteY2" fmla="*/ 295254 h 2138442"/>
                  <a:gd name="connsiteX3" fmla="*/ 1617421 w 2838601"/>
                  <a:gd name="connsiteY3" fmla="*/ 533747 h 2138442"/>
                  <a:gd name="connsiteX4" fmla="*/ 1456374 w 2838601"/>
                  <a:gd name="connsiteY4" fmla="*/ 862415 h 2138442"/>
                  <a:gd name="connsiteX5" fmla="*/ 1276338 w 2838601"/>
                  <a:gd name="connsiteY5" fmla="*/ 1135208 h 2138442"/>
                  <a:gd name="connsiteX6" fmla="*/ 1092649 w 2838601"/>
                  <a:gd name="connsiteY6" fmla="*/ 1539468 h 2138442"/>
                  <a:gd name="connsiteX7" fmla="*/ 1106892 w 2838601"/>
                  <a:gd name="connsiteY7" fmla="*/ 1849146 h 2138442"/>
                  <a:gd name="connsiteX8" fmla="*/ 1237628 w 2838601"/>
                  <a:gd name="connsiteY8" fmla="*/ 2016765 h 2138442"/>
                  <a:gd name="connsiteX9" fmla="*/ 1444324 w 2838601"/>
                  <a:gd name="connsiteY9" fmla="*/ 2021878 h 2138442"/>
                  <a:gd name="connsiteX10" fmla="*/ 1578711 w 2838601"/>
                  <a:gd name="connsiteY10" fmla="*/ 1903558 h 2138442"/>
                  <a:gd name="connsiteX11" fmla="*/ 1717847 w 2838601"/>
                  <a:gd name="connsiteY11" fmla="*/ 1739590 h 2138442"/>
                  <a:gd name="connsiteX12" fmla="*/ 1873416 w 2838601"/>
                  <a:gd name="connsiteY12" fmla="*/ 1619809 h 2138442"/>
                  <a:gd name="connsiteX13" fmla="*/ 2141828 w 2838601"/>
                  <a:gd name="connsiteY13" fmla="*/ 1637338 h 2138442"/>
                  <a:gd name="connsiteX14" fmla="*/ 2271468 w 2838601"/>
                  <a:gd name="connsiteY14" fmla="*/ 1745433 h 2138442"/>
                  <a:gd name="connsiteX15" fmla="*/ 2395267 w 2838601"/>
                  <a:gd name="connsiteY15" fmla="*/ 1895889 h 2138442"/>
                  <a:gd name="connsiteX16" fmla="*/ 2542801 w 2838601"/>
                  <a:gd name="connsiteY16" fmla="*/ 2024069 h 2138442"/>
                  <a:gd name="connsiteX17" fmla="*/ 2602326 w 2838601"/>
                  <a:gd name="connsiteY17" fmla="*/ 2043789 h 2138442"/>
                  <a:gd name="connsiteX18" fmla="*/ 2714073 w 2838601"/>
                  <a:gd name="connsiteY18" fmla="*/ 1995950 h 2138442"/>
                  <a:gd name="connsiteX19" fmla="*/ 2752783 w 2838601"/>
                  <a:gd name="connsiteY19" fmla="*/ 1899906 h 2138442"/>
                  <a:gd name="connsiteX20" fmla="*/ 2769947 w 2838601"/>
                  <a:gd name="connsiteY20" fmla="*/ 1890046 h 2138442"/>
                  <a:gd name="connsiteX21" fmla="*/ 2838601 w 2838601"/>
                  <a:gd name="connsiteY21" fmla="*/ 1888585 h 2138442"/>
                  <a:gd name="connsiteX22" fmla="*/ 2744749 w 2838601"/>
                  <a:gd name="connsiteY22" fmla="*/ 2085421 h 2138442"/>
                  <a:gd name="connsiteX23" fmla="*/ 2529654 w 2838601"/>
                  <a:gd name="connsiteY23" fmla="*/ 2111348 h 2138442"/>
                  <a:gd name="connsiteX24" fmla="*/ 2368607 w 2838601"/>
                  <a:gd name="connsiteY24" fmla="*/ 1992298 h 2138442"/>
                  <a:gd name="connsiteX25" fmla="*/ 2225455 w 2838601"/>
                  <a:gd name="connsiteY25" fmla="*/ 1824313 h 2138442"/>
                  <a:gd name="connsiteX26" fmla="*/ 2117360 w 2838601"/>
                  <a:gd name="connsiteY26" fmla="*/ 1725713 h 2138442"/>
                  <a:gd name="connsiteX27" fmla="*/ 1858809 w 2838601"/>
                  <a:gd name="connsiteY27" fmla="*/ 1737034 h 2138442"/>
                  <a:gd name="connsiteX28" fmla="*/ 1723325 w 2838601"/>
                  <a:gd name="connsiteY28" fmla="*/ 1878725 h 2138442"/>
                  <a:gd name="connsiteX29" fmla="*/ 1591493 w 2838601"/>
                  <a:gd name="connsiteY29" fmla="*/ 2028086 h 2138442"/>
                  <a:gd name="connsiteX30" fmla="*/ 1369460 w 2838601"/>
                  <a:gd name="connsiteY30" fmla="*/ 2136546 h 2138442"/>
                  <a:gd name="connsiteX31" fmla="*/ 1088268 w 2838601"/>
                  <a:gd name="connsiteY31" fmla="*/ 2007271 h 2138442"/>
                  <a:gd name="connsiteX32" fmla="*/ 999162 w 2838601"/>
                  <a:gd name="connsiteY32" fmla="*/ 1764788 h 2138442"/>
                  <a:gd name="connsiteX33" fmla="*/ 1051384 w 2838601"/>
                  <a:gd name="connsiteY33" fmla="*/ 1406175 h 2138442"/>
                  <a:gd name="connsiteX34" fmla="*/ 1246027 w 2838601"/>
                  <a:gd name="connsiteY34" fmla="*/ 1029304 h 2138442"/>
                  <a:gd name="connsiteX35" fmla="*/ 1431176 w 2838601"/>
                  <a:gd name="connsiteY35" fmla="*/ 737156 h 2138442"/>
                  <a:gd name="connsiteX36" fmla="*/ 1566087 w 2838601"/>
                  <a:gd name="connsiteY36" fmla="*/ 413652 h 2138442"/>
                  <a:gd name="connsiteX37" fmla="*/ 0 w 2838601"/>
                  <a:gd name="connsiteY37" fmla="*/ 86930 h 2138442"/>
                  <a:gd name="connsiteX0" fmla="*/ 0 w 2838601"/>
                  <a:gd name="connsiteY0" fmla="*/ 73441 h 2124953"/>
                  <a:gd name="connsiteX1" fmla="*/ 62166 w 2838601"/>
                  <a:gd name="connsiteY1" fmla="*/ 0 h 2124953"/>
                  <a:gd name="connsiteX2" fmla="*/ 1661287 w 2838601"/>
                  <a:gd name="connsiteY2" fmla="*/ 281765 h 2124953"/>
                  <a:gd name="connsiteX3" fmla="*/ 1617421 w 2838601"/>
                  <a:gd name="connsiteY3" fmla="*/ 520258 h 2124953"/>
                  <a:gd name="connsiteX4" fmla="*/ 1456374 w 2838601"/>
                  <a:gd name="connsiteY4" fmla="*/ 848926 h 2124953"/>
                  <a:gd name="connsiteX5" fmla="*/ 1276338 w 2838601"/>
                  <a:gd name="connsiteY5" fmla="*/ 1121719 h 2124953"/>
                  <a:gd name="connsiteX6" fmla="*/ 1092649 w 2838601"/>
                  <a:gd name="connsiteY6" fmla="*/ 1525979 h 2124953"/>
                  <a:gd name="connsiteX7" fmla="*/ 1106892 w 2838601"/>
                  <a:gd name="connsiteY7" fmla="*/ 1835657 h 2124953"/>
                  <a:gd name="connsiteX8" fmla="*/ 1237628 w 2838601"/>
                  <a:gd name="connsiteY8" fmla="*/ 2003276 h 2124953"/>
                  <a:gd name="connsiteX9" fmla="*/ 1444324 w 2838601"/>
                  <a:gd name="connsiteY9" fmla="*/ 2008389 h 2124953"/>
                  <a:gd name="connsiteX10" fmla="*/ 1578711 w 2838601"/>
                  <a:gd name="connsiteY10" fmla="*/ 1890069 h 2124953"/>
                  <a:gd name="connsiteX11" fmla="*/ 1717847 w 2838601"/>
                  <a:gd name="connsiteY11" fmla="*/ 1726101 h 2124953"/>
                  <a:gd name="connsiteX12" fmla="*/ 1873416 w 2838601"/>
                  <a:gd name="connsiteY12" fmla="*/ 1606320 h 2124953"/>
                  <a:gd name="connsiteX13" fmla="*/ 2141828 w 2838601"/>
                  <a:gd name="connsiteY13" fmla="*/ 1623849 h 2124953"/>
                  <a:gd name="connsiteX14" fmla="*/ 2271468 w 2838601"/>
                  <a:gd name="connsiteY14" fmla="*/ 1731944 h 2124953"/>
                  <a:gd name="connsiteX15" fmla="*/ 2395267 w 2838601"/>
                  <a:gd name="connsiteY15" fmla="*/ 1882400 h 2124953"/>
                  <a:gd name="connsiteX16" fmla="*/ 2542801 w 2838601"/>
                  <a:gd name="connsiteY16" fmla="*/ 2010580 h 2124953"/>
                  <a:gd name="connsiteX17" fmla="*/ 2602326 w 2838601"/>
                  <a:gd name="connsiteY17" fmla="*/ 2030300 h 2124953"/>
                  <a:gd name="connsiteX18" fmla="*/ 2714073 w 2838601"/>
                  <a:gd name="connsiteY18" fmla="*/ 1982461 h 2124953"/>
                  <a:gd name="connsiteX19" fmla="*/ 2752783 w 2838601"/>
                  <a:gd name="connsiteY19" fmla="*/ 1886417 h 2124953"/>
                  <a:gd name="connsiteX20" fmla="*/ 2769947 w 2838601"/>
                  <a:gd name="connsiteY20" fmla="*/ 1876557 h 2124953"/>
                  <a:gd name="connsiteX21" fmla="*/ 2838601 w 2838601"/>
                  <a:gd name="connsiteY21" fmla="*/ 1875096 h 2124953"/>
                  <a:gd name="connsiteX22" fmla="*/ 2744749 w 2838601"/>
                  <a:gd name="connsiteY22" fmla="*/ 2071932 h 2124953"/>
                  <a:gd name="connsiteX23" fmla="*/ 2529654 w 2838601"/>
                  <a:gd name="connsiteY23" fmla="*/ 2097859 h 2124953"/>
                  <a:gd name="connsiteX24" fmla="*/ 2368607 w 2838601"/>
                  <a:gd name="connsiteY24" fmla="*/ 1978809 h 2124953"/>
                  <a:gd name="connsiteX25" fmla="*/ 2225455 w 2838601"/>
                  <a:gd name="connsiteY25" fmla="*/ 1810824 h 2124953"/>
                  <a:gd name="connsiteX26" fmla="*/ 2117360 w 2838601"/>
                  <a:gd name="connsiteY26" fmla="*/ 1712224 h 2124953"/>
                  <a:gd name="connsiteX27" fmla="*/ 1858809 w 2838601"/>
                  <a:gd name="connsiteY27" fmla="*/ 1723545 h 2124953"/>
                  <a:gd name="connsiteX28" fmla="*/ 1723325 w 2838601"/>
                  <a:gd name="connsiteY28" fmla="*/ 1865236 h 2124953"/>
                  <a:gd name="connsiteX29" fmla="*/ 1591493 w 2838601"/>
                  <a:gd name="connsiteY29" fmla="*/ 2014597 h 2124953"/>
                  <a:gd name="connsiteX30" fmla="*/ 1369460 w 2838601"/>
                  <a:gd name="connsiteY30" fmla="*/ 2123057 h 2124953"/>
                  <a:gd name="connsiteX31" fmla="*/ 1088268 w 2838601"/>
                  <a:gd name="connsiteY31" fmla="*/ 1993782 h 2124953"/>
                  <a:gd name="connsiteX32" fmla="*/ 999162 w 2838601"/>
                  <a:gd name="connsiteY32" fmla="*/ 1751299 h 2124953"/>
                  <a:gd name="connsiteX33" fmla="*/ 1051384 w 2838601"/>
                  <a:gd name="connsiteY33" fmla="*/ 1392686 h 2124953"/>
                  <a:gd name="connsiteX34" fmla="*/ 1246027 w 2838601"/>
                  <a:gd name="connsiteY34" fmla="*/ 1015815 h 2124953"/>
                  <a:gd name="connsiteX35" fmla="*/ 1431176 w 2838601"/>
                  <a:gd name="connsiteY35" fmla="*/ 723667 h 2124953"/>
                  <a:gd name="connsiteX36" fmla="*/ 1566087 w 2838601"/>
                  <a:gd name="connsiteY36" fmla="*/ 400163 h 2124953"/>
                  <a:gd name="connsiteX37" fmla="*/ 0 w 2838601"/>
                  <a:gd name="connsiteY37" fmla="*/ 73441 h 2124953"/>
                  <a:gd name="connsiteX0" fmla="*/ 0 w 2825112"/>
                  <a:gd name="connsiteY0" fmla="*/ 53208 h 2124953"/>
                  <a:gd name="connsiteX1" fmla="*/ 48677 w 2825112"/>
                  <a:gd name="connsiteY1" fmla="*/ 0 h 2124953"/>
                  <a:gd name="connsiteX2" fmla="*/ 1647798 w 2825112"/>
                  <a:gd name="connsiteY2" fmla="*/ 281765 h 2124953"/>
                  <a:gd name="connsiteX3" fmla="*/ 1603932 w 2825112"/>
                  <a:gd name="connsiteY3" fmla="*/ 520258 h 2124953"/>
                  <a:gd name="connsiteX4" fmla="*/ 1442885 w 2825112"/>
                  <a:gd name="connsiteY4" fmla="*/ 848926 h 2124953"/>
                  <a:gd name="connsiteX5" fmla="*/ 1262849 w 2825112"/>
                  <a:gd name="connsiteY5" fmla="*/ 1121719 h 2124953"/>
                  <a:gd name="connsiteX6" fmla="*/ 1079160 w 2825112"/>
                  <a:gd name="connsiteY6" fmla="*/ 1525979 h 2124953"/>
                  <a:gd name="connsiteX7" fmla="*/ 1093403 w 2825112"/>
                  <a:gd name="connsiteY7" fmla="*/ 1835657 h 2124953"/>
                  <a:gd name="connsiteX8" fmla="*/ 1224139 w 2825112"/>
                  <a:gd name="connsiteY8" fmla="*/ 2003276 h 2124953"/>
                  <a:gd name="connsiteX9" fmla="*/ 1430835 w 2825112"/>
                  <a:gd name="connsiteY9" fmla="*/ 2008389 h 2124953"/>
                  <a:gd name="connsiteX10" fmla="*/ 1565222 w 2825112"/>
                  <a:gd name="connsiteY10" fmla="*/ 1890069 h 2124953"/>
                  <a:gd name="connsiteX11" fmla="*/ 1704358 w 2825112"/>
                  <a:gd name="connsiteY11" fmla="*/ 1726101 h 2124953"/>
                  <a:gd name="connsiteX12" fmla="*/ 1859927 w 2825112"/>
                  <a:gd name="connsiteY12" fmla="*/ 1606320 h 2124953"/>
                  <a:gd name="connsiteX13" fmla="*/ 2128339 w 2825112"/>
                  <a:gd name="connsiteY13" fmla="*/ 1623849 h 2124953"/>
                  <a:gd name="connsiteX14" fmla="*/ 2257979 w 2825112"/>
                  <a:gd name="connsiteY14" fmla="*/ 1731944 h 2124953"/>
                  <a:gd name="connsiteX15" fmla="*/ 2381778 w 2825112"/>
                  <a:gd name="connsiteY15" fmla="*/ 1882400 h 2124953"/>
                  <a:gd name="connsiteX16" fmla="*/ 2529312 w 2825112"/>
                  <a:gd name="connsiteY16" fmla="*/ 2010580 h 2124953"/>
                  <a:gd name="connsiteX17" fmla="*/ 2588837 w 2825112"/>
                  <a:gd name="connsiteY17" fmla="*/ 2030300 h 2124953"/>
                  <a:gd name="connsiteX18" fmla="*/ 2700584 w 2825112"/>
                  <a:gd name="connsiteY18" fmla="*/ 1982461 h 2124953"/>
                  <a:gd name="connsiteX19" fmla="*/ 2739294 w 2825112"/>
                  <a:gd name="connsiteY19" fmla="*/ 1886417 h 2124953"/>
                  <a:gd name="connsiteX20" fmla="*/ 2756458 w 2825112"/>
                  <a:gd name="connsiteY20" fmla="*/ 1876557 h 2124953"/>
                  <a:gd name="connsiteX21" fmla="*/ 2825112 w 2825112"/>
                  <a:gd name="connsiteY21" fmla="*/ 1875096 h 2124953"/>
                  <a:gd name="connsiteX22" fmla="*/ 2731260 w 2825112"/>
                  <a:gd name="connsiteY22" fmla="*/ 2071932 h 2124953"/>
                  <a:gd name="connsiteX23" fmla="*/ 2516165 w 2825112"/>
                  <a:gd name="connsiteY23" fmla="*/ 2097859 h 2124953"/>
                  <a:gd name="connsiteX24" fmla="*/ 2355118 w 2825112"/>
                  <a:gd name="connsiteY24" fmla="*/ 1978809 h 2124953"/>
                  <a:gd name="connsiteX25" fmla="*/ 2211966 w 2825112"/>
                  <a:gd name="connsiteY25" fmla="*/ 1810824 h 2124953"/>
                  <a:gd name="connsiteX26" fmla="*/ 2103871 w 2825112"/>
                  <a:gd name="connsiteY26" fmla="*/ 1712224 h 2124953"/>
                  <a:gd name="connsiteX27" fmla="*/ 1845320 w 2825112"/>
                  <a:gd name="connsiteY27" fmla="*/ 1723545 h 2124953"/>
                  <a:gd name="connsiteX28" fmla="*/ 1709836 w 2825112"/>
                  <a:gd name="connsiteY28" fmla="*/ 1865236 h 2124953"/>
                  <a:gd name="connsiteX29" fmla="*/ 1578004 w 2825112"/>
                  <a:gd name="connsiteY29" fmla="*/ 2014597 h 2124953"/>
                  <a:gd name="connsiteX30" fmla="*/ 1355971 w 2825112"/>
                  <a:gd name="connsiteY30" fmla="*/ 2123057 h 2124953"/>
                  <a:gd name="connsiteX31" fmla="*/ 1074779 w 2825112"/>
                  <a:gd name="connsiteY31" fmla="*/ 1993782 h 2124953"/>
                  <a:gd name="connsiteX32" fmla="*/ 985673 w 2825112"/>
                  <a:gd name="connsiteY32" fmla="*/ 1751299 h 2124953"/>
                  <a:gd name="connsiteX33" fmla="*/ 1037895 w 2825112"/>
                  <a:gd name="connsiteY33" fmla="*/ 1392686 h 2124953"/>
                  <a:gd name="connsiteX34" fmla="*/ 1232538 w 2825112"/>
                  <a:gd name="connsiteY34" fmla="*/ 1015815 h 2124953"/>
                  <a:gd name="connsiteX35" fmla="*/ 1417687 w 2825112"/>
                  <a:gd name="connsiteY35" fmla="*/ 723667 h 2124953"/>
                  <a:gd name="connsiteX36" fmla="*/ 1552598 w 2825112"/>
                  <a:gd name="connsiteY36" fmla="*/ 400163 h 2124953"/>
                  <a:gd name="connsiteX37" fmla="*/ 0 w 2825112"/>
                  <a:gd name="connsiteY37" fmla="*/ 53208 h 2124953"/>
                  <a:gd name="connsiteX0" fmla="*/ 0 w 2845345"/>
                  <a:gd name="connsiteY0" fmla="*/ 59952 h 2124953"/>
                  <a:gd name="connsiteX1" fmla="*/ 68910 w 2845345"/>
                  <a:gd name="connsiteY1" fmla="*/ 0 h 2124953"/>
                  <a:gd name="connsiteX2" fmla="*/ 1668031 w 2845345"/>
                  <a:gd name="connsiteY2" fmla="*/ 281765 h 2124953"/>
                  <a:gd name="connsiteX3" fmla="*/ 1624165 w 2845345"/>
                  <a:gd name="connsiteY3" fmla="*/ 520258 h 2124953"/>
                  <a:gd name="connsiteX4" fmla="*/ 1463118 w 2845345"/>
                  <a:gd name="connsiteY4" fmla="*/ 848926 h 2124953"/>
                  <a:gd name="connsiteX5" fmla="*/ 1283082 w 2845345"/>
                  <a:gd name="connsiteY5" fmla="*/ 1121719 h 2124953"/>
                  <a:gd name="connsiteX6" fmla="*/ 1099393 w 2845345"/>
                  <a:gd name="connsiteY6" fmla="*/ 1525979 h 2124953"/>
                  <a:gd name="connsiteX7" fmla="*/ 1113636 w 2845345"/>
                  <a:gd name="connsiteY7" fmla="*/ 1835657 h 2124953"/>
                  <a:gd name="connsiteX8" fmla="*/ 1244372 w 2845345"/>
                  <a:gd name="connsiteY8" fmla="*/ 2003276 h 2124953"/>
                  <a:gd name="connsiteX9" fmla="*/ 1451068 w 2845345"/>
                  <a:gd name="connsiteY9" fmla="*/ 2008389 h 2124953"/>
                  <a:gd name="connsiteX10" fmla="*/ 1585455 w 2845345"/>
                  <a:gd name="connsiteY10" fmla="*/ 1890069 h 2124953"/>
                  <a:gd name="connsiteX11" fmla="*/ 1724591 w 2845345"/>
                  <a:gd name="connsiteY11" fmla="*/ 1726101 h 2124953"/>
                  <a:gd name="connsiteX12" fmla="*/ 1880160 w 2845345"/>
                  <a:gd name="connsiteY12" fmla="*/ 1606320 h 2124953"/>
                  <a:gd name="connsiteX13" fmla="*/ 2148572 w 2845345"/>
                  <a:gd name="connsiteY13" fmla="*/ 1623849 h 2124953"/>
                  <a:gd name="connsiteX14" fmla="*/ 2278212 w 2845345"/>
                  <a:gd name="connsiteY14" fmla="*/ 1731944 h 2124953"/>
                  <a:gd name="connsiteX15" fmla="*/ 2402011 w 2845345"/>
                  <a:gd name="connsiteY15" fmla="*/ 1882400 h 2124953"/>
                  <a:gd name="connsiteX16" fmla="*/ 2549545 w 2845345"/>
                  <a:gd name="connsiteY16" fmla="*/ 2010580 h 2124953"/>
                  <a:gd name="connsiteX17" fmla="*/ 2609070 w 2845345"/>
                  <a:gd name="connsiteY17" fmla="*/ 2030300 h 2124953"/>
                  <a:gd name="connsiteX18" fmla="*/ 2720817 w 2845345"/>
                  <a:gd name="connsiteY18" fmla="*/ 1982461 h 2124953"/>
                  <a:gd name="connsiteX19" fmla="*/ 2759527 w 2845345"/>
                  <a:gd name="connsiteY19" fmla="*/ 1886417 h 2124953"/>
                  <a:gd name="connsiteX20" fmla="*/ 2776691 w 2845345"/>
                  <a:gd name="connsiteY20" fmla="*/ 1876557 h 2124953"/>
                  <a:gd name="connsiteX21" fmla="*/ 2845345 w 2845345"/>
                  <a:gd name="connsiteY21" fmla="*/ 1875096 h 2124953"/>
                  <a:gd name="connsiteX22" fmla="*/ 2751493 w 2845345"/>
                  <a:gd name="connsiteY22" fmla="*/ 2071932 h 2124953"/>
                  <a:gd name="connsiteX23" fmla="*/ 2536398 w 2845345"/>
                  <a:gd name="connsiteY23" fmla="*/ 2097859 h 2124953"/>
                  <a:gd name="connsiteX24" fmla="*/ 2375351 w 2845345"/>
                  <a:gd name="connsiteY24" fmla="*/ 1978809 h 2124953"/>
                  <a:gd name="connsiteX25" fmla="*/ 2232199 w 2845345"/>
                  <a:gd name="connsiteY25" fmla="*/ 1810824 h 2124953"/>
                  <a:gd name="connsiteX26" fmla="*/ 2124104 w 2845345"/>
                  <a:gd name="connsiteY26" fmla="*/ 1712224 h 2124953"/>
                  <a:gd name="connsiteX27" fmla="*/ 1865553 w 2845345"/>
                  <a:gd name="connsiteY27" fmla="*/ 1723545 h 2124953"/>
                  <a:gd name="connsiteX28" fmla="*/ 1730069 w 2845345"/>
                  <a:gd name="connsiteY28" fmla="*/ 1865236 h 2124953"/>
                  <a:gd name="connsiteX29" fmla="*/ 1598237 w 2845345"/>
                  <a:gd name="connsiteY29" fmla="*/ 2014597 h 2124953"/>
                  <a:gd name="connsiteX30" fmla="*/ 1376204 w 2845345"/>
                  <a:gd name="connsiteY30" fmla="*/ 2123057 h 2124953"/>
                  <a:gd name="connsiteX31" fmla="*/ 1095012 w 2845345"/>
                  <a:gd name="connsiteY31" fmla="*/ 1993782 h 2124953"/>
                  <a:gd name="connsiteX32" fmla="*/ 1005906 w 2845345"/>
                  <a:gd name="connsiteY32" fmla="*/ 1751299 h 2124953"/>
                  <a:gd name="connsiteX33" fmla="*/ 1058128 w 2845345"/>
                  <a:gd name="connsiteY33" fmla="*/ 1392686 h 2124953"/>
                  <a:gd name="connsiteX34" fmla="*/ 1252771 w 2845345"/>
                  <a:gd name="connsiteY34" fmla="*/ 1015815 h 2124953"/>
                  <a:gd name="connsiteX35" fmla="*/ 1437920 w 2845345"/>
                  <a:gd name="connsiteY35" fmla="*/ 723667 h 2124953"/>
                  <a:gd name="connsiteX36" fmla="*/ 1572831 w 2845345"/>
                  <a:gd name="connsiteY36" fmla="*/ 400163 h 2124953"/>
                  <a:gd name="connsiteX37" fmla="*/ 0 w 2845345"/>
                  <a:gd name="connsiteY37" fmla="*/ 59952 h 2124953"/>
                  <a:gd name="connsiteX0" fmla="*/ 0 w 2955074"/>
                  <a:gd name="connsiteY0" fmla="*/ 5763 h 2202439"/>
                  <a:gd name="connsiteX1" fmla="*/ 178639 w 2955074"/>
                  <a:gd name="connsiteY1" fmla="*/ 77486 h 2202439"/>
                  <a:gd name="connsiteX2" fmla="*/ 1777760 w 2955074"/>
                  <a:gd name="connsiteY2" fmla="*/ 359251 h 2202439"/>
                  <a:gd name="connsiteX3" fmla="*/ 1733894 w 2955074"/>
                  <a:gd name="connsiteY3" fmla="*/ 597744 h 2202439"/>
                  <a:gd name="connsiteX4" fmla="*/ 1572847 w 2955074"/>
                  <a:gd name="connsiteY4" fmla="*/ 926412 h 2202439"/>
                  <a:gd name="connsiteX5" fmla="*/ 1392811 w 2955074"/>
                  <a:gd name="connsiteY5" fmla="*/ 1199205 h 2202439"/>
                  <a:gd name="connsiteX6" fmla="*/ 1209122 w 2955074"/>
                  <a:gd name="connsiteY6" fmla="*/ 1603465 h 2202439"/>
                  <a:gd name="connsiteX7" fmla="*/ 1223365 w 2955074"/>
                  <a:gd name="connsiteY7" fmla="*/ 1913143 h 2202439"/>
                  <a:gd name="connsiteX8" fmla="*/ 1354101 w 2955074"/>
                  <a:gd name="connsiteY8" fmla="*/ 2080762 h 2202439"/>
                  <a:gd name="connsiteX9" fmla="*/ 1560797 w 2955074"/>
                  <a:gd name="connsiteY9" fmla="*/ 2085875 h 2202439"/>
                  <a:gd name="connsiteX10" fmla="*/ 1695184 w 2955074"/>
                  <a:gd name="connsiteY10" fmla="*/ 1967555 h 2202439"/>
                  <a:gd name="connsiteX11" fmla="*/ 1834320 w 2955074"/>
                  <a:gd name="connsiteY11" fmla="*/ 1803587 h 2202439"/>
                  <a:gd name="connsiteX12" fmla="*/ 1989889 w 2955074"/>
                  <a:gd name="connsiteY12" fmla="*/ 1683806 h 2202439"/>
                  <a:gd name="connsiteX13" fmla="*/ 2258301 w 2955074"/>
                  <a:gd name="connsiteY13" fmla="*/ 1701335 h 2202439"/>
                  <a:gd name="connsiteX14" fmla="*/ 2387941 w 2955074"/>
                  <a:gd name="connsiteY14" fmla="*/ 1809430 h 2202439"/>
                  <a:gd name="connsiteX15" fmla="*/ 2511740 w 2955074"/>
                  <a:gd name="connsiteY15" fmla="*/ 1959886 h 2202439"/>
                  <a:gd name="connsiteX16" fmla="*/ 2659274 w 2955074"/>
                  <a:gd name="connsiteY16" fmla="*/ 2088066 h 2202439"/>
                  <a:gd name="connsiteX17" fmla="*/ 2718799 w 2955074"/>
                  <a:gd name="connsiteY17" fmla="*/ 2107786 h 2202439"/>
                  <a:gd name="connsiteX18" fmla="*/ 2830546 w 2955074"/>
                  <a:gd name="connsiteY18" fmla="*/ 2059947 h 2202439"/>
                  <a:gd name="connsiteX19" fmla="*/ 2869256 w 2955074"/>
                  <a:gd name="connsiteY19" fmla="*/ 1963903 h 2202439"/>
                  <a:gd name="connsiteX20" fmla="*/ 2886420 w 2955074"/>
                  <a:gd name="connsiteY20" fmla="*/ 1954043 h 2202439"/>
                  <a:gd name="connsiteX21" fmla="*/ 2955074 w 2955074"/>
                  <a:gd name="connsiteY21" fmla="*/ 1952582 h 2202439"/>
                  <a:gd name="connsiteX22" fmla="*/ 2861222 w 2955074"/>
                  <a:gd name="connsiteY22" fmla="*/ 2149418 h 2202439"/>
                  <a:gd name="connsiteX23" fmla="*/ 2646127 w 2955074"/>
                  <a:gd name="connsiteY23" fmla="*/ 2175345 h 2202439"/>
                  <a:gd name="connsiteX24" fmla="*/ 2485080 w 2955074"/>
                  <a:gd name="connsiteY24" fmla="*/ 2056295 h 2202439"/>
                  <a:gd name="connsiteX25" fmla="*/ 2341928 w 2955074"/>
                  <a:gd name="connsiteY25" fmla="*/ 1888310 h 2202439"/>
                  <a:gd name="connsiteX26" fmla="*/ 2233833 w 2955074"/>
                  <a:gd name="connsiteY26" fmla="*/ 1789710 h 2202439"/>
                  <a:gd name="connsiteX27" fmla="*/ 1975282 w 2955074"/>
                  <a:gd name="connsiteY27" fmla="*/ 1801031 h 2202439"/>
                  <a:gd name="connsiteX28" fmla="*/ 1839798 w 2955074"/>
                  <a:gd name="connsiteY28" fmla="*/ 1942722 h 2202439"/>
                  <a:gd name="connsiteX29" fmla="*/ 1707966 w 2955074"/>
                  <a:gd name="connsiteY29" fmla="*/ 2092083 h 2202439"/>
                  <a:gd name="connsiteX30" fmla="*/ 1485933 w 2955074"/>
                  <a:gd name="connsiteY30" fmla="*/ 2200543 h 2202439"/>
                  <a:gd name="connsiteX31" fmla="*/ 1204741 w 2955074"/>
                  <a:gd name="connsiteY31" fmla="*/ 2071268 h 2202439"/>
                  <a:gd name="connsiteX32" fmla="*/ 1115635 w 2955074"/>
                  <a:gd name="connsiteY32" fmla="*/ 1828785 h 2202439"/>
                  <a:gd name="connsiteX33" fmla="*/ 1167857 w 2955074"/>
                  <a:gd name="connsiteY33" fmla="*/ 1470172 h 2202439"/>
                  <a:gd name="connsiteX34" fmla="*/ 1362500 w 2955074"/>
                  <a:gd name="connsiteY34" fmla="*/ 1093301 h 2202439"/>
                  <a:gd name="connsiteX35" fmla="*/ 1547649 w 2955074"/>
                  <a:gd name="connsiteY35" fmla="*/ 801153 h 2202439"/>
                  <a:gd name="connsiteX36" fmla="*/ 1682560 w 2955074"/>
                  <a:gd name="connsiteY36" fmla="*/ 477649 h 2202439"/>
                  <a:gd name="connsiteX37" fmla="*/ 0 w 2955074"/>
                  <a:gd name="connsiteY37" fmla="*/ 5763 h 2202439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52637 h 2249313"/>
                  <a:gd name="connsiteX1" fmla="*/ 54280 w 2955074"/>
                  <a:gd name="connsiteY1" fmla="*/ 0 h 2249313"/>
                  <a:gd name="connsiteX2" fmla="*/ 1777760 w 2955074"/>
                  <a:gd name="connsiteY2" fmla="*/ 406125 h 2249313"/>
                  <a:gd name="connsiteX3" fmla="*/ 1733894 w 2955074"/>
                  <a:gd name="connsiteY3" fmla="*/ 644618 h 2249313"/>
                  <a:gd name="connsiteX4" fmla="*/ 1572847 w 2955074"/>
                  <a:gd name="connsiteY4" fmla="*/ 973286 h 2249313"/>
                  <a:gd name="connsiteX5" fmla="*/ 1392811 w 2955074"/>
                  <a:gd name="connsiteY5" fmla="*/ 1246079 h 2249313"/>
                  <a:gd name="connsiteX6" fmla="*/ 1209122 w 2955074"/>
                  <a:gd name="connsiteY6" fmla="*/ 1650339 h 2249313"/>
                  <a:gd name="connsiteX7" fmla="*/ 1223365 w 2955074"/>
                  <a:gd name="connsiteY7" fmla="*/ 1960017 h 2249313"/>
                  <a:gd name="connsiteX8" fmla="*/ 1354101 w 2955074"/>
                  <a:gd name="connsiteY8" fmla="*/ 2127636 h 2249313"/>
                  <a:gd name="connsiteX9" fmla="*/ 1560797 w 2955074"/>
                  <a:gd name="connsiteY9" fmla="*/ 2132749 h 2249313"/>
                  <a:gd name="connsiteX10" fmla="*/ 1695184 w 2955074"/>
                  <a:gd name="connsiteY10" fmla="*/ 2014429 h 2249313"/>
                  <a:gd name="connsiteX11" fmla="*/ 1834320 w 2955074"/>
                  <a:gd name="connsiteY11" fmla="*/ 1850461 h 2249313"/>
                  <a:gd name="connsiteX12" fmla="*/ 1989889 w 2955074"/>
                  <a:gd name="connsiteY12" fmla="*/ 1730680 h 2249313"/>
                  <a:gd name="connsiteX13" fmla="*/ 2258301 w 2955074"/>
                  <a:gd name="connsiteY13" fmla="*/ 1748209 h 2249313"/>
                  <a:gd name="connsiteX14" fmla="*/ 2387941 w 2955074"/>
                  <a:gd name="connsiteY14" fmla="*/ 1856304 h 2249313"/>
                  <a:gd name="connsiteX15" fmla="*/ 2511740 w 2955074"/>
                  <a:gd name="connsiteY15" fmla="*/ 2006760 h 2249313"/>
                  <a:gd name="connsiteX16" fmla="*/ 2659274 w 2955074"/>
                  <a:gd name="connsiteY16" fmla="*/ 2134940 h 2249313"/>
                  <a:gd name="connsiteX17" fmla="*/ 2718799 w 2955074"/>
                  <a:gd name="connsiteY17" fmla="*/ 2154660 h 2249313"/>
                  <a:gd name="connsiteX18" fmla="*/ 2830546 w 2955074"/>
                  <a:gd name="connsiteY18" fmla="*/ 2106821 h 2249313"/>
                  <a:gd name="connsiteX19" fmla="*/ 2869256 w 2955074"/>
                  <a:gd name="connsiteY19" fmla="*/ 2010777 h 2249313"/>
                  <a:gd name="connsiteX20" fmla="*/ 2886420 w 2955074"/>
                  <a:gd name="connsiteY20" fmla="*/ 2000917 h 2249313"/>
                  <a:gd name="connsiteX21" fmla="*/ 2955074 w 2955074"/>
                  <a:gd name="connsiteY21" fmla="*/ 1999456 h 2249313"/>
                  <a:gd name="connsiteX22" fmla="*/ 2861222 w 2955074"/>
                  <a:gd name="connsiteY22" fmla="*/ 2196292 h 2249313"/>
                  <a:gd name="connsiteX23" fmla="*/ 2646127 w 2955074"/>
                  <a:gd name="connsiteY23" fmla="*/ 2222219 h 2249313"/>
                  <a:gd name="connsiteX24" fmla="*/ 2485080 w 2955074"/>
                  <a:gd name="connsiteY24" fmla="*/ 2103169 h 2249313"/>
                  <a:gd name="connsiteX25" fmla="*/ 2341928 w 2955074"/>
                  <a:gd name="connsiteY25" fmla="*/ 1935184 h 2249313"/>
                  <a:gd name="connsiteX26" fmla="*/ 2233833 w 2955074"/>
                  <a:gd name="connsiteY26" fmla="*/ 1836584 h 2249313"/>
                  <a:gd name="connsiteX27" fmla="*/ 1975282 w 2955074"/>
                  <a:gd name="connsiteY27" fmla="*/ 1847905 h 2249313"/>
                  <a:gd name="connsiteX28" fmla="*/ 1839798 w 2955074"/>
                  <a:gd name="connsiteY28" fmla="*/ 1989596 h 2249313"/>
                  <a:gd name="connsiteX29" fmla="*/ 1707966 w 2955074"/>
                  <a:gd name="connsiteY29" fmla="*/ 2138957 h 2249313"/>
                  <a:gd name="connsiteX30" fmla="*/ 1485933 w 2955074"/>
                  <a:gd name="connsiteY30" fmla="*/ 2247417 h 2249313"/>
                  <a:gd name="connsiteX31" fmla="*/ 1204741 w 2955074"/>
                  <a:gd name="connsiteY31" fmla="*/ 2118142 h 2249313"/>
                  <a:gd name="connsiteX32" fmla="*/ 1115635 w 2955074"/>
                  <a:gd name="connsiteY32" fmla="*/ 1875659 h 2249313"/>
                  <a:gd name="connsiteX33" fmla="*/ 1167857 w 2955074"/>
                  <a:gd name="connsiteY33" fmla="*/ 1517046 h 2249313"/>
                  <a:gd name="connsiteX34" fmla="*/ 1362500 w 2955074"/>
                  <a:gd name="connsiteY34" fmla="*/ 1140175 h 2249313"/>
                  <a:gd name="connsiteX35" fmla="*/ 1547649 w 2955074"/>
                  <a:gd name="connsiteY35" fmla="*/ 848027 h 2249313"/>
                  <a:gd name="connsiteX36" fmla="*/ 1682560 w 2955074"/>
                  <a:gd name="connsiteY36" fmla="*/ 524523 h 2249313"/>
                  <a:gd name="connsiteX37" fmla="*/ 0 w 2955074"/>
                  <a:gd name="connsiteY37" fmla="*/ 52637 h 224931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  <a:gd name="connsiteX0" fmla="*/ 0 w 2955074"/>
                  <a:gd name="connsiteY0" fmla="*/ 67267 h 2263943"/>
                  <a:gd name="connsiteX1" fmla="*/ 54280 w 2955074"/>
                  <a:gd name="connsiteY1" fmla="*/ 0 h 2263943"/>
                  <a:gd name="connsiteX2" fmla="*/ 1777760 w 2955074"/>
                  <a:gd name="connsiteY2" fmla="*/ 420755 h 2263943"/>
                  <a:gd name="connsiteX3" fmla="*/ 1733894 w 2955074"/>
                  <a:gd name="connsiteY3" fmla="*/ 659248 h 2263943"/>
                  <a:gd name="connsiteX4" fmla="*/ 1572847 w 2955074"/>
                  <a:gd name="connsiteY4" fmla="*/ 987916 h 2263943"/>
                  <a:gd name="connsiteX5" fmla="*/ 1392811 w 2955074"/>
                  <a:gd name="connsiteY5" fmla="*/ 1260709 h 2263943"/>
                  <a:gd name="connsiteX6" fmla="*/ 1209122 w 2955074"/>
                  <a:gd name="connsiteY6" fmla="*/ 1664969 h 2263943"/>
                  <a:gd name="connsiteX7" fmla="*/ 1223365 w 2955074"/>
                  <a:gd name="connsiteY7" fmla="*/ 1974647 h 2263943"/>
                  <a:gd name="connsiteX8" fmla="*/ 1354101 w 2955074"/>
                  <a:gd name="connsiteY8" fmla="*/ 2142266 h 2263943"/>
                  <a:gd name="connsiteX9" fmla="*/ 1560797 w 2955074"/>
                  <a:gd name="connsiteY9" fmla="*/ 2147379 h 2263943"/>
                  <a:gd name="connsiteX10" fmla="*/ 1695184 w 2955074"/>
                  <a:gd name="connsiteY10" fmla="*/ 2029059 h 2263943"/>
                  <a:gd name="connsiteX11" fmla="*/ 1834320 w 2955074"/>
                  <a:gd name="connsiteY11" fmla="*/ 1865091 h 2263943"/>
                  <a:gd name="connsiteX12" fmla="*/ 1989889 w 2955074"/>
                  <a:gd name="connsiteY12" fmla="*/ 1745310 h 2263943"/>
                  <a:gd name="connsiteX13" fmla="*/ 2258301 w 2955074"/>
                  <a:gd name="connsiteY13" fmla="*/ 1762839 h 2263943"/>
                  <a:gd name="connsiteX14" fmla="*/ 2387941 w 2955074"/>
                  <a:gd name="connsiteY14" fmla="*/ 1870934 h 2263943"/>
                  <a:gd name="connsiteX15" fmla="*/ 2511740 w 2955074"/>
                  <a:gd name="connsiteY15" fmla="*/ 2021390 h 2263943"/>
                  <a:gd name="connsiteX16" fmla="*/ 2659274 w 2955074"/>
                  <a:gd name="connsiteY16" fmla="*/ 2149570 h 2263943"/>
                  <a:gd name="connsiteX17" fmla="*/ 2718799 w 2955074"/>
                  <a:gd name="connsiteY17" fmla="*/ 2169290 h 2263943"/>
                  <a:gd name="connsiteX18" fmla="*/ 2830546 w 2955074"/>
                  <a:gd name="connsiteY18" fmla="*/ 2121451 h 2263943"/>
                  <a:gd name="connsiteX19" fmla="*/ 2869256 w 2955074"/>
                  <a:gd name="connsiteY19" fmla="*/ 2025407 h 2263943"/>
                  <a:gd name="connsiteX20" fmla="*/ 2886420 w 2955074"/>
                  <a:gd name="connsiteY20" fmla="*/ 2015547 h 2263943"/>
                  <a:gd name="connsiteX21" fmla="*/ 2955074 w 2955074"/>
                  <a:gd name="connsiteY21" fmla="*/ 2014086 h 2263943"/>
                  <a:gd name="connsiteX22" fmla="*/ 2861222 w 2955074"/>
                  <a:gd name="connsiteY22" fmla="*/ 2210922 h 2263943"/>
                  <a:gd name="connsiteX23" fmla="*/ 2646127 w 2955074"/>
                  <a:gd name="connsiteY23" fmla="*/ 2236849 h 2263943"/>
                  <a:gd name="connsiteX24" fmla="*/ 2485080 w 2955074"/>
                  <a:gd name="connsiteY24" fmla="*/ 2117799 h 2263943"/>
                  <a:gd name="connsiteX25" fmla="*/ 2341928 w 2955074"/>
                  <a:gd name="connsiteY25" fmla="*/ 1949814 h 2263943"/>
                  <a:gd name="connsiteX26" fmla="*/ 2233833 w 2955074"/>
                  <a:gd name="connsiteY26" fmla="*/ 1851214 h 2263943"/>
                  <a:gd name="connsiteX27" fmla="*/ 1975282 w 2955074"/>
                  <a:gd name="connsiteY27" fmla="*/ 1862535 h 2263943"/>
                  <a:gd name="connsiteX28" fmla="*/ 1839798 w 2955074"/>
                  <a:gd name="connsiteY28" fmla="*/ 2004226 h 2263943"/>
                  <a:gd name="connsiteX29" fmla="*/ 1707966 w 2955074"/>
                  <a:gd name="connsiteY29" fmla="*/ 2153587 h 2263943"/>
                  <a:gd name="connsiteX30" fmla="*/ 1485933 w 2955074"/>
                  <a:gd name="connsiteY30" fmla="*/ 2262047 h 2263943"/>
                  <a:gd name="connsiteX31" fmla="*/ 1204741 w 2955074"/>
                  <a:gd name="connsiteY31" fmla="*/ 2132772 h 2263943"/>
                  <a:gd name="connsiteX32" fmla="*/ 1115635 w 2955074"/>
                  <a:gd name="connsiteY32" fmla="*/ 1890289 h 2263943"/>
                  <a:gd name="connsiteX33" fmla="*/ 1167857 w 2955074"/>
                  <a:gd name="connsiteY33" fmla="*/ 1531676 h 2263943"/>
                  <a:gd name="connsiteX34" fmla="*/ 1362500 w 2955074"/>
                  <a:gd name="connsiteY34" fmla="*/ 1154805 h 2263943"/>
                  <a:gd name="connsiteX35" fmla="*/ 1547649 w 2955074"/>
                  <a:gd name="connsiteY35" fmla="*/ 862657 h 2263943"/>
                  <a:gd name="connsiteX36" fmla="*/ 1682560 w 2955074"/>
                  <a:gd name="connsiteY36" fmla="*/ 539153 h 2263943"/>
                  <a:gd name="connsiteX37" fmla="*/ 0 w 2955074"/>
                  <a:gd name="connsiteY37" fmla="*/ 67267 h 226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55074" h="2263943">
                    <a:moveTo>
                      <a:pt x="0" y="67267"/>
                    </a:moveTo>
                    <a:cubicBezTo>
                      <a:pt x="19521" y="32304"/>
                      <a:pt x="13052" y="30088"/>
                      <a:pt x="54280" y="0"/>
                    </a:cubicBezTo>
                    <a:cubicBezTo>
                      <a:pt x="477807" y="687154"/>
                      <a:pt x="1755065" y="-79168"/>
                      <a:pt x="1777760" y="420755"/>
                    </a:cubicBezTo>
                    <a:cubicBezTo>
                      <a:pt x="1776038" y="487312"/>
                      <a:pt x="1765163" y="577766"/>
                      <a:pt x="1733894" y="659248"/>
                    </a:cubicBezTo>
                    <a:cubicBezTo>
                      <a:pt x="1695184" y="776108"/>
                      <a:pt x="1638946" y="884568"/>
                      <a:pt x="1572847" y="987916"/>
                    </a:cubicBezTo>
                    <a:cubicBezTo>
                      <a:pt x="1514052" y="1079577"/>
                      <a:pt x="1451606" y="1169047"/>
                      <a:pt x="1392811" y="1260709"/>
                    </a:cubicBezTo>
                    <a:cubicBezTo>
                      <a:pt x="1312105" y="1386332"/>
                      <a:pt x="1242720" y="1517799"/>
                      <a:pt x="1209122" y="1664969"/>
                    </a:cubicBezTo>
                    <a:cubicBezTo>
                      <a:pt x="1185386" y="1769047"/>
                      <a:pt x="1185020" y="1873125"/>
                      <a:pt x="1223365" y="1974647"/>
                    </a:cubicBezTo>
                    <a:cubicBezTo>
                      <a:pt x="1249658" y="2043667"/>
                      <a:pt x="1290194" y="2102461"/>
                      <a:pt x="1354101" y="2142266"/>
                    </a:cubicBezTo>
                    <a:cubicBezTo>
                      <a:pt x="1422026" y="2184628"/>
                      <a:pt x="1490681" y="2184628"/>
                      <a:pt x="1560797" y="2147379"/>
                    </a:cubicBezTo>
                    <a:cubicBezTo>
                      <a:pt x="1615209" y="2118530"/>
                      <a:pt x="1655745" y="2074342"/>
                      <a:pt x="1695184" y="2029059"/>
                    </a:cubicBezTo>
                    <a:cubicBezTo>
                      <a:pt x="1742293" y="1975011"/>
                      <a:pt x="1786846" y="1918773"/>
                      <a:pt x="1834320" y="1865091"/>
                    </a:cubicBezTo>
                    <a:cubicBezTo>
                      <a:pt x="1878143" y="1815060"/>
                      <a:pt x="1928538" y="1773064"/>
                      <a:pt x="1989889" y="1745310"/>
                    </a:cubicBezTo>
                    <a:cubicBezTo>
                      <a:pt x="2082281" y="1703313"/>
                      <a:pt x="2171752" y="1715365"/>
                      <a:pt x="2258301" y="1762839"/>
                    </a:cubicBezTo>
                    <a:cubicBezTo>
                      <a:pt x="2308331" y="1790228"/>
                      <a:pt x="2348866" y="1830033"/>
                      <a:pt x="2387941" y="1870934"/>
                    </a:cubicBezTo>
                    <a:cubicBezTo>
                      <a:pt x="2433225" y="1918042"/>
                      <a:pt x="2468282" y="1973186"/>
                      <a:pt x="2511740" y="2021390"/>
                    </a:cubicBezTo>
                    <a:cubicBezTo>
                      <a:pt x="2555562" y="2069959"/>
                      <a:pt x="2599384" y="2118895"/>
                      <a:pt x="2659274" y="2149570"/>
                    </a:cubicBezTo>
                    <a:cubicBezTo>
                      <a:pt x="2678264" y="2159430"/>
                      <a:pt x="2697984" y="2166369"/>
                      <a:pt x="2718799" y="2169290"/>
                    </a:cubicBezTo>
                    <a:cubicBezTo>
                      <a:pt x="2765543" y="2175863"/>
                      <a:pt x="2802427" y="2157605"/>
                      <a:pt x="2830546" y="2121451"/>
                    </a:cubicBezTo>
                    <a:cubicBezTo>
                      <a:pt x="2852457" y="2093332"/>
                      <a:pt x="2863778" y="2060465"/>
                      <a:pt x="2869256" y="2025407"/>
                    </a:cubicBezTo>
                    <a:cubicBezTo>
                      <a:pt x="2871812" y="2016278"/>
                      <a:pt x="2876560" y="2014086"/>
                      <a:pt x="2886420" y="2015547"/>
                    </a:cubicBezTo>
                    <a:cubicBezTo>
                      <a:pt x="2909427" y="2019199"/>
                      <a:pt x="2932433" y="2018103"/>
                      <a:pt x="2955074" y="2014086"/>
                    </a:cubicBezTo>
                    <a:cubicBezTo>
                      <a:pt x="2949231" y="2091871"/>
                      <a:pt x="2923304" y="2161256"/>
                      <a:pt x="2861222" y="2210922"/>
                    </a:cubicBezTo>
                    <a:cubicBezTo>
                      <a:pt x="2796219" y="2262778"/>
                      <a:pt x="2722086" y="2266430"/>
                      <a:pt x="2646127" y="2236849"/>
                    </a:cubicBezTo>
                    <a:cubicBezTo>
                      <a:pt x="2581855" y="2211651"/>
                      <a:pt x="2531824" y="2166734"/>
                      <a:pt x="2485080" y="2117799"/>
                    </a:cubicBezTo>
                    <a:cubicBezTo>
                      <a:pt x="2434320" y="2064482"/>
                      <a:pt x="2391228" y="2004592"/>
                      <a:pt x="2341928" y="1949814"/>
                    </a:cubicBezTo>
                    <a:cubicBezTo>
                      <a:pt x="2309061" y="1913295"/>
                      <a:pt x="2275099" y="1878237"/>
                      <a:pt x="2233833" y="1851214"/>
                    </a:cubicBezTo>
                    <a:cubicBezTo>
                      <a:pt x="2147284" y="1794975"/>
                      <a:pt x="2056718" y="1798992"/>
                      <a:pt x="1975282" y="1862535"/>
                    </a:cubicBezTo>
                    <a:cubicBezTo>
                      <a:pt x="1923060" y="1903070"/>
                      <a:pt x="1881794" y="1953831"/>
                      <a:pt x="1839798" y="2004226"/>
                    </a:cubicBezTo>
                    <a:cubicBezTo>
                      <a:pt x="1797437" y="2055352"/>
                      <a:pt x="1756901" y="2107939"/>
                      <a:pt x="1707966" y="2153587"/>
                    </a:cubicBezTo>
                    <a:cubicBezTo>
                      <a:pt x="1645154" y="2212382"/>
                      <a:pt x="1572847" y="2252918"/>
                      <a:pt x="1485933" y="2262047"/>
                    </a:cubicBezTo>
                    <a:cubicBezTo>
                      <a:pt x="1367248" y="2274098"/>
                      <a:pt x="1273395" y="2228450"/>
                      <a:pt x="1204741" y="2132772"/>
                    </a:cubicBezTo>
                    <a:cubicBezTo>
                      <a:pt x="1153249" y="2060465"/>
                      <a:pt x="1126956" y="1977568"/>
                      <a:pt x="1115635" y="1890289"/>
                    </a:cubicBezTo>
                    <a:cubicBezTo>
                      <a:pt x="1099202" y="1766126"/>
                      <a:pt x="1124764" y="1647440"/>
                      <a:pt x="1167857" y="1531676"/>
                    </a:cubicBezTo>
                    <a:cubicBezTo>
                      <a:pt x="1217887" y="1398384"/>
                      <a:pt x="1285447" y="1274221"/>
                      <a:pt x="1362500" y="1154805"/>
                    </a:cubicBezTo>
                    <a:cubicBezTo>
                      <a:pt x="1424947" y="1058031"/>
                      <a:pt x="1489950" y="962718"/>
                      <a:pt x="1547649" y="862657"/>
                    </a:cubicBezTo>
                    <a:cubicBezTo>
                      <a:pt x="1605349" y="762231"/>
                      <a:pt x="1656631" y="652726"/>
                      <a:pt x="1682560" y="539153"/>
                    </a:cubicBezTo>
                    <a:cubicBezTo>
                      <a:pt x="1811508" y="-36392"/>
                      <a:pt x="464357" y="817264"/>
                      <a:pt x="0" y="67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8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A9F23EC-2520-4BDE-8897-C8E9BB078965}"/>
                  </a:ext>
                </a:extLst>
              </p:cNvPr>
              <p:cNvSpPr/>
              <p:nvPr/>
            </p:nvSpPr>
            <p:spPr>
              <a:xfrm rot="838999">
                <a:off x="8898300" y="5302519"/>
                <a:ext cx="565445" cy="676133"/>
              </a:xfrm>
              <a:custGeom>
                <a:avLst/>
                <a:gdLst>
                  <a:gd name="connsiteX0" fmla="*/ 82313 w 565445"/>
                  <a:gd name="connsiteY0" fmla="*/ 374057 h 676133"/>
                  <a:gd name="connsiteX1" fmla="*/ 78615 w 565445"/>
                  <a:gd name="connsiteY1" fmla="*/ 382986 h 676133"/>
                  <a:gd name="connsiteX2" fmla="*/ 78614 w 565445"/>
                  <a:gd name="connsiteY2" fmla="*/ 382986 h 676133"/>
                  <a:gd name="connsiteX3" fmla="*/ 91242 w 565445"/>
                  <a:gd name="connsiteY3" fmla="*/ 395612 h 676133"/>
                  <a:gd name="connsiteX4" fmla="*/ 474201 w 565445"/>
                  <a:gd name="connsiteY4" fmla="*/ 395613 h 676133"/>
                  <a:gd name="connsiteX5" fmla="*/ 483130 w 565445"/>
                  <a:gd name="connsiteY5" fmla="*/ 391915 h 676133"/>
                  <a:gd name="connsiteX6" fmla="*/ 486829 w 565445"/>
                  <a:gd name="connsiteY6" fmla="*/ 382986 h 676133"/>
                  <a:gd name="connsiteX7" fmla="*/ 474201 w 565445"/>
                  <a:gd name="connsiteY7" fmla="*/ 370360 h 676133"/>
                  <a:gd name="connsiteX8" fmla="*/ 91242 w 565445"/>
                  <a:gd name="connsiteY8" fmla="*/ 370359 h 676133"/>
                  <a:gd name="connsiteX9" fmla="*/ 82313 w 565445"/>
                  <a:gd name="connsiteY9" fmla="*/ 374057 h 676133"/>
                  <a:gd name="connsiteX10" fmla="*/ 82314 w 565445"/>
                  <a:gd name="connsiteY10" fmla="*/ 320622 h 676133"/>
                  <a:gd name="connsiteX11" fmla="*/ 78615 w 565445"/>
                  <a:gd name="connsiteY11" fmla="*/ 329550 h 676133"/>
                  <a:gd name="connsiteX12" fmla="*/ 78615 w 565445"/>
                  <a:gd name="connsiteY12" fmla="*/ 329551 h 676133"/>
                  <a:gd name="connsiteX13" fmla="*/ 91242 w 565445"/>
                  <a:gd name="connsiteY13" fmla="*/ 342177 h 676133"/>
                  <a:gd name="connsiteX14" fmla="*/ 474201 w 565445"/>
                  <a:gd name="connsiteY14" fmla="*/ 342178 h 676133"/>
                  <a:gd name="connsiteX15" fmla="*/ 483130 w 565445"/>
                  <a:gd name="connsiteY15" fmla="*/ 338479 h 676133"/>
                  <a:gd name="connsiteX16" fmla="*/ 486829 w 565445"/>
                  <a:gd name="connsiteY16" fmla="*/ 329551 h 676133"/>
                  <a:gd name="connsiteX17" fmla="*/ 474201 w 565445"/>
                  <a:gd name="connsiteY17" fmla="*/ 316925 h 676133"/>
                  <a:gd name="connsiteX18" fmla="*/ 91243 w 565445"/>
                  <a:gd name="connsiteY18" fmla="*/ 316924 h 676133"/>
                  <a:gd name="connsiteX19" fmla="*/ 82314 w 565445"/>
                  <a:gd name="connsiteY19" fmla="*/ 320622 h 676133"/>
                  <a:gd name="connsiteX20" fmla="*/ 82314 w 565445"/>
                  <a:gd name="connsiteY20" fmla="*/ 267186 h 676133"/>
                  <a:gd name="connsiteX21" fmla="*/ 78616 w 565445"/>
                  <a:gd name="connsiteY21" fmla="*/ 276115 h 676133"/>
                  <a:gd name="connsiteX22" fmla="*/ 78615 w 565445"/>
                  <a:gd name="connsiteY22" fmla="*/ 276115 h 676133"/>
                  <a:gd name="connsiteX23" fmla="*/ 91242 w 565445"/>
                  <a:gd name="connsiteY23" fmla="*/ 288742 h 676133"/>
                  <a:gd name="connsiteX24" fmla="*/ 474201 w 565445"/>
                  <a:gd name="connsiteY24" fmla="*/ 288742 h 676133"/>
                  <a:gd name="connsiteX25" fmla="*/ 483130 w 565445"/>
                  <a:gd name="connsiteY25" fmla="*/ 285044 h 676133"/>
                  <a:gd name="connsiteX26" fmla="*/ 486828 w 565445"/>
                  <a:gd name="connsiteY26" fmla="*/ 276116 h 676133"/>
                  <a:gd name="connsiteX27" fmla="*/ 474201 w 565445"/>
                  <a:gd name="connsiteY27" fmla="*/ 263489 h 676133"/>
                  <a:gd name="connsiteX28" fmla="*/ 91243 w 565445"/>
                  <a:gd name="connsiteY28" fmla="*/ 263488 h 676133"/>
                  <a:gd name="connsiteX29" fmla="*/ 82314 w 565445"/>
                  <a:gd name="connsiteY29" fmla="*/ 267186 h 676133"/>
                  <a:gd name="connsiteX30" fmla="*/ 5628 w 565445"/>
                  <a:gd name="connsiteY30" fmla="*/ 181100 h 676133"/>
                  <a:gd name="connsiteX31" fmla="*/ 19215 w 565445"/>
                  <a:gd name="connsiteY31" fmla="*/ 175472 h 676133"/>
                  <a:gd name="connsiteX32" fmla="*/ 150865 w 565445"/>
                  <a:gd name="connsiteY32" fmla="*/ 175472 h 676133"/>
                  <a:gd name="connsiteX33" fmla="*/ 182560 w 565445"/>
                  <a:gd name="connsiteY33" fmla="*/ 175472 h 676133"/>
                  <a:gd name="connsiteX34" fmla="*/ 182560 w 565445"/>
                  <a:gd name="connsiteY34" fmla="*/ 175472 h 676133"/>
                  <a:gd name="connsiteX35" fmla="*/ 382886 w 565445"/>
                  <a:gd name="connsiteY35" fmla="*/ 175472 h 676133"/>
                  <a:gd name="connsiteX36" fmla="*/ 382887 w 565445"/>
                  <a:gd name="connsiteY36" fmla="*/ 37057 h 676133"/>
                  <a:gd name="connsiteX37" fmla="*/ 419942 w 565445"/>
                  <a:gd name="connsiteY37" fmla="*/ 1 h 676133"/>
                  <a:gd name="connsiteX38" fmla="*/ 456998 w 565445"/>
                  <a:gd name="connsiteY38" fmla="*/ 37057 h 676133"/>
                  <a:gd name="connsiteX39" fmla="*/ 456998 w 565445"/>
                  <a:gd name="connsiteY39" fmla="*/ 175473 h 676133"/>
                  <a:gd name="connsiteX40" fmla="*/ 546230 w 565445"/>
                  <a:gd name="connsiteY40" fmla="*/ 175472 h 676133"/>
                  <a:gd name="connsiteX41" fmla="*/ 565445 w 565445"/>
                  <a:gd name="connsiteY41" fmla="*/ 194686 h 676133"/>
                  <a:gd name="connsiteX42" fmla="*/ 546231 w 565445"/>
                  <a:gd name="connsiteY42" fmla="*/ 213900 h 676133"/>
                  <a:gd name="connsiteX43" fmla="*/ 525277 w 565445"/>
                  <a:gd name="connsiteY43" fmla="*/ 213900 h 676133"/>
                  <a:gd name="connsiteX44" fmla="*/ 508900 w 565445"/>
                  <a:gd name="connsiteY44" fmla="*/ 524387 h 676133"/>
                  <a:gd name="connsiteX45" fmla="*/ 378244 w 565445"/>
                  <a:gd name="connsiteY45" fmla="*/ 676133 h 676133"/>
                  <a:gd name="connsiteX46" fmla="*/ 184456 w 565445"/>
                  <a:gd name="connsiteY46" fmla="*/ 676133 h 676133"/>
                  <a:gd name="connsiteX47" fmla="*/ 53800 w 565445"/>
                  <a:gd name="connsiteY47" fmla="*/ 524387 h 676133"/>
                  <a:gd name="connsiteX48" fmla="*/ 37423 w 565445"/>
                  <a:gd name="connsiteY48" fmla="*/ 213900 h 676133"/>
                  <a:gd name="connsiteX49" fmla="*/ 19215 w 565445"/>
                  <a:gd name="connsiteY49" fmla="*/ 213900 h 676133"/>
                  <a:gd name="connsiteX50" fmla="*/ 0 w 565445"/>
                  <a:gd name="connsiteY50" fmla="*/ 194687 h 676133"/>
                  <a:gd name="connsiteX51" fmla="*/ 5628 w 565445"/>
                  <a:gd name="connsiteY51" fmla="*/ 181100 h 676133"/>
                  <a:gd name="connsiteX52" fmla="*/ 119301 w 565445"/>
                  <a:gd name="connsiteY52" fmla="*/ 10854 h 676133"/>
                  <a:gd name="connsiteX53" fmla="*/ 145504 w 565445"/>
                  <a:gd name="connsiteY53" fmla="*/ 0 h 676133"/>
                  <a:gd name="connsiteX54" fmla="*/ 182560 w 565445"/>
                  <a:gd name="connsiteY54" fmla="*/ 37056 h 676133"/>
                  <a:gd name="connsiteX55" fmla="*/ 182560 w 565445"/>
                  <a:gd name="connsiteY55" fmla="*/ 175472 h 676133"/>
                  <a:gd name="connsiteX56" fmla="*/ 150865 w 565445"/>
                  <a:gd name="connsiteY56" fmla="*/ 175472 h 676133"/>
                  <a:gd name="connsiteX57" fmla="*/ 108448 w 565445"/>
                  <a:gd name="connsiteY57" fmla="*/ 175472 h 676133"/>
                  <a:gd name="connsiteX58" fmla="*/ 108448 w 565445"/>
                  <a:gd name="connsiteY58" fmla="*/ 37056 h 676133"/>
                  <a:gd name="connsiteX59" fmla="*/ 119301 w 565445"/>
                  <a:gd name="connsiteY59" fmla="*/ 10854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5445" h="676133">
                    <a:moveTo>
                      <a:pt x="82313" y="374057"/>
                    </a:moveTo>
                    <a:cubicBezTo>
                      <a:pt x="80028" y="376342"/>
                      <a:pt x="78616" y="379499"/>
                      <a:pt x="78615" y="382986"/>
                    </a:cubicBezTo>
                    <a:lnTo>
                      <a:pt x="78614" y="382986"/>
                    </a:lnTo>
                    <a:cubicBezTo>
                      <a:pt x="78614" y="389959"/>
                      <a:pt x="84268" y="395612"/>
                      <a:pt x="91242" y="395612"/>
                    </a:cubicBezTo>
                    <a:lnTo>
                      <a:pt x="474201" y="395613"/>
                    </a:lnTo>
                    <a:cubicBezTo>
                      <a:pt x="477687" y="395613"/>
                      <a:pt x="480845" y="394199"/>
                      <a:pt x="483130" y="391915"/>
                    </a:cubicBezTo>
                    <a:lnTo>
                      <a:pt x="486829" y="382986"/>
                    </a:lnTo>
                    <a:lnTo>
                      <a:pt x="474201" y="370360"/>
                    </a:lnTo>
                    <a:lnTo>
                      <a:pt x="91242" y="370359"/>
                    </a:lnTo>
                    <a:cubicBezTo>
                      <a:pt x="87756" y="370359"/>
                      <a:pt x="84600" y="371771"/>
                      <a:pt x="82313" y="374057"/>
                    </a:cubicBezTo>
                    <a:close/>
                    <a:moveTo>
                      <a:pt x="82314" y="320622"/>
                    </a:moveTo>
                    <a:cubicBezTo>
                      <a:pt x="80029" y="322907"/>
                      <a:pt x="78616" y="326063"/>
                      <a:pt x="78615" y="329550"/>
                    </a:cubicBezTo>
                    <a:lnTo>
                      <a:pt x="78615" y="329551"/>
                    </a:lnTo>
                    <a:cubicBezTo>
                      <a:pt x="78614" y="336525"/>
                      <a:pt x="84268" y="342177"/>
                      <a:pt x="91242" y="342177"/>
                    </a:cubicBezTo>
                    <a:lnTo>
                      <a:pt x="474201" y="342178"/>
                    </a:lnTo>
                    <a:cubicBezTo>
                      <a:pt x="477688" y="342178"/>
                      <a:pt x="480844" y="340765"/>
                      <a:pt x="483130" y="338479"/>
                    </a:cubicBezTo>
                    <a:lnTo>
                      <a:pt x="486829" y="329551"/>
                    </a:lnTo>
                    <a:lnTo>
                      <a:pt x="474201" y="316925"/>
                    </a:lnTo>
                    <a:lnTo>
                      <a:pt x="91243" y="316924"/>
                    </a:lnTo>
                    <a:cubicBezTo>
                      <a:pt x="87756" y="316923"/>
                      <a:pt x="84599" y="318337"/>
                      <a:pt x="82314" y="320622"/>
                    </a:cubicBezTo>
                    <a:close/>
                    <a:moveTo>
                      <a:pt x="82314" y="267186"/>
                    </a:moveTo>
                    <a:cubicBezTo>
                      <a:pt x="80029" y="269471"/>
                      <a:pt x="78616" y="272628"/>
                      <a:pt x="78616" y="276115"/>
                    </a:cubicBezTo>
                    <a:lnTo>
                      <a:pt x="78615" y="276115"/>
                    </a:lnTo>
                    <a:cubicBezTo>
                      <a:pt x="78615" y="283088"/>
                      <a:pt x="84268" y="288742"/>
                      <a:pt x="91242" y="288742"/>
                    </a:cubicBezTo>
                    <a:lnTo>
                      <a:pt x="474201" y="288742"/>
                    </a:lnTo>
                    <a:cubicBezTo>
                      <a:pt x="477689" y="288742"/>
                      <a:pt x="480845" y="287328"/>
                      <a:pt x="483130" y="285044"/>
                    </a:cubicBezTo>
                    <a:lnTo>
                      <a:pt x="486828" y="276116"/>
                    </a:lnTo>
                    <a:lnTo>
                      <a:pt x="474201" y="263489"/>
                    </a:lnTo>
                    <a:lnTo>
                      <a:pt x="91243" y="263488"/>
                    </a:lnTo>
                    <a:cubicBezTo>
                      <a:pt x="87756" y="263488"/>
                      <a:pt x="84599" y="264901"/>
                      <a:pt x="82314" y="267186"/>
                    </a:cubicBezTo>
                    <a:close/>
                    <a:moveTo>
                      <a:pt x="5628" y="181100"/>
                    </a:moveTo>
                    <a:cubicBezTo>
                      <a:pt x="9105" y="177623"/>
                      <a:pt x="13909" y="175472"/>
                      <a:pt x="19215" y="175472"/>
                    </a:cubicBezTo>
                    <a:lnTo>
                      <a:pt x="150865" y="175472"/>
                    </a:lnTo>
                    <a:lnTo>
                      <a:pt x="182560" y="175472"/>
                    </a:lnTo>
                    <a:lnTo>
                      <a:pt x="182560" y="175472"/>
                    </a:lnTo>
                    <a:lnTo>
                      <a:pt x="382886" y="175472"/>
                    </a:lnTo>
                    <a:lnTo>
                      <a:pt x="382887" y="37057"/>
                    </a:lnTo>
                    <a:cubicBezTo>
                      <a:pt x="382886" y="16592"/>
                      <a:pt x="399478" y="1"/>
                      <a:pt x="419942" y="1"/>
                    </a:cubicBezTo>
                    <a:cubicBezTo>
                      <a:pt x="440407" y="1"/>
                      <a:pt x="456999" y="16592"/>
                      <a:pt x="456998" y="37057"/>
                    </a:cubicBezTo>
                    <a:lnTo>
                      <a:pt x="456998" y="175473"/>
                    </a:lnTo>
                    <a:lnTo>
                      <a:pt x="546230" y="175472"/>
                    </a:lnTo>
                    <a:cubicBezTo>
                      <a:pt x="556843" y="175472"/>
                      <a:pt x="565445" y="184074"/>
                      <a:pt x="565445" y="194686"/>
                    </a:cubicBezTo>
                    <a:cubicBezTo>
                      <a:pt x="565445" y="205298"/>
                      <a:pt x="556842" y="213901"/>
                      <a:pt x="546231" y="213900"/>
                    </a:cubicBezTo>
                    <a:lnTo>
                      <a:pt x="525277" y="213900"/>
                    </a:lnTo>
                    <a:lnTo>
                      <a:pt x="508900" y="524387"/>
                    </a:lnTo>
                    <a:cubicBezTo>
                      <a:pt x="504508" y="609787"/>
                      <a:pt x="447140" y="676133"/>
                      <a:pt x="378244" y="676133"/>
                    </a:cubicBezTo>
                    <a:lnTo>
                      <a:pt x="184456" y="676133"/>
                    </a:lnTo>
                    <a:cubicBezTo>
                      <a:pt x="115559" y="676134"/>
                      <a:pt x="58191" y="609787"/>
                      <a:pt x="53800" y="524387"/>
                    </a:cubicBezTo>
                    <a:lnTo>
                      <a:pt x="37423" y="213900"/>
                    </a:lnTo>
                    <a:lnTo>
                      <a:pt x="19215" y="213900"/>
                    </a:lnTo>
                    <a:cubicBezTo>
                      <a:pt x="8602" y="213901"/>
                      <a:pt x="0" y="205298"/>
                      <a:pt x="0" y="194687"/>
                    </a:cubicBezTo>
                    <a:cubicBezTo>
                      <a:pt x="1" y="189381"/>
                      <a:pt x="2151" y="184577"/>
                      <a:pt x="5628" y="181100"/>
                    </a:cubicBezTo>
                    <a:close/>
                    <a:moveTo>
                      <a:pt x="119301" y="10854"/>
                    </a:moveTo>
                    <a:cubicBezTo>
                      <a:pt x="126007" y="4148"/>
                      <a:pt x="135271" y="0"/>
                      <a:pt x="145504" y="0"/>
                    </a:cubicBezTo>
                    <a:cubicBezTo>
                      <a:pt x="165969" y="0"/>
                      <a:pt x="182560" y="16591"/>
                      <a:pt x="182560" y="37056"/>
                    </a:cubicBezTo>
                    <a:lnTo>
                      <a:pt x="182560" y="175472"/>
                    </a:lnTo>
                    <a:lnTo>
                      <a:pt x="150865" y="175472"/>
                    </a:lnTo>
                    <a:lnTo>
                      <a:pt x="108448" y="175472"/>
                    </a:lnTo>
                    <a:lnTo>
                      <a:pt x="108448" y="37056"/>
                    </a:lnTo>
                    <a:cubicBezTo>
                      <a:pt x="108448" y="26824"/>
                      <a:pt x="112596" y="17559"/>
                      <a:pt x="119301" y="10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ED0095-8A3E-4295-BD14-F1D3157D9181}"/>
                </a:ext>
              </a:extLst>
            </p:cNvPr>
            <p:cNvGrpSpPr/>
            <p:nvPr/>
          </p:nvGrpSpPr>
          <p:grpSpPr>
            <a:xfrm flipH="1">
              <a:off x="6798969" y="2116842"/>
              <a:ext cx="4602690" cy="1771658"/>
              <a:chOff x="6827378" y="2457115"/>
              <a:chExt cx="1161309" cy="44700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5D4ADB0-E68F-4C7A-B335-732D5F923A4E}"/>
                  </a:ext>
                </a:extLst>
              </p:cNvPr>
              <p:cNvSpPr/>
              <p:nvPr/>
            </p:nvSpPr>
            <p:spPr>
              <a:xfrm>
                <a:off x="7169694" y="2485483"/>
                <a:ext cx="638175" cy="95250"/>
              </a:xfrm>
              <a:custGeom>
                <a:avLst/>
                <a:gdLst>
                  <a:gd name="connsiteX0" fmla="*/ 3654 w 638175"/>
                  <a:gd name="connsiteY0" fmla="*/ 101461 h 95250"/>
                  <a:gd name="connsiteX1" fmla="*/ 8416 w 638175"/>
                  <a:gd name="connsiteY1" fmla="*/ 81458 h 95250"/>
                  <a:gd name="connsiteX2" fmla="*/ 232254 w 638175"/>
                  <a:gd name="connsiteY2" fmla="*/ 2401 h 95250"/>
                  <a:gd name="connsiteX3" fmla="*/ 625636 w 638175"/>
                  <a:gd name="connsiteY3" fmla="*/ 63361 h 95250"/>
                  <a:gd name="connsiteX4" fmla="*/ 632304 w 638175"/>
                  <a:gd name="connsiteY4" fmla="*/ 101461 h 95250"/>
                  <a:gd name="connsiteX5" fmla="*/ 3654 w 638175"/>
                  <a:gd name="connsiteY5" fmla="*/ 10146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03F59F0-775B-4038-9180-B6B0C427B6FC}"/>
                  </a:ext>
                </a:extLst>
              </p:cNvPr>
              <p:cNvSpPr/>
              <p:nvPr/>
            </p:nvSpPr>
            <p:spPr>
              <a:xfrm>
                <a:off x="6827378" y="2457115"/>
                <a:ext cx="1161309" cy="354619"/>
              </a:xfrm>
              <a:custGeom>
                <a:avLst/>
                <a:gdLst>
                  <a:gd name="connsiteX0" fmla="*/ 396451 w 1161309"/>
                  <a:gd name="connsiteY0" fmla="*/ 82756 h 354619"/>
                  <a:gd name="connsiteX1" fmla="*/ 350731 w 1161309"/>
                  <a:gd name="connsiteY1" fmla="*/ 109826 h 354619"/>
                  <a:gd name="connsiteX2" fmla="*/ 345969 w 1161309"/>
                  <a:gd name="connsiteY2" fmla="*/ 129829 h 354619"/>
                  <a:gd name="connsiteX3" fmla="*/ 396451 w 1161309"/>
                  <a:gd name="connsiteY3" fmla="*/ 129829 h 354619"/>
                  <a:gd name="connsiteX4" fmla="*/ 881274 w 1161309"/>
                  <a:gd name="connsiteY4" fmla="*/ 52571 h 354619"/>
                  <a:gd name="connsiteX5" fmla="*/ 881274 w 1161309"/>
                  <a:gd name="connsiteY5" fmla="*/ 129829 h 354619"/>
                  <a:gd name="connsiteX6" fmla="*/ 974619 w 1161309"/>
                  <a:gd name="connsiteY6" fmla="*/ 129829 h 354619"/>
                  <a:gd name="connsiteX7" fmla="*/ 967951 w 1161309"/>
                  <a:gd name="connsiteY7" fmla="*/ 91729 h 354619"/>
                  <a:gd name="connsiteX8" fmla="*/ 918015 w 1161309"/>
                  <a:gd name="connsiteY8" fmla="*/ 62930 h 354619"/>
                  <a:gd name="connsiteX9" fmla="*/ 613622 w 1161309"/>
                  <a:gd name="connsiteY9" fmla="*/ 29109 h 354619"/>
                  <a:gd name="connsiteX10" fmla="*/ 587683 w 1161309"/>
                  <a:gd name="connsiteY10" fmla="*/ 30029 h 354619"/>
                  <a:gd name="connsiteX11" fmla="*/ 574569 w 1161309"/>
                  <a:gd name="connsiteY11" fmla="*/ 30769 h 354619"/>
                  <a:gd name="connsiteX12" fmla="*/ 438005 w 1161309"/>
                  <a:gd name="connsiteY12" fmla="*/ 58153 h 354619"/>
                  <a:gd name="connsiteX13" fmla="*/ 407881 w 1161309"/>
                  <a:gd name="connsiteY13" fmla="*/ 75989 h 354619"/>
                  <a:gd name="connsiteX14" fmla="*/ 407881 w 1161309"/>
                  <a:gd name="connsiteY14" fmla="*/ 129829 h 354619"/>
                  <a:gd name="connsiteX15" fmla="*/ 613622 w 1161309"/>
                  <a:gd name="connsiteY15" fmla="*/ 129829 h 354619"/>
                  <a:gd name="connsiteX16" fmla="*/ 625052 w 1161309"/>
                  <a:gd name="connsiteY16" fmla="*/ 28783 h 354619"/>
                  <a:gd name="connsiteX17" fmla="*/ 625052 w 1161309"/>
                  <a:gd name="connsiteY17" fmla="*/ 129829 h 354619"/>
                  <a:gd name="connsiteX18" fmla="*/ 869844 w 1161309"/>
                  <a:gd name="connsiteY18" fmla="*/ 129829 h 354619"/>
                  <a:gd name="connsiteX19" fmla="*/ 869844 w 1161309"/>
                  <a:gd name="connsiteY19" fmla="*/ 49349 h 354619"/>
                  <a:gd name="connsiteX20" fmla="*/ 851831 w 1161309"/>
                  <a:gd name="connsiteY20" fmla="*/ 44270 h 354619"/>
                  <a:gd name="connsiteX21" fmla="*/ 704731 w 1161309"/>
                  <a:gd name="connsiteY21" fmla="*/ 29106 h 354619"/>
                  <a:gd name="connsiteX22" fmla="*/ 580284 w 1161309"/>
                  <a:gd name="connsiteY22" fmla="*/ 289 h 354619"/>
                  <a:gd name="connsiteX23" fmla="*/ 1024149 w 1161309"/>
                  <a:gd name="connsiteY23" fmla="*/ 92681 h 354619"/>
                  <a:gd name="connsiteX24" fmla="*/ 1045104 w 1161309"/>
                  <a:gd name="connsiteY24" fmla="*/ 100301 h 354619"/>
                  <a:gd name="connsiteX25" fmla="*/ 1113684 w 1161309"/>
                  <a:gd name="connsiteY25" fmla="*/ 100301 h 354619"/>
                  <a:gd name="connsiteX26" fmla="*/ 1128924 w 1161309"/>
                  <a:gd name="connsiteY26" fmla="*/ 115541 h 354619"/>
                  <a:gd name="connsiteX27" fmla="*/ 1128924 w 1161309"/>
                  <a:gd name="connsiteY27" fmla="*/ 211744 h 354619"/>
                  <a:gd name="connsiteX28" fmla="*/ 1161309 w 1161309"/>
                  <a:gd name="connsiteY28" fmla="*/ 240319 h 354619"/>
                  <a:gd name="connsiteX29" fmla="*/ 1161309 w 1161309"/>
                  <a:gd name="connsiteY29" fmla="*/ 322234 h 354619"/>
                  <a:gd name="connsiteX30" fmla="*/ 1084157 w 1161309"/>
                  <a:gd name="connsiteY30" fmla="*/ 354619 h 354619"/>
                  <a:gd name="connsiteX31" fmla="*/ 1036532 w 1161309"/>
                  <a:gd name="connsiteY31" fmla="*/ 354619 h 354619"/>
                  <a:gd name="connsiteX32" fmla="*/ 940329 w 1161309"/>
                  <a:gd name="connsiteY32" fmla="*/ 258416 h 354619"/>
                  <a:gd name="connsiteX33" fmla="*/ 844126 w 1161309"/>
                  <a:gd name="connsiteY33" fmla="*/ 354619 h 354619"/>
                  <a:gd name="connsiteX34" fmla="*/ 312632 w 1161309"/>
                  <a:gd name="connsiteY34" fmla="*/ 354619 h 354619"/>
                  <a:gd name="connsiteX35" fmla="*/ 312632 w 1161309"/>
                  <a:gd name="connsiteY35" fmla="*/ 352714 h 354619"/>
                  <a:gd name="connsiteX36" fmla="*/ 216429 w 1161309"/>
                  <a:gd name="connsiteY36" fmla="*/ 256511 h 354619"/>
                  <a:gd name="connsiteX37" fmla="*/ 120226 w 1161309"/>
                  <a:gd name="connsiteY37" fmla="*/ 352714 h 354619"/>
                  <a:gd name="connsiteX38" fmla="*/ 120226 w 1161309"/>
                  <a:gd name="connsiteY38" fmla="*/ 354619 h 354619"/>
                  <a:gd name="connsiteX39" fmla="*/ 30692 w 1161309"/>
                  <a:gd name="connsiteY39" fmla="*/ 354619 h 354619"/>
                  <a:gd name="connsiteX40" fmla="*/ 212 w 1161309"/>
                  <a:gd name="connsiteY40" fmla="*/ 325091 h 354619"/>
                  <a:gd name="connsiteX41" fmla="*/ 212 w 1161309"/>
                  <a:gd name="connsiteY41" fmla="*/ 241271 h 354619"/>
                  <a:gd name="connsiteX42" fmla="*/ 68792 w 1161309"/>
                  <a:gd name="connsiteY42" fmla="*/ 181264 h 354619"/>
                  <a:gd name="connsiteX43" fmla="*/ 270722 w 1161309"/>
                  <a:gd name="connsiteY43" fmla="*/ 134591 h 354619"/>
                  <a:gd name="connsiteX44" fmla="*/ 313584 w 1161309"/>
                  <a:gd name="connsiteY44" fmla="*/ 106969 h 354619"/>
                  <a:gd name="connsiteX45" fmla="*/ 580284 w 1161309"/>
                  <a:gd name="connsiteY45" fmla="*/ 289 h 35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9F33D54-A798-4FC1-9039-BE4D7E24DFDE}"/>
                  </a:ext>
                </a:extLst>
              </p:cNvPr>
              <p:cNvSpPr/>
              <p:nvPr/>
            </p:nvSpPr>
            <p:spPr>
              <a:xfrm>
                <a:off x="6951414" y="2719341"/>
                <a:ext cx="182880" cy="181927"/>
              </a:xfrm>
              <a:custGeom>
                <a:avLst/>
                <a:gdLst>
                  <a:gd name="connsiteX0" fmla="*/ 92393 w 182880"/>
                  <a:gd name="connsiteY0" fmla="*/ 76200 h 181927"/>
                  <a:gd name="connsiteX1" fmla="*/ 108586 w 182880"/>
                  <a:gd name="connsiteY1" fmla="*/ 92392 h 181927"/>
                  <a:gd name="connsiteX2" fmla="*/ 92393 w 182880"/>
                  <a:gd name="connsiteY2" fmla="*/ 108585 h 181927"/>
                  <a:gd name="connsiteX3" fmla="*/ 76201 w 182880"/>
                  <a:gd name="connsiteY3" fmla="*/ 92392 h 181927"/>
                  <a:gd name="connsiteX4" fmla="*/ 92393 w 182880"/>
                  <a:gd name="connsiteY4" fmla="*/ 76200 h 181927"/>
                  <a:gd name="connsiteX5" fmla="*/ 90538 w 182880"/>
                  <a:gd name="connsiteY5" fmla="*/ 46724 h 181927"/>
                  <a:gd name="connsiteX6" fmla="*/ 59557 w 182880"/>
                  <a:gd name="connsiteY6" fmla="*/ 59557 h 181927"/>
                  <a:gd name="connsiteX7" fmla="*/ 59556 w 182880"/>
                  <a:gd name="connsiteY7" fmla="*/ 121520 h 181927"/>
                  <a:gd name="connsiteX8" fmla="*/ 121520 w 182880"/>
                  <a:gd name="connsiteY8" fmla="*/ 121520 h 181927"/>
                  <a:gd name="connsiteX9" fmla="*/ 121520 w 182880"/>
                  <a:gd name="connsiteY9" fmla="*/ 59557 h 181927"/>
                  <a:gd name="connsiteX10" fmla="*/ 90538 w 182880"/>
                  <a:gd name="connsiteY10" fmla="*/ 46724 h 181927"/>
                  <a:gd name="connsiteX11" fmla="*/ 91440 w 182880"/>
                  <a:gd name="connsiteY11" fmla="*/ 0 h 181927"/>
                  <a:gd name="connsiteX12" fmla="*/ 182880 w 182880"/>
                  <a:gd name="connsiteY12" fmla="*/ 91440 h 181927"/>
                  <a:gd name="connsiteX13" fmla="*/ 182880 w 182880"/>
                  <a:gd name="connsiteY13" fmla="*/ 93345 h 181927"/>
                  <a:gd name="connsiteX14" fmla="*/ 91440 w 182880"/>
                  <a:gd name="connsiteY14" fmla="*/ 181927 h 181927"/>
                  <a:gd name="connsiteX15" fmla="*/ 0 w 182880"/>
                  <a:gd name="connsiteY15" fmla="*/ 93345 h 181927"/>
                  <a:gd name="connsiteX16" fmla="*/ 0 w 182880"/>
                  <a:gd name="connsiteY16" fmla="*/ 91440 h 181927"/>
                  <a:gd name="connsiteX17" fmla="*/ 91440 w 182880"/>
                  <a:gd name="connsiteY17" fmla="*/ 0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A51AE9D-DDE4-43CD-BD4C-BD00860516DB}"/>
                  </a:ext>
                </a:extLst>
              </p:cNvPr>
              <p:cNvSpPr/>
              <p:nvPr/>
            </p:nvSpPr>
            <p:spPr>
              <a:xfrm>
                <a:off x="7674361" y="2721244"/>
                <a:ext cx="182880" cy="182880"/>
              </a:xfrm>
              <a:custGeom>
                <a:avLst/>
                <a:gdLst>
                  <a:gd name="connsiteX0" fmla="*/ 92393 w 182880"/>
                  <a:gd name="connsiteY0" fmla="*/ 76201 h 182880"/>
                  <a:gd name="connsiteX1" fmla="*/ 108586 w 182880"/>
                  <a:gd name="connsiteY1" fmla="*/ 92393 h 182880"/>
                  <a:gd name="connsiteX2" fmla="*/ 92393 w 182880"/>
                  <a:gd name="connsiteY2" fmla="*/ 108586 h 182880"/>
                  <a:gd name="connsiteX3" fmla="*/ 76201 w 182880"/>
                  <a:gd name="connsiteY3" fmla="*/ 92393 h 182880"/>
                  <a:gd name="connsiteX4" fmla="*/ 92393 w 182880"/>
                  <a:gd name="connsiteY4" fmla="*/ 76201 h 182880"/>
                  <a:gd name="connsiteX5" fmla="*/ 90538 w 182880"/>
                  <a:gd name="connsiteY5" fmla="*/ 46724 h 182880"/>
                  <a:gd name="connsiteX6" fmla="*/ 59556 w 182880"/>
                  <a:gd name="connsiteY6" fmla="*/ 59557 h 182880"/>
                  <a:gd name="connsiteX7" fmla="*/ 59556 w 182880"/>
                  <a:gd name="connsiteY7" fmla="*/ 121520 h 182880"/>
                  <a:gd name="connsiteX8" fmla="*/ 121520 w 182880"/>
                  <a:gd name="connsiteY8" fmla="*/ 121520 h 182880"/>
                  <a:gd name="connsiteX9" fmla="*/ 121520 w 182880"/>
                  <a:gd name="connsiteY9" fmla="*/ 59557 h 182880"/>
                  <a:gd name="connsiteX10" fmla="*/ 90538 w 182880"/>
                  <a:gd name="connsiteY10" fmla="*/ 46724 h 182880"/>
                  <a:gd name="connsiteX11" fmla="*/ 91440 w 182880"/>
                  <a:gd name="connsiteY11" fmla="*/ 0 h 182880"/>
                  <a:gd name="connsiteX12" fmla="*/ 182880 w 182880"/>
                  <a:gd name="connsiteY12" fmla="*/ 91440 h 182880"/>
                  <a:gd name="connsiteX13" fmla="*/ 91440 w 182880"/>
                  <a:gd name="connsiteY13" fmla="*/ 182880 h 182880"/>
                  <a:gd name="connsiteX14" fmla="*/ 0 w 182880"/>
                  <a:gd name="connsiteY14" fmla="*/ 91440 h 182880"/>
                  <a:gd name="connsiteX15" fmla="*/ 91440 w 182880"/>
                  <a:gd name="connsiteY15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2798EB-CC34-4ED4-B5EA-74D4746A7124}"/>
                  </a:ext>
                </a:extLst>
              </p:cNvPr>
              <p:cNvSpPr/>
              <p:nvPr/>
            </p:nvSpPr>
            <p:spPr>
              <a:xfrm>
                <a:off x="6836162" y="2597197"/>
                <a:ext cx="1108710" cy="160242"/>
              </a:xfrm>
              <a:custGeom>
                <a:avLst/>
                <a:gdLst>
                  <a:gd name="connsiteX0" fmla="*/ 0 w 1108710"/>
                  <a:gd name="connsiteY0" fmla="*/ 88804 h 160242"/>
                  <a:gd name="connsiteX1" fmla="*/ 76200 w 1108710"/>
                  <a:gd name="connsiteY1" fmla="*/ 88804 h 160242"/>
                  <a:gd name="connsiteX2" fmla="*/ 81915 w 1108710"/>
                  <a:gd name="connsiteY2" fmla="*/ 108807 h 160242"/>
                  <a:gd name="connsiteX3" fmla="*/ 67628 w 1108710"/>
                  <a:gd name="connsiteY3" fmla="*/ 128809 h 160242"/>
                  <a:gd name="connsiteX4" fmla="*/ 61913 w 1108710"/>
                  <a:gd name="connsiteY4" fmla="*/ 132619 h 160242"/>
                  <a:gd name="connsiteX5" fmla="*/ 11430 w 1108710"/>
                  <a:gd name="connsiteY5" fmla="*/ 132619 h 160242"/>
                  <a:gd name="connsiteX6" fmla="*/ 0 w 1108710"/>
                  <a:gd name="connsiteY6" fmla="*/ 121189 h 160242"/>
                  <a:gd name="connsiteX7" fmla="*/ 0 w 1108710"/>
                  <a:gd name="connsiteY7" fmla="*/ 88804 h 160242"/>
                  <a:gd name="connsiteX8" fmla="*/ 610553 w 1108710"/>
                  <a:gd name="connsiteY8" fmla="*/ 32607 h 160242"/>
                  <a:gd name="connsiteX9" fmla="*/ 616268 w 1108710"/>
                  <a:gd name="connsiteY9" fmla="*/ 34512 h 160242"/>
                  <a:gd name="connsiteX10" fmla="*/ 616268 w 1108710"/>
                  <a:gd name="connsiteY10" fmla="*/ 158337 h 160242"/>
                  <a:gd name="connsiteX11" fmla="*/ 610553 w 1108710"/>
                  <a:gd name="connsiteY11" fmla="*/ 160242 h 160242"/>
                  <a:gd name="connsiteX12" fmla="*/ 604838 w 1108710"/>
                  <a:gd name="connsiteY12" fmla="*/ 158337 h 160242"/>
                  <a:gd name="connsiteX13" fmla="*/ 604838 w 1108710"/>
                  <a:gd name="connsiteY13" fmla="*/ 34512 h 160242"/>
                  <a:gd name="connsiteX14" fmla="*/ 610553 w 1108710"/>
                  <a:gd name="connsiteY14" fmla="*/ 32607 h 160242"/>
                  <a:gd name="connsiteX15" fmla="*/ 1099542 w 1108710"/>
                  <a:gd name="connsiteY15" fmla="*/ 341 h 160242"/>
                  <a:gd name="connsiteX16" fmla="*/ 1108710 w 1108710"/>
                  <a:gd name="connsiteY16" fmla="*/ 10699 h 160242"/>
                  <a:gd name="connsiteX17" fmla="*/ 1108710 w 1108710"/>
                  <a:gd name="connsiteY17" fmla="*/ 50704 h 160242"/>
                  <a:gd name="connsiteX18" fmla="*/ 1090612 w 1108710"/>
                  <a:gd name="connsiteY18" fmla="*/ 71659 h 160242"/>
                  <a:gd name="connsiteX19" fmla="*/ 1066800 w 1108710"/>
                  <a:gd name="connsiteY19" fmla="*/ 71659 h 160242"/>
                  <a:gd name="connsiteX20" fmla="*/ 1053465 w 1108710"/>
                  <a:gd name="connsiteY20" fmla="*/ 52609 h 160242"/>
                  <a:gd name="connsiteX21" fmla="*/ 1083945 w 1108710"/>
                  <a:gd name="connsiteY21" fmla="*/ 4984 h 160242"/>
                  <a:gd name="connsiteX22" fmla="*/ 1099542 w 1108710"/>
                  <a:gd name="connsiteY22" fmla="*/ 341 h 16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Block Arc 45">
              <a:extLst>
                <a:ext uri="{FF2B5EF4-FFF2-40B4-BE49-F238E27FC236}">
                  <a16:creationId xmlns:a16="http://schemas.microsoft.com/office/drawing/2014/main" id="{8BE49BB5-9BDB-40F0-B63A-0AE94B577917}"/>
                </a:ext>
              </a:extLst>
            </p:cNvPr>
            <p:cNvSpPr/>
            <p:nvPr/>
          </p:nvSpPr>
          <p:spPr>
            <a:xfrm rot="16200000" flipH="1">
              <a:off x="9563667" y="2095226"/>
              <a:ext cx="2226313" cy="2269550"/>
            </a:xfrm>
            <a:prstGeom prst="blockArc">
              <a:avLst>
                <a:gd name="adj1" fmla="val 16393275"/>
                <a:gd name="adj2" fmla="val 9895435"/>
                <a:gd name="adj3" fmla="val 42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Block Arc 5">
              <a:extLst>
                <a:ext uri="{FF2B5EF4-FFF2-40B4-BE49-F238E27FC236}">
                  <a16:creationId xmlns:a16="http://schemas.microsoft.com/office/drawing/2014/main" id="{E1A91B70-296F-4377-A961-69C44AAB4375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9306632" y="2751402"/>
              <a:ext cx="575398" cy="620481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A3A95E-1B83-4EAD-B2CA-97EDA53D33EC}"/>
              </a:ext>
            </a:extLst>
          </p:cNvPr>
          <p:cNvGrpSpPr/>
          <p:nvPr/>
        </p:nvGrpSpPr>
        <p:grpSpPr>
          <a:xfrm>
            <a:off x="8050408" y="1604352"/>
            <a:ext cx="3846318" cy="4955757"/>
            <a:chOff x="2505953" y="1210883"/>
            <a:chExt cx="3733938" cy="48109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0F19A4-B3F6-4BA2-989C-A4E74849549E}"/>
                </a:ext>
              </a:extLst>
            </p:cNvPr>
            <p:cNvGrpSpPr/>
            <p:nvPr/>
          </p:nvGrpSpPr>
          <p:grpSpPr>
            <a:xfrm>
              <a:off x="3136877" y="2961474"/>
              <a:ext cx="2456915" cy="2455655"/>
              <a:chOff x="4574848" y="1897856"/>
              <a:chExt cx="3028217" cy="302666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F28635-AAF4-4B0B-B077-CCFD7754C909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5056D0B-F736-41F2-B425-343F644A94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D7A8AB-6B42-4C74-82FF-C4DC02C896BB}"/>
                </a:ext>
              </a:extLst>
            </p:cNvPr>
            <p:cNvGrpSpPr/>
            <p:nvPr/>
          </p:nvGrpSpPr>
          <p:grpSpPr>
            <a:xfrm>
              <a:off x="2505953" y="1210883"/>
              <a:ext cx="3733938" cy="4810961"/>
              <a:chOff x="2505953" y="1210883"/>
              <a:chExt cx="3733938" cy="4810961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7D7BB337-0571-4D0C-8BB1-4F73FAB9A5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505953" y="2428102"/>
                <a:ext cx="3733938" cy="3593742"/>
              </a:xfrm>
              <a:custGeom>
                <a:avLst/>
                <a:gdLst>
                  <a:gd name="connsiteX0" fmla="*/ 3175848 w 6187971"/>
                  <a:gd name="connsiteY0" fmla="*/ 5544922 h 5955635"/>
                  <a:gd name="connsiteX1" fmla="*/ 3184857 w 6187971"/>
                  <a:gd name="connsiteY1" fmla="*/ 5542997 h 5955635"/>
                  <a:gd name="connsiteX2" fmla="*/ 3185794 w 6187971"/>
                  <a:gd name="connsiteY2" fmla="*/ 5544792 h 5955635"/>
                  <a:gd name="connsiteX3" fmla="*/ 3509992 w 6187971"/>
                  <a:gd name="connsiteY3" fmla="*/ 5452506 h 5955635"/>
                  <a:gd name="connsiteX4" fmla="*/ 3560810 w 6187971"/>
                  <a:gd name="connsiteY4" fmla="*/ 5445094 h 5955635"/>
                  <a:gd name="connsiteX5" fmla="*/ 3523318 w 6187971"/>
                  <a:gd name="connsiteY5" fmla="*/ 5451849 h 5955635"/>
                  <a:gd name="connsiteX6" fmla="*/ 3518813 w 6187971"/>
                  <a:gd name="connsiteY6" fmla="*/ 5452811 h 5955635"/>
                  <a:gd name="connsiteX7" fmla="*/ 3472811 w 6187971"/>
                  <a:gd name="connsiteY7" fmla="*/ 5457929 h 5955635"/>
                  <a:gd name="connsiteX8" fmla="*/ 3477314 w 6187971"/>
                  <a:gd name="connsiteY8" fmla="*/ 5456967 h 5955635"/>
                  <a:gd name="connsiteX9" fmla="*/ 3481818 w 6187971"/>
                  <a:gd name="connsiteY9" fmla="*/ 5456005 h 5955635"/>
                  <a:gd name="connsiteX10" fmla="*/ 3499835 w 6187971"/>
                  <a:gd name="connsiteY10" fmla="*/ 5452156 h 5955635"/>
                  <a:gd name="connsiteX11" fmla="*/ 3509992 w 6187971"/>
                  <a:gd name="connsiteY11" fmla="*/ 5452506 h 5955635"/>
                  <a:gd name="connsiteX12" fmla="*/ 4648965 w 6187971"/>
                  <a:gd name="connsiteY12" fmla="*/ 5205864 h 5955635"/>
                  <a:gd name="connsiteX13" fmla="*/ 4648375 w 6187971"/>
                  <a:gd name="connsiteY13" fmla="*/ 5206776 h 5955635"/>
                  <a:gd name="connsiteX14" fmla="*/ 4643871 w 6187971"/>
                  <a:gd name="connsiteY14" fmla="*/ 5207738 h 5955635"/>
                  <a:gd name="connsiteX15" fmla="*/ 3439358 w 6187971"/>
                  <a:gd name="connsiteY15" fmla="*/ 5455658 h 5955635"/>
                  <a:gd name="connsiteX16" fmla="*/ 3443861 w 6187971"/>
                  <a:gd name="connsiteY16" fmla="*/ 5454695 h 5955635"/>
                  <a:gd name="connsiteX17" fmla="*/ 3462839 w 6187971"/>
                  <a:gd name="connsiteY17" fmla="*/ 5455350 h 5955635"/>
                  <a:gd name="connsiteX18" fmla="*/ 3463802 w 6187971"/>
                  <a:gd name="connsiteY18" fmla="*/ 5459854 h 5955635"/>
                  <a:gd name="connsiteX19" fmla="*/ 3464764 w 6187971"/>
                  <a:gd name="connsiteY19" fmla="*/ 5464358 h 5955635"/>
                  <a:gd name="connsiteX20" fmla="*/ 3386270 w 6187971"/>
                  <a:gd name="connsiteY20" fmla="*/ 5471708 h 5955635"/>
                  <a:gd name="connsiteX21" fmla="*/ 3439358 w 6187971"/>
                  <a:gd name="connsiteY21" fmla="*/ 5455658 h 5955635"/>
                  <a:gd name="connsiteX22" fmla="*/ 4926827 w 6187971"/>
                  <a:gd name="connsiteY22" fmla="*/ 4878836 h 5955635"/>
                  <a:gd name="connsiteX23" fmla="*/ 4931331 w 6187971"/>
                  <a:gd name="connsiteY23" fmla="*/ 4877874 h 5955635"/>
                  <a:gd name="connsiteX24" fmla="*/ 4927253 w 6187971"/>
                  <a:gd name="connsiteY24" fmla="*/ 4880833 h 5955635"/>
                  <a:gd name="connsiteX25" fmla="*/ 1616921 w 6187971"/>
                  <a:gd name="connsiteY25" fmla="*/ 5147987 h 5955635"/>
                  <a:gd name="connsiteX26" fmla="*/ 1621158 w 6187971"/>
                  <a:gd name="connsiteY26" fmla="*/ 5151791 h 5955635"/>
                  <a:gd name="connsiteX27" fmla="*/ 1617883 w 6187971"/>
                  <a:gd name="connsiteY27" fmla="*/ 5152491 h 5955635"/>
                  <a:gd name="connsiteX28" fmla="*/ 1616921 w 6187971"/>
                  <a:gd name="connsiteY28" fmla="*/ 5147987 h 5955635"/>
                  <a:gd name="connsiteX29" fmla="*/ 6029280 w 6187971"/>
                  <a:gd name="connsiteY29" fmla="*/ 4202957 h 5955635"/>
                  <a:gd name="connsiteX30" fmla="*/ 6033742 w 6187971"/>
                  <a:gd name="connsiteY30" fmla="*/ 4205846 h 5955635"/>
                  <a:gd name="connsiteX31" fmla="*/ 6030850 w 6187971"/>
                  <a:gd name="connsiteY31" fmla="*/ 4210306 h 5955635"/>
                  <a:gd name="connsiteX32" fmla="*/ 6030065 w 6187971"/>
                  <a:gd name="connsiteY32" fmla="*/ 4206631 h 5955635"/>
                  <a:gd name="connsiteX33" fmla="*/ 6029280 w 6187971"/>
                  <a:gd name="connsiteY33" fmla="*/ 4202957 h 5955635"/>
                  <a:gd name="connsiteX34" fmla="*/ 5195431 w 6187971"/>
                  <a:gd name="connsiteY34" fmla="*/ 4350487 h 5955635"/>
                  <a:gd name="connsiteX35" fmla="*/ 5195619 w 6187971"/>
                  <a:gd name="connsiteY35" fmla="*/ 4350447 h 5955635"/>
                  <a:gd name="connsiteX36" fmla="*/ 5191889 w 6187971"/>
                  <a:gd name="connsiteY36" fmla="*/ 4355954 h 5955635"/>
                  <a:gd name="connsiteX37" fmla="*/ 5195431 w 6187971"/>
                  <a:gd name="connsiteY37" fmla="*/ 4350487 h 5955635"/>
                  <a:gd name="connsiteX38" fmla="*/ 5135887 w 6187971"/>
                  <a:gd name="connsiteY38" fmla="*/ 4358358 h 5955635"/>
                  <a:gd name="connsiteX39" fmla="*/ 5135916 w 6187971"/>
                  <a:gd name="connsiteY39" fmla="*/ 4358493 h 5955635"/>
                  <a:gd name="connsiteX40" fmla="*/ 5132374 w 6187971"/>
                  <a:gd name="connsiteY40" fmla="*/ 4363959 h 5955635"/>
                  <a:gd name="connsiteX41" fmla="*/ 1535232 w 6187971"/>
                  <a:gd name="connsiteY41" fmla="*/ 5118342 h 5955635"/>
                  <a:gd name="connsiteX42" fmla="*/ 1540699 w 6187971"/>
                  <a:gd name="connsiteY42" fmla="*/ 5121884 h 5955635"/>
                  <a:gd name="connsiteX43" fmla="*/ 1546166 w 6187971"/>
                  <a:gd name="connsiteY43" fmla="*/ 5125426 h 5955635"/>
                  <a:gd name="connsiteX44" fmla="*/ 1541661 w 6187971"/>
                  <a:gd name="connsiteY44" fmla="*/ 5126389 h 5955635"/>
                  <a:gd name="connsiteX45" fmla="*/ 1535232 w 6187971"/>
                  <a:gd name="connsiteY45" fmla="*/ 5118342 h 5955635"/>
                  <a:gd name="connsiteX46" fmla="*/ 1296561 w 6187971"/>
                  <a:gd name="connsiteY46" fmla="*/ 4951097 h 5955635"/>
                  <a:gd name="connsiteX47" fmla="*/ 1298982 w 6187971"/>
                  <a:gd name="connsiteY47" fmla="*/ 4952173 h 5955635"/>
                  <a:gd name="connsiteX48" fmla="*/ 1302760 w 6187971"/>
                  <a:gd name="connsiteY48" fmla="*/ 4956076 h 5955635"/>
                  <a:gd name="connsiteX49" fmla="*/ 1297293 w 6187971"/>
                  <a:gd name="connsiteY49" fmla="*/ 4952534 h 5955635"/>
                  <a:gd name="connsiteX50" fmla="*/ 1299553 w 6187971"/>
                  <a:gd name="connsiteY50" fmla="*/ 4938864 h 5955635"/>
                  <a:gd name="connsiteX51" fmla="*/ 1305339 w 6187971"/>
                  <a:gd name="connsiteY51" fmla="*/ 4946105 h 5955635"/>
                  <a:gd name="connsiteX52" fmla="*/ 1299715 w 6187971"/>
                  <a:gd name="connsiteY52" fmla="*/ 4939066 h 5955635"/>
                  <a:gd name="connsiteX53" fmla="*/ 6187039 w 6187971"/>
                  <a:gd name="connsiteY53" fmla="*/ 3627519 h 5955635"/>
                  <a:gd name="connsiteX54" fmla="*/ 6185137 w 6187971"/>
                  <a:gd name="connsiteY54" fmla="*/ 3708609 h 5955635"/>
                  <a:gd name="connsiteX55" fmla="*/ 6163816 w 6187971"/>
                  <a:gd name="connsiteY55" fmla="*/ 3770795 h 5955635"/>
                  <a:gd name="connsiteX56" fmla="*/ 6168279 w 6187971"/>
                  <a:gd name="connsiteY56" fmla="*/ 3773684 h 5955635"/>
                  <a:gd name="connsiteX57" fmla="*/ 6163279 w 6187971"/>
                  <a:gd name="connsiteY57" fmla="*/ 3786278 h 5955635"/>
                  <a:gd name="connsiteX58" fmla="*/ 6160387 w 6187971"/>
                  <a:gd name="connsiteY58" fmla="*/ 3790738 h 5955635"/>
                  <a:gd name="connsiteX59" fmla="*/ 6164064 w 6187971"/>
                  <a:gd name="connsiteY59" fmla="*/ 3789953 h 5955635"/>
                  <a:gd name="connsiteX60" fmla="*/ 6153775 w 6187971"/>
                  <a:gd name="connsiteY60" fmla="*/ 3849782 h 5955635"/>
                  <a:gd name="connsiteX61" fmla="*/ 6154561 w 6187971"/>
                  <a:gd name="connsiteY61" fmla="*/ 3853456 h 5955635"/>
                  <a:gd name="connsiteX62" fmla="*/ 6155346 w 6187971"/>
                  <a:gd name="connsiteY62" fmla="*/ 3857131 h 5955635"/>
                  <a:gd name="connsiteX63" fmla="*/ 6156131 w 6187971"/>
                  <a:gd name="connsiteY63" fmla="*/ 3860805 h 5955635"/>
                  <a:gd name="connsiteX64" fmla="*/ 6152454 w 6187971"/>
                  <a:gd name="connsiteY64" fmla="*/ 3861591 h 5955635"/>
                  <a:gd name="connsiteX65" fmla="*/ 6156916 w 6187971"/>
                  <a:gd name="connsiteY65" fmla="*/ 3864480 h 5955635"/>
                  <a:gd name="connsiteX66" fmla="*/ 6155841 w 6187971"/>
                  <a:gd name="connsiteY66" fmla="*/ 3895446 h 5955635"/>
                  <a:gd name="connsiteX67" fmla="*/ 6171873 w 6187971"/>
                  <a:gd name="connsiteY67" fmla="*/ 3880495 h 5955635"/>
                  <a:gd name="connsiteX68" fmla="*/ 6171604 w 6187971"/>
                  <a:gd name="connsiteY68" fmla="*/ 3888236 h 5955635"/>
                  <a:gd name="connsiteX69" fmla="*/ 6171470 w 6187971"/>
                  <a:gd name="connsiteY69" fmla="*/ 3892106 h 5955635"/>
                  <a:gd name="connsiteX70" fmla="*/ 6170551 w 6187971"/>
                  <a:gd name="connsiteY70" fmla="*/ 3892303 h 5955635"/>
                  <a:gd name="connsiteX71" fmla="*/ 6171336 w 6187971"/>
                  <a:gd name="connsiteY71" fmla="*/ 3895977 h 5955635"/>
                  <a:gd name="connsiteX72" fmla="*/ 6171470 w 6187971"/>
                  <a:gd name="connsiteY72" fmla="*/ 3892106 h 5955635"/>
                  <a:gd name="connsiteX73" fmla="*/ 6174228 w 6187971"/>
                  <a:gd name="connsiteY73" fmla="*/ 3891517 h 5955635"/>
                  <a:gd name="connsiteX74" fmla="*/ 6175013 w 6187971"/>
                  <a:gd name="connsiteY74" fmla="*/ 3895192 h 5955635"/>
                  <a:gd name="connsiteX75" fmla="*/ 6175798 w 6187971"/>
                  <a:gd name="connsiteY75" fmla="*/ 3898866 h 5955635"/>
                  <a:gd name="connsiteX76" fmla="*/ 6168691 w 6187971"/>
                  <a:gd name="connsiteY76" fmla="*/ 3919595 h 5955635"/>
                  <a:gd name="connsiteX77" fmla="*/ 6165799 w 6187971"/>
                  <a:gd name="connsiteY77" fmla="*/ 3924055 h 5955635"/>
                  <a:gd name="connsiteX78" fmla="*/ 6163691 w 6187971"/>
                  <a:gd name="connsiteY78" fmla="*/ 3932189 h 5955635"/>
                  <a:gd name="connsiteX79" fmla="*/ 6160799 w 6187971"/>
                  <a:gd name="connsiteY79" fmla="*/ 3936650 h 5955635"/>
                  <a:gd name="connsiteX80" fmla="*/ 6162906 w 6187971"/>
                  <a:gd name="connsiteY80" fmla="*/ 3928515 h 5955635"/>
                  <a:gd name="connsiteX81" fmla="*/ 6165014 w 6187971"/>
                  <a:gd name="connsiteY81" fmla="*/ 3920380 h 5955635"/>
                  <a:gd name="connsiteX82" fmla="*/ 6150552 w 6187971"/>
                  <a:gd name="connsiteY82" fmla="*/ 3942681 h 5955635"/>
                  <a:gd name="connsiteX83" fmla="*/ 6137165 w 6187971"/>
                  <a:gd name="connsiteY83" fmla="*/ 3934015 h 5955635"/>
                  <a:gd name="connsiteX84" fmla="*/ 6088449 w 6187971"/>
                  <a:gd name="connsiteY84" fmla="*/ 4101948 h 5955635"/>
                  <a:gd name="connsiteX85" fmla="*/ 6086341 w 6187971"/>
                  <a:gd name="connsiteY85" fmla="*/ 4110083 h 5955635"/>
                  <a:gd name="connsiteX86" fmla="*/ 6083449 w 6187971"/>
                  <a:gd name="connsiteY86" fmla="*/ 4114542 h 5955635"/>
                  <a:gd name="connsiteX87" fmla="*/ 6059236 w 6187971"/>
                  <a:gd name="connsiteY87" fmla="*/ 4181188 h 5955635"/>
                  <a:gd name="connsiteX88" fmla="*/ 6030808 w 6187971"/>
                  <a:gd name="connsiteY88" fmla="*/ 4264104 h 5955635"/>
                  <a:gd name="connsiteX89" fmla="*/ 5990563 w 6187971"/>
                  <a:gd name="connsiteY89" fmla="*/ 4345702 h 5955635"/>
                  <a:gd name="connsiteX90" fmla="*/ 5931641 w 6187971"/>
                  <a:gd name="connsiteY90" fmla="*/ 4465868 h 5955635"/>
                  <a:gd name="connsiteX91" fmla="*/ 5868547 w 6187971"/>
                  <a:gd name="connsiteY91" fmla="*/ 4548506 h 5955635"/>
                  <a:gd name="connsiteX92" fmla="*/ 5877224 w 6187971"/>
                  <a:gd name="connsiteY92" fmla="*/ 4535125 h 5955635"/>
                  <a:gd name="connsiteX93" fmla="*/ 5870655 w 6187971"/>
                  <a:gd name="connsiteY93" fmla="*/ 4540371 h 5955635"/>
                  <a:gd name="connsiteX94" fmla="*/ 5867762 w 6187971"/>
                  <a:gd name="connsiteY94" fmla="*/ 4544831 h 5955635"/>
                  <a:gd name="connsiteX95" fmla="*/ 5869870 w 6187971"/>
                  <a:gd name="connsiteY95" fmla="*/ 4536697 h 5955635"/>
                  <a:gd name="connsiteX96" fmla="*/ 5869085 w 6187971"/>
                  <a:gd name="connsiteY96" fmla="*/ 4533022 h 5955635"/>
                  <a:gd name="connsiteX97" fmla="*/ 5809916 w 6187971"/>
                  <a:gd name="connsiteY97" fmla="*/ 4634032 h 5955635"/>
                  <a:gd name="connsiteX98" fmla="*/ 5732112 w 6187971"/>
                  <a:gd name="connsiteY98" fmla="*/ 4719811 h 5955635"/>
                  <a:gd name="connsiteX99" fmla="*/ 5839913 w 6187971"/>
                  <a:gd name="connsiteY99" fmla="*/ 4558465 h 5955635"/>
                  <a:gd name="connsiteX100" fmla="*/ 5846236 w 6187971"/>
                  <a:gd name="connsiteY100" fmla="*/ 4534062 h 5955635"/>
                  <a:gd name="connsiteX101" fmla="*/ 5879621 w 6187971"/>
                  <a:gd name="connsiteY101" fmla="*/ 4492350 h 5955635"/>
                  <a:gd name="connsiteX102" fmla="*/ 5893835 w 6187971"/>
                  <a:gd name="connsiteY102" fmla="*/ 4450893 h 5955635"/>
                  <a:gd name="connsiteX103" fmla="*/ 5930898 w 6187971"/>
                  <a:gd name="connsiteY103" fmla="*/ 4408396 h 5955635"/>
                  <a:gd name="connsiteX104" fmla="*/ 5939823 w 6187971"/>
                  <a:gd name="connsiteY104" fmla="*/ 4414173 h 5955635"/>
                  <a:gd name="connsiteX105" fmla="*/ 5959284 w 6187971"/>
                  <a:gd name="connsiteY105" fmla="*/ 4379279 h 5955635"/>
                  <a:gd name="connsiteX106" fmla="*/ 5955607 w 6187971"/>
                  <a:gd name="connsiteY106" fmla="*/ 4380064 h 5955635"/>
                  <a:gd name="connsiteX107" fmla="*/ 5952715 w 6187971"/>
                  <a:gd name="connsiteY107" fmla="*/ 4384525 h 5955635"/>
                  <a:gd name="connsiteX108" fmla="*/ 5951930 w 6187971"/>
                  <a:gd name="connsiteY108" fmla="*/ 4380850 h 5955635"/>
                  <a:gd name="connsiteX109" fmla="*/ 5941683 w 6187971"/>
                  <a:gd name="connsiteY109" fmla="*/ 4386882 h 5955635"/>
                  <a:gd name="connsiteX110" fmla="*/ 5955359 w 6187971"/>
                  <a:gd name="connsiteY110" fmla="*/ 4360907 h 5955635"/>
                  <a:gd name="connsiteX111" fmla="*/ 5954574 w 6187971"/>
                  <a:gd name="connsiteY111" fmla="*/ 4357232 h 5955635"/>
                  <a:gd name="connsiteX112" fmla="*/ 5958251 w 6187971"/>
                  <a:gd name="connsiteY112" fmla="*/ 4356446 h 5955635"/>
                  <a:gd name="connsiteX113" fmla="*/ 5960359 w 6187971"/>
                  <a:gd name="connsiteY113" fmla="*/ 4348312 h 5955635"/>
                  <a:gd name="connsiteX114" fmla="*/ 5964036 w 6187971"/>
                  <a:gd name="connsiteY114" fmla="*/ 4347527 h 5955635"/>
                  <a:gd name="connsiteX115" fmla="*/ 5980357 w 6187971"/>
                  <a:gd name="connsiteY115" fmla="*/ 4297935 h 5955635"/>
                  <a:gd name="connsiteX116" fmla="*/ 6007959 w 6187971"/>
                  <a:gd name="connsiteY116" fmla="*/ 4265143 h 5955635"/>
                  <a:gd name="connsiteX117" fmla="*/ 6010851 w 6187971"/>
                  <a:gd name="connsiteY117" fmla="*/ 4260683 h 5955635"/>
                  <a:gd name="connsiteX118" fmla="*/ 6016636 w 6187971"/>
                  <a:gd name="connsiteY118" fmla="*/ 4251763 h 5955635"/>
                  <a:gd name="connsiteX119" fmla="*/ 6017421 w 6187971"/>
                  <a:gd name="connsiteY119" fmla="*/ 4255437 h 5955635"/>
                  <a:gd name="connsiteX120" fmla="*/ 6014528 w 6187971"/>
                  <a:gd name="connsiteY120" fmla="*/ 4259898 h 5955635"/>
                  <a:gd name="connsiteX121" fmla="*/ 6015313 w 6187971"/>
                  <a:gd name="connsiteY121" fmla="*/ 4263572 h 5955635"/>
                  <a:gd name="connsiteX122" fmla="*/ 6024528 w 6187971"/>
                  <a:gd name="connsiteY122" fmla="*/ 4234709 h 5955635"/>
                  <a:gd name="connsiteX123" fmla="*/ 6021635 w 6187971"/>
                  <a:gd name="connsiteY123" fmla="*/ 4239169 h 5955635"/>
                  <a:gd name="connsiteX124" fmla="*/ 6020850 w 6187971"/>
                  <a:gd name="connsiteY124" fmla="*/ 4235494 h 5955635"/>
                  <a:gd name="connsiteX125" fmla="*/ 6020065 w 6187971"/>
                  <a:gd name="connsiteY125" fmla="*/ 4231820 h 5955635"/>
                  <a:gd name="connsiteX126" fmla="*/ 6013496 w 6187971"/>
                  <a:gd name="connsiteY126" fmla="*/ 4237066 h 5955635"/>
                  <a:gd name="connsiteX127" fmla="*/ 6027957 w 6187971"/>
                  <a:gd name="connsiteY127" fmla="*/ 4214766 h 5955635"/>
                  <a:gd name="connsiteX128" fmla="*/ 6030850 w 6187971"/>
                  <a:gd name="connsiteY128" fmla="*/ 4210306 h 5955635"/>
                  <a:gd name="connsiteX129" fmla="*/ 6078987 w 6187971"/>
                  <a:gd name="connsiteY129" fmla="*/ 4111654 h 5955635"/>
                  <a:gd name="connsiteX130" fmla="*/ 6081879 w 6187971"/>
                  <a:gd name="connsiteY130" fmla="*/ 4107194 h 5955635"/>
                  <a:gd name="connsiteX131" fmla="*/ 6083986 w 6187971"/>
                  <a:gd name="connsiteY131" fmla="*/ 4099059 h 5955635"/>
                  <a:gd name="connsiteX132" fmla="*/ 6084771 w 6187971"/>
                  <a:gd name="connsiteY132" fmla="*/ 4102733 h 5955635"/>
                  <a:gd name="connsiteX133" fmla="*/ 6087953 w 6187971"/>
                  <a:gd name="connsiteY133" fmla="*/ 4063633 h 5955635"/>
                  <a:gd name="connsiteX134" fmla="*/ 6085846 w 6187971"/>
                  <a:gd name="connsiteY134" fmla="*/ 4071767 h 5955635"/>
                  <a:gd name="connsiteX135" fmla="*/ 6082169 w 6187971"/>
                  <a:gd name="connsiteY135" fmla="*/ 4072553 h 5955635"/>
                  <a:gd name="connsiteX136" fmla="*/ 6084276 w 6187971"/>
                  <a:gd name="connsiteY136" fmla="*/ 4064419 h 5955635"/>
                  <a:gd name="connsiteX137" fmla="*/ 6083990 w 6187971"/>
                  <a:gd name="connsiteY137" fmla="*/ 4063082 h 5955635"/>
                  <a:gd name="connsiteX138" fmla="*/ 6084968 w 6187971"/>
                  <a:gd name="connsiteY138" fmla="*/ 4060909 h 5955635"/>
                  <a:gd name="connsiteX139" fmla="*/ 6086383 w 6187971"/>
                  <a:gd name="connsiteY139" fmla="*/ 4056284 h 5955635"/>
                  <a:gd name="connsiteX140" fmla="*/ 6083491 w 6187971"/>
                  <a:gd name="connsiteY140" fmla="*/ 4060744 h 5955635"/>
                  <a:gd name="connsiteX141" fmla="*/ 6083990 w 6187971"/>
                  <a:gd name="connsiteY141" fmla="*/ 4063082 h 5955635"/>
                  <a:gd name="connsiteX142" fmla="*/ 6081384 w 6187971"/>
                  <a:gd name="connsiteY142" fmla="*/ 4068878 h 5955635"/>
                  <a:gd name="connsiteX143" fmla="*/ 6123530 w 6187971"/>
                  <a:gd name="connsiteY143" fmla="*/ 3906191 h 5955635"/>
                  <a:gd name="connsiteX144" fmla="*/ 6134315 w 6187971"/>
                  <a:gd name="connsiteY144" fmla="*/ 3884676 h 5955635"/>
                  <a:gd name="connsiteX145" fmla="*/ 6129067 w 6187971"/>
                  <a:gd name="connsiteY145" fmla="*/ 3878113 h 5955635"/>
                  <a:gd name="connsiteX146" fmla="*/ 6131959 w 6187971"/>
                  <a:gd name="connsiteY146" fmla="*/ 3873653 h 5955635"/>
                  <a:gd name="connsiteX147" fmla="*/ 6134066 w 6187971"/>
                  <a:gd name="connsiteY147" fmla="*/ 3865519 h 5955635"/>
                  <a:gd name="connsiteX148" fmla="*/ 6157494 w 6187971"/>
                  <a:gd name="connsiteY148" fmla="*/ 3795198 h 5955635"/>
                  <a:gd name="connsiteX149" fmla="*/ 6154602 w 6187971"/>
                  <a:gd name="connsiteY149" fmla="*/ 3799658 h 5955635"/>
                  <a:gd name="connsiteX150" fmla="*/ 6150140 w 6187971"/>
                  <a:gd name="connsiteY150" fmla="*/ 3796769 h 5955635"/>
                  <a:gd name="connsiteX151" fmla="*/ 6153032 w 6187971"/>
                  <a:gd name="connsiteY151" fmla="*/ 3792310 h 5955635"/>
                  <a:gd name="connsiteX152" fmla="*/ 6152247 w 6187971"/>
                  <a:gd name="connsiteY152" fmla="*/ 3788635 h 5955635"/>
                  <a:gd name="connsiteX153" fmla="*/ 6172783 w 6187971"/>
                  <a:gd name="connsiteY153" fmla="*/ 3722774 h 5955635"/>
                  <a:gd name="connsiteX154" fmla="*/ 6187039 w 6187971"/>
                  <a:gd name="connsiteY154" fmla="*/ 3627519 h 5955635"/>
                  <a:gd name="connsiteX155" fmla="*/ 5453639 w 6187971"/>
                  <a:gd name="connsiteY155" fmla="*/ 3702176 h 5955635"/>
                  <a:gd name="connsiteX156" fmla="*/ 5453774 w 6187971"/>
                  <a:gd name="connsiteY156" fmla="*/ 3702469 h 5955635"/>
                  <a:gd name="connsiteX157" fmla="*/ 5449948 w 6187971"/>
                  <a:gd name="connsiteY157" fmla="*/ 3712116 h 5955635"/>
                  <a:gd name="connsiteX158" fmla="*/ 5548423 w 6187971"/>
                  <a:gd name="connsiteY158" fmla="*/ 3643981 h 5955635"/>
                  <a:gd name="connsiteX159" fmla="*/ 5544882 w 6187971"/>
                  <a:gd name="connsiteY159" fmla="*/ 3649448 h 5955635"/>
                  <a:gd name="connsiteX160" fmla="*/ 5548423 w 6187971"/>
                  <a:gd name="connsiteY160" fmla="*/ 3643981 h 5955635"/>
                  <a:gd name="connsiteX161" fmla="*/ 5501782 w 6187971"/>
                  <a:gd name="connsiteY161" fmla="*/ 3594005 h 5955635"/>
                  <a:gd name="connsiteX162" fmla="*/ 5500844 w 6187971"/>
                  <a:gd name="connsiteY162" fmla="*/ 3597631 h 5955635"/>
                  <a:gd name="connsiteX163" fmla="*/ 5501806 w 6187971"/>
                  <a:gd name="connsiteY163" fmla="*/ 3602135 h 5955635"/>
                  <a:gd name="connsiteX164" fmla="*/ 5498264 w 6187971"/>
                  <a:gd name="connsiteY164" fmla="*/ 3607601 h 5955635"/>
                  <a:gd name="connsiteX165" fmla="*/ 5496339 w 6187971"/>
                  <a:gd name="connsiteY165" fmla="*/ 3598593 h 5955635"/>
                  <a:gd name="connsiteX166" fmla="*/ 5505531 w 6187971"/>
                  <a:gd name="connsiteY166" fmla="*/ 3584407 h 5955635"/>
                  <a:gd name="connsiteX167" fmla="*/ 5502887 w 6187971"/>
                  <a:gd name="connsiteY167" fmla="*/ 3593074 h 5955635"/>
                  <a:gd name="connsiteX168" fmla="*/ 5501782 w 6187971"/>
                  <a:gd name="connsiteY168" fmla="*/ 3594005 h 5955635"/>
                  <a:gd name="connsiteX169" fmla="*/ 5503423 w 6187971"/>
                  <a:gd name="connsiteY169" fmla="*/ 3587661 h 5955635"/>
                  <a:gd name="connsiteX170" fmla="*/ 5509363 w 6187971"/>
                  <a:gd name="connsiteY170" fmla="*/ 3567553 h 5955635"/>
                  <a:gd name="connsiteX171" fmla="*/ 5513086 w 6187971"/>
                  <a:gd name="connsiteY171" fmla="*/ 3566758 h 5955635"/>
                  <a:gd name="connsiteX172" fmla="*/ 5506965 w 6187971"/>
                  <a:gd name="connsiteY172" fmla="*/ 3582195 h 5955635"/>
                  <a:gd name="connsiteX173" fmla="*/ 5505531 w 6187971"/>
                  <a:gd name="connsiteY173" fmla="*/ 3584407 h 5955635"/>
                  <a:gd name="connsiteX174" fmla="*/ 5507691 w 6187971"/>
                  <a:gd name="connsiteY174" fmla="*/ 3577329 h 5955635"/>
                  <a:gd name="connsiteX175" fmla="*/ 5510688 w 6187971"/>
                  <a:gd name="connsiteY175" fmla="*/ 3559800 h 5955635"/>
                  <a:gd name="connsiteX176" fmla="*/ 5509363 w 6187971"/>
                  <a:gd name="connsiteY176" fmla="*/ 3567553 h 5955635"/>
                  <a:gd name="connsiteX177" fmla="*/ 5508582 w 6187971"/>
                  <a:gd name="connsiteY177" fmla="*/ 3567720 h 5955635"/>
                  <a:gd name="connsiteX178" fmla="*/ 5161932 w 6187971"/>
                  <a:gd name="connsiteY178" fmla="*/ 3575847 h 5955635"/>
                  <a:gd name="connsiteX179" fmla="*/ 5160517 w 6187971"/>
                  <a:gd name="connsiteY179" fmla="*/ 3580472 h 5955635"/>
                  <a:gd name="connsiteX180" fmla="*/ 5159539 w 6187971"/>
                  <a:gd name="connsiteY180" fmla="*/ 3582645 h 5955635"/>
                  <a:gd name="connsiteX181" fmla="*/ 5159040 w 6187971"/>
                  <a:gd name="connsiteY181" fmla="*/ 3580307 h 5955635"/>
                  <a:gd name="connsiteX182" fmla="*/ 5161932 w 6187971"/>
                  <a:gd name="connsiteY182" fmla="*/ 3575847 h 5955635"/>
                  <a:gd name="connsiteX183" fmla="*/ 1120688 w 6187971"/>
                  <a:gd name="connsiteY183" fmla="*/ 4434529 h 5955635"/>
                  <a:gd name="connsiteX184" fmla="*/ 1126155 w 6187971"/>
                  <a:gd name="connsiteY184" fmla="*/ 4438070 h 5955635"/>
                  <a:gd name="connsiteX185" fmla="*/ 1121651 w 6187971"/>
                  <a:gd name="connsiteY185" fmla="*/ 4439032 h 5955635"/>
                  <a:gd name="connsiteX186" fmla="*/ 5592057 w 6187971"/>
                  <a:gd name="connsiteY186" fmla="*/ 3360201 h 5955635"/>
                  <a:gd name="connsiteX187" fmla="*/ 5593625 w 6187971"/>
                  <a:gd name="connsiteY187" fmla="*/ 3370584 h 5955635"/>
                  <a:gd name="connsiteX188" fmla="*/ 5592663 w 6187971"/>
                  <a:gd name="connsiteY188" fmla="*/ 3366081 h 5955635"/>
                  <a:gd name="connsiteX189" fmla="*/ 5591701 w 6187971"/>
                  <a:gd name="connsiteY189" fmla="*/ 3361577 h 5955635"/>
                  <a:gd name="connsiteX190" fmla="*/ 818034 w 6187971"/>
                  <a:gd name="connsiteY190" fmla="*/ 4362609 h 5955635"/>
                  <a:gd name="connsiteX191" fmla="*/ 820283 w 6187971"/>
                  <a:gd name="connsiteY191" fmla="*/ 4366839 h 5955635"/>
                  <a:gd name="connsiteX192" fmla="*/ 818996 w 6187971"/>
                  <a:gd name="connsiteY192" fmla="*/ 4367114 h 5955635"/>
                  <a:gd name="connsiteX193" fmla="*/ 818034 w 6187971"/>
                  <a:gd name="connsiteY193" fmla="*/ 4362609 h 5955635"/>
                  <a:gd name="connsiteX194" fmla="*/ 5246100 w 6187971"/>
                  <a:gd name="connsiteY194" fmla="*/ 3411866 h 5955635"/>
                  <a:gd name="connsiteX195" fmla="*/ 5247019 w 6187971"/>
                  <a:gd name="connsiteY195" fmla="*/ 3411670 h 5955635"/>
                  <a:gd name="connsiteX196" fmla="*/ 5246885 w 6187971"/>
                  <a:gd name="connsiteY196" fmla="*/ 3415540 h 5955635"/>
                  <a:gd name="connsiteX197" fmla="*/ 5246100 w 6187971"/>
                  <a:gd name="connsiteY197" fmla="*/ 3411866 h 5955635"/>
                  <a:gd name="connsiteX198" fmla="*/ 5262588 w 6187971"/>
                  <a:gd name="connsiteY198" fmla="*/ 3147082 h 5955635"/>
                  <a:gd name="connsiteX199" fmla="*/ 5248332 w 6187971"/>
                  <a:gd name="connsiteY199" fmla="*/ 3242337 h 5955635"/>
                  <a:gd name="connsiteX200" fmla="*/ 5227796 w 6187971"/>
                  <a:gd name="connsiteY200" fmla="*/ 3308198 h 5955635"/>
                  <a:gd name="connsiteX201" fmla="*/ 5228581 w 6187971"/>
                  <a:gd name="connsiteY201" fmla="*/ 3311872 h 5955635"/>
                  <a:gd name="connsiteX202" fmla="*/ 5225689 w 6187971"/>
                  <a:gd name="connsiteY202" fmla="*/ 3316332 h 5955635"/>
                  <a:gd name="connsiteX203" fmla="*/ 5230152 w 6187971"/>
                  <a:gd name="connsiteY203" fmla="*/ 3319222 h 5955635"/>
                  <a:gd name="connsiteX204" fmla="*/ 5233044 w 6187971"/>
                  <a:gd name="connsiteY204" fmla="*/ 3314761 h 5955635"/>
                  <a:gd name="connsiteX205" fmla="*/ 5209615 w 6187971"/>
                  <a:gd name="connsiteY205" fmla="*/ 3385082 h 5955635"/>
                  <a:gd name="connsiteX206" fmla="*/ 5207509 w 6187971"/>
                  <a:gd name="connsiteY206" fmla="*/ 3393216 h 5955635"/>
                  <a:gd name="connsiteX207" fmla="*/ 5204616 w 6187971"/>
                  <a:gd name="connsiteY207" fmla="*/ 3397676 h 5955635"/>
                  <a:gd name="connsiteX208" fmla="*/ 5209864 w 6187971"/>
                  <a:gd name="connsiteY208" fmla="*/ 3404240 h 5955635"/>
                  <a:gd name="connsiteX209" fmla="*/ 5199079 w 6187971"/>
                  <a:gd name="connsiteY209" fmla="*/ 3425754 h 5955635"/>
                  <a:gd name="connsiteX210" fmla="*/ 5156933 w 6187971"/>
                  <a:gd name="connsiteY210" fmla="*/ 3588442 h 5955635"/>
                  <a:gd name="connsiteX211" fmla="*/ 5159539 w 6187971"/>
                  <a:gd name="connsiteY211" fmla="*/ 3582645 h 5955635"/>
                  <a:gd name="connsiteX212" fmla="*/ 5159825 w 6187971"/>
                  <a:gd name="connsiteY212" fmla="*/ 3583982 h 5955635"/>
                  <a:gd name="connsiteX213" fmla="*/ 5157718 w 6187971"/>
                  <a:gd name="connsiteY213" fmla="*/ 3592116 h 5955635"/>
                  <a:gd name="connsiteX214" fmla="*/ 5161395 w 6187971"/>
                  <a:gd name="connsiteY214" fmla="*/ 3591330 h 5955635"/>
                  <a:gd name="connsiteX215" fmla="*/ 5163502 w 6187971"/>
                  <a:gd name="connsiteY215" fmla="*/ 3583196 h 5955635"/>
                  <a:gd name="connsiteX216" fmla="*/ 5160320 w 6187971"/>
                  <a:gd name="connsiteY216" fmla="*/ 3622296 h 5955635"/>
                  <a:gd name="connsiteX217" fmla="*/ 5159535 w 6187971"/>
                  <a:gd name="connsiteY217" fmla="*/ 3618622 h 5955635"/>
                  <a:gd name="connsiteX218" fmla="*/ 5157428 w 6187971"/>
                  <a:gd name="connsiteY218" fmla="*/ 3626757 h 5955635"/>
                  <a:gd name="connsiteX219" fmla="*/ 5154536 w 6187971"/>
                  <a:gd name="connsiteY219" fmla="*/ 3631216 h 5955635"/>
                  <a:gd name="connsiteX220" fmla="*/ 5106399 w 6187971"/>
                  <a:gd name="connsiteY220" fmla="*/ 3729869 h 5955635"/>
                  <a:gd name="connsiteX221" fmla="*/ 5109291 w 6187971"/>
                  <a:gd name="connsiteY221" fmla="*/ 3725408 h 5955635"/>
                  <a:gd name="connsiteX222" fmla="*/ 5104829 w 6187971"/>
                  <a:gd name="connsiteY222" fmla="*/ 3722520 h 5955635"/>
                  <a:gd name="connsiteX223" fmla="*/ 5105614 w 6187971"/>
                  <a:gd name="connsiteY223" fmla="*/ 3726194 h 5955635"/>
                  <a:gd name="connsiteX224" fmla="*/ 5106399 w 6187971"/>
                  <a:gd name="connsiteY224" fmla="*/ 3729869 h 5955635"/>
                  <a:gd name="connsiteX225" fmla="*/ 5103506 w 6187971"/>
                  <a:gd name="connsiteY225" fmla="*/ 3734329 h 5955635"/>
                  <a:gd name="connsiteX226" fmla="*/ 5089045 w 6187971"/>
                  <a:gd name="connsiteY226" fmla="*/ 3756628 h 5955635"/>
                  <a:gd name="connsiteX227" fmla="*/ 5095614 w 6187971"/>
                  <a:gd name="connsiteY227" fmla="*/ 3751383 h 5955635"/>
                  <a:gd name="connsiteX228" fmla="*/ 5096399 w 6187971"/>
                  <a:gd name="connsiteY228" fmla="*/ 3755057 h 5955635"/>
                  <a:gd name="connsiteX229" fmla="*/ 5097184 w 6187971"/>
                  <a:gd name="connsiteY229" fmla="*/ 3758732 h 5955635"/>
                  <a:gd name="connsiteX230" fmla="*/ 5100077 w 6187971"/>
                  <a:gd name="connsiteY230" fmla="*/ 3754271 h 5955635"/>
                  <a:gd name="connsiteX231" fmla="*/ 5090862 w 6187971"/>
                  <a:gd name="connsiteY231" fmla="*/ 3783135 h 5955635"/>
                  <a:gd name="connsiteX232" fmla="*/ 5090077 w 6187971"/>
                  <a:gd name="connsiteY232" fmla="*/ 3779461 h 5955635"/>
                  <a:gd name="connsiteX233" fmla="*/ 5092970 w 6187971"/>
                  <a:gd name="connsiteY233" fmla="*/ 3775001 h 5955635"/>
                  <a:gd name="connsiteX234" fmla="*/ 5092185 w 6187971"/>
                  <a:gd name="connsiteY234" fmla="*/ 3771327 h 5955635"/>
                  <a:gd name="connsiteX235" fmla="*/ 5086400 w 6187971"/>
                  <a:gd name="connsiteY235" fmla="*/ 3780246 h 5955635"/>
                  <a:gd name="connsiteX236" fmla="*/ 5083508 w 6187971"/>
                  <a:gd name="connsiteY236" fmla="*/ 3784706 h 5955635"/>
                  <a:gd name="connsiteX237" fmla="*/ 5055907 w 6187971"/>
                  <a:gd name="connsiteY237" fmla="*/ 3817497 h 5955635"/>
                  <a:gd name="connsiteX238" fmla="*/ 5039585 w 6187971"/>
                  <a:gd name="connsiteY238" fmla="*/ 3867090 h 5955635"/>
                  <a:gd name="connsiteX239" fmla="*/ 5035908 w 6187971"/>
                  <a:gd name="connsiteY239" fmla="*/ 3867875 h 5955635"/>
                  <a:gd name="connsiteX240" fmla="*/ 5033801 w 6187971"/>
                  <a:gd name="connsiteY240" fmla="*/ 3876009 h 5955635"/>
                  <a:gd name="connsiteX241" fmla="*/ 5030123 w 6187971"/>
                  <a:gd name="connsiteY241" fmla="*/ 3876795 h 5955635"/>
                  <a:gd name="connsiteX242" fmla="*/ 5030908 w 6187971"/>
                  <a:gd name="connsiteY242" fmla="*/ 3880470 h 5955635"/>
                  <a:gd name="connsiteX243" fmla="*/ 5017232 w 6187971"/>
                  <a:gd name="connsiteY243" fmla="*/ 3906445 h 5955635"/>
                  <a:gd name="connsiteX244" fmla="*/ 5027479 w 6187971"/>
                  <a:gd name="connsiteY244" fmla="*/ 3900413 h 5955635"/>
                  <a:gd name="connsiteX245" fmla="*/ 5028264 w 6187971"/>
                  <a:gd name="connsiteY245" fmla="*/ 3904088 h 5955635"/>
                  <a:gd name="connsiteX246" fmla="*/ 5031156 w 6187971"/>
                  <a:gd name="connsiteY246" fmla="*/ 3899627 h 5955635"/>
                  <a:gd name="connsiteX247" fmla="*/ 5034833 w 6187971"/>
                  <a:gd name="connsiteY247" fmla="*/ 3898841 h 5955635"/>
                  <a:gd name="connsiteX248" fmla="*/ 5015372 w 6187971"/>
                  <a:gd name="connsiteY248" fmla="*/ 3933736 h 5955635"/>
                  <a:gd name="connsiteX249" fmla="*/ 5006447 w 6187971"/>
                  <a:gd name="connsiteY249" fmla="*/ 3927959 h 5955635"/>
                  <a:gd name="connsiteX250" fmla="*/ 4969384 w 6187971"/>
                  <a:gd name="connsiteY250" fmla="*/ 3970456 h 5955635"/>
                  <a:gd name="connsiteX251" fmla="*/ 4955170 w 6187971"/>
                  <a:gd name="connsiteY251" fmla="*/ 4011913 h 5955635"/>
                  <a:gd name="connsiteX252" fmla="*/ 4921785 w 6187971"/>
                  <a:gd name="connsiteY252" fmla="*/ 4053624 h 5955635"/>
                  <a:gd name="connsiteX253" fmla="*/ 4915463 w 6187971"/>
                  <a:gd name="connsiteY253" fmla="*/ 4078028 h 5955635"/>
                  <a:gd name="connsiteX254" fmla="*/ 4807661 w 6187971"/>
                  <a:gd name="connsiteY254" fmla="*/ 4239374 h 5955635"/>
                  <a:gd name="connsiteX255" fmla="*/ 4885465 w 6187971"/>
                  <a:gd name="connsiteY255" fmla="*/ 4153594 h 5955635"/>
                  <a:gd name="connsiteX256" fmla="*/ 4944634 w 6187971"/>
                  <a:gd name="connsiteY256" fmla="*/ 4052585 h 5955635"/>
                  <a:gd name="connsiteX257" fmla="*/ 4945419 w 6187971"/>
                  <a:gd name="connsiteY257" fmla="*/ 4056260 h 5955635"/>
                  <a:gd name="connsiteX258" fmla="*/ 4943311 w 6187971"/>
                  <a:gd name="connsiteY258" fmla="*/ 4064394 h 5955635"/>
                  <a:gd name="connsiteX259" fmla="*/ 4946204 w 6187971"/>
                  <a:gd name="connsiteY259" fmla="*/ 4059934 h 5955635"/>
                  <a:gd name="connsiteX260" fmla="*/ 4952773 w 6187971"/>
                  <a:gd name="connsiteY260" fmla="*/ 4054689 h 5955635"/>
                  <a:gd name="connsiteX261" fmla="*/ 4944096 w 6187971"/>
                  <a:gd name="connsiteY261" fmla="*/ 4068069 h 5955635"/>
                  <a:gd name="connsiteX262" fmla="*/ 5007190 w 6187971"/>
                  <a:gd name="connsiteY262" fmla="*/ 3985431 h 5955635"/>
                  <a:gd name="connsiteX263" fmla="*/ 5066112 w 6187971"/>
                  <a:gd name="connsiteY263" fmla="*/ 3865264 h 5955635"/>
                  <a:gd name="connsiteX264" fmla="*/ 5106357 w 6187971"/>
                  <a:gd name="connsiteY264" fmla="*/ 3783667 h 5955635"/>
                  <a:gd name="connsiteX265" fmla="*/ 5134785 w 6187971"/>
                  <a:gd name="connsiteY265" fmla="*/ 3700752 h 5955635"/>
                  <a:gd name="connsiteX266" fmla="*/ 5158998 w 6187971"/>
                  <a:gd name="connsiteY266" fmla="*/ 3634105 h 5955635"/>
                  <a:gd name="connsiteX267" fmla="*/ 5161890 w 6187971"/>
                  <a:gd name="connsiteY267" fmla="*/ 3629645 h 5955635"/>
                  <a:gd name="connsiteX268" fmla="*/ 5163998 w 6187971"/>
                  <a:gd name="connsiteY268" fmla="*/ 3621510 h 5955635"/>
                  <a:gd name="connsiteX269" fmla="*/ 5212714 w 6187971"/>
                  <a:gd name="connsiteY269" fmla="*/ 3453577 h 5955635"/>
                  <a:gd name="connsiteX270" fmla="*/ 5226101 w 6187971"/>
                  <a:gd name="connsiteY270" fmla="*/ 3462243 h 5955635"/>
                  <a:gd name="connsiteX271" fmla="*/ 5240563 w 6187971"/>
                  <a:gd name="connsiteY271" fmla="*/ 3439944 h 5955635"/>
                  <a:gd name="connsiteX272" fmla="*/ 5238456 w 6187971"/>
                  <a:gd name="connsiteY272" fmla="*/ 3448077 h 5955635"/>
                  <a:gd name="connsiteX273" fmla="*/ 5236348 w 6187971"/>
                  <a:gd name="connsiteY273" fmla="*/ 3456212 h 5955635"/>
                  <a:gd name="connsiteX274" fmla="*/ 5239241 w 6187971"/>
                  <a:gd name="connsiteY274" fmla="*/ 3451752 h 5955635"/>
                  <a:gd name="connsiteX275" fmla="*/ 5241348 w 6187971"/>
                  <a:gd name="connsiteY275" fmla="*/ 3443618 h 5955635"/>
                  <a:gd name="connsiteX276" fmla="*/ 5244240 w 6187971"/>
                  <a:gd name="connsiteY276" fmla="*/ 3439158 h 5955635"/>
                  <a:gd name="connsiteX277" fmla="*/ 5251347 w 6187971"/>
                  <a:gd name="connsiteY277" fmla="*/ 3418429 h 5955635"/>
                  <a:gd name="connsiteX278" fmla="*/ 5250562 w 6187971"/>
                  <a:gd name="connsiteY278" fmla="*/ 3414755 h 5955635"/>
                  <a:gd name="connsiteX279" fmla="*/ 5249777 w 6187971"/>
                  <a:gd name="connsiteY279" fmla="*/ 3411081 h 5955635"/>
                  <a:gd name="connsiteX280" fmla="*/ 5247019 w 6187971"/>
                  <a:gd name="connsiteY280" fmla="*/ 3411670 h 5955635"/>
                  <a:gd name="connsiteX281" fmla="*/ 5247153 w 6187971"/>
                  <a:gd name="connsiteY281" fmla="*/ 3407799 h 5955635"/>
                  <a:gd name="connsiteX282" fmla="*/ 5247422 w 6187971"/>
                  <a:gd name="connsiteY282" fmla="*/ 3400057 h 5955635"/>
                  <a:gd name="connsiteX283" fmla="*/ 5231391 w 6187971"/>
                  <a:gd name="connsiteY283" fmla="*/ 3415009 h 5955635"/>
                  <a:gd name="connsiteX284" fmla="*/ 5232465 w 6187971"/>
                  <a:gd name="connsiteY284" fmla="*/ 3384043 h 5955635"/>
                  <a:gd name="connsiteX285" fmla="*/ 5228003 w 6187971"/>
                  <a:gd name="connsiteY285" fmla="*/ 3381153 h 5955635"/>
                  <a:gd name="connsiteX286" fmla="*/ 5231680 w 6187971"/>
                  <a:gd name="connsiteY286" fmla="*/ 3380368 h 5955635"/>
                  <a:gd name="connsiteX287" fmla="*/ 5230895 w 6187971"/>
                  <a:gd name="connsiteY287" fmla="*/ 3376694 h 5955635"/>
                  <a:gd name="connsiteX288" fmla="*/ 5230110 w 6187971"/>
                  <a:gd name="connsiteY288" fmla="*/ 3373020 h 5955635"/>
                  <a:gd name="connsiteX289" fmla="*/ 5229324 w 6187971"/>
                  <a:gd name="connsiteY289" fmla="*/ 3369345 h 5955635"/>
                  <a:gd name="connsiteX290" fmla="*/ 5239613 w 6187971"/>
                  <a:gd name="connsiteY290" fmla="*/ 3309515 h 5955635"/>
                  <a:gd name="connsiteX291" fmla="*/ 5235936 w 6187971"/>
                  <a:gd name="connsiteY291" fmla="*/ 3310301 h 5955635"/>
                  <a:gd name="connsiteX292" fmla="*/ 5238828 w 6187971"/>
                  <a:gd name="connsiteY292" fmla="*/ 3305841 h 5955635"/>
                  <a:gd name="connsiteX293" fmla="*/ 5243828 w 6187971"/>
                  <a:gd name="connsiteY293" fmla="*/ 3293247 h 5955635"/>
                  <a:gd name="connsiteX294" fmla="*/ 5239366 w 6187971"/>
                  <a:gd name="connsiteY294" fmla="*/ 3290358 h 5955635"/>
                  <a:gd name="connsiteX295" fmla="*/ 5260687 w 6187971"/>
                  <a:gd name="connsiteY295" fmla="*/ 3228171 h 5955635"/>
                  <a:gd name="connsiteX296" fmla="*/ 5262588 w 6187971"/>
                  <a:gd name="connsiteY296" fmla="*/ 3147082 h 5955635"/>
                  <a:gd name="connsiteX297" fmla="*/ 869439 w 6187971"/>
                  <a:gd name="connsiteY297" fmla="*/ 3941889 h 5955635"/>
                  <a:gd name="connsiteX298" fmla="*/ 870401 w 6187971"/>
                  <a:gd name="connsiteY298" fmla="*/ 3946393 h 5955635"/>
                  <a:gd name="connsiteX299" fmla="*/ 869247 w 6187971"/>
                  <a:gd name="connsiteY299" fmla="*/ 3944432 h 5955635"/>
                  <a:gd name="connsiteX300" fmla="*/ 5600071 w 6187971"/>
                  <a:gd name="connsiteY300" fmla="*/ 2827600 h 5955635"/>
                  <a:gd name="connsiteX301" fmla="*/ 5601033 w 6187971"/>
                  <a:gd name="connsiteY301" fmla="*/ 2832105 h 5955635"/>
                  <a:gd name="connsiteX302" fmla="*/ 5600701 w 6187971"/>
                  <a:gd name="connsiteY302" fmla="*/ 2831889 h 5955635"/>
                  <a:gd name="connsiteX303" fmla="*/ 5594604 w 6187971"/>
                  <a:gd name="connsiteY303" fmla="*/ 2824058 h 5955635"/>
                  <a:gd name="connsiteX304" fmla="*/ 5594817 w 6187971"/>
                  <a:gd name="connsiteY304" fmla="*/ 2824013 h 5955635"/>
                  <a:gd name="connsiteX305" fmla="*/ 5595567 w 6187971"/>
                  <a:gd name="connsiteY305" fmla="*/ 2828563 h 5955635"/>
                  <a:gd name="connsiteX306" fmla="*/ 5594604 w 6187971"/>
                  <a:gd name="connsiteY306" fmla="*/ 2824058 h 5955635"/>
                  <a:gd name="connsiteX307" fmla="*/ 756958 w 6187971"/>
                  <a:gd name="connsiteY307" fmla="*/ 3768116 h 5955635"/>
                  <a:gd name="connsiteX308" fmla="*/ 764349 w 6187971"/>
                  <a:gd name="connsiteY308" fmla="*/ 3780665 h 5955635"/>
                  <a:gd name="connsiteX309" fmla="*/ 759845 w 6187971"/>
                  <a:gd name="connsiteY309" fmla="*/ 3781628 h 5955635"/>
                  <a:gd name="connsiteX310" fmla="*/ 5540370 w 6187971"/>
                  <a:gd name="connsiteY310" fmla="*/ 2614293 h 5955635"/>
                  <a:gd name="connsiteX311" fmla="*/ 5545837 w 6187971"/>
                  <a:gd name="connsiteY311" fmla="*/ 2617834 h 5955635"/>
                  <a:gd name="connsiteX312" fmla="*/ 5541332 w 6187971"/>
                  <a:gd name="connsiteY312" fmla="*/ 2618797 h 5955635"/>
                  <a:gd name="connsiteX313" fmla="*/ 5540370 w 6187971"/>
                  <a:gd name="connsiteY313" fmla="*/ 2614293 h 5955635"/>
                  <a:gd name="connsiteX314" fmla="*/ 5744362 w 6187971"/>
                  <a:gd name="connsiteY314" fmla="*/ 2533034 h 5955635"/>
                  <a:gd name="connsiteX315" fmla="*/ 5751754 w 6187971"/>
                  <a:gd name="connsiteY315" fmla="*/ 2545583 h 5955635"/>
                  <a:gd name="connsiteX316" fmla="*/ 5770344 w 6187971"/>
                  <a:gd name="connsiteY316" fmla="*/ 2654643 h 5955635"/>
                  <a:gd name="connsiteX317" fmla="*/ 5792210 w 6187971"/>
                  <a:gd name="connsiteY317" fmla="*/ 2668810 h 5955635"/>
                  <a:gd name="connsiteX318" fmla="*/ 5800215 w 6187971"/>
                  <a:gd name="connsiteY318" fmla="*/ 2728325 h 5955635"/>
                  <a:gd name="connsiteX319" fmla="*/ 5803450 w 6187971"/>
                  <a:gd name="connsiteY319" fmla="*/ 2699375 h 5955635"/>
                  <a:gd name="connsiteX320" fmla="*/ 5811149 w 6187971"/>
                  <a:gd name="connsiteY320" fmla="*/ 2735408 h 5955635"/>
                  <a:gd name="connsiteX321" fmla="*/ 5820811 w 6187971"/>
                  <a:gd name="connsiteY321" fmla="*/ 2714505 h 5955635"/>
                  <a:gd name="connsiteX322" fmla="*/ 5838358 w 6187971"/>
                  <a:gd name="connsiteY322" fmla="*/ 2950947 h 5955635"/>
                  <a:gd name="connsiteX323" fmla="*/ 5838665 w 6187971"/>
                  <a:gd name="connsiteY323" fmla="*/ 2974430 h 5955635"/>
                  <a:gd name="connsiteX324" fmla="*/ 4638016 w 6187971"/>
                  <a:gd name="connsiteY324" fmla="*/ 5312600 h 5955635"/>
                  <a:gd name="connsiteX325" fmla="*/ 4633512 w 6187971"/>
                  <a:gd name="connsiteY325" fmla="*/ 5313563 h 5955635"/>
                  <a:gd name="connsiteX326" fmla="*/ 4629008 w 6187971"/>
                  <a:gd name="connsiteY326" fmla="*/ 5314525 h 5955635"/>
                  <a:gd name="connsiteX327" fmla="*/ 4623541 w 6187971"/>
                  <a:gd name="connsiteY327" fmla="*/ 5310984 h 5955635"/>
                  <a:gd name="connsiteX328" fmla="*/ 4631588 w 6187971"/>
                  <a:gd name="connsiteY328" fmla="*/ 5304555 h 5955635"/>
                  <a:gd name="connsiteX329" fmla="*/ 4629663 w 6187971"/>
                  <a:gd name="connsiteY329" fmla="*/ 5295546 h 5955635"/>
                  <a:gd name="connsiteX330" fmla="*/ 4621617 w 6187971"/>
                  <a:gd name="connsiteY330" fmla="*/ 5301975 h 5955635"/>
                  <a:gd name="connsiteX331" fmla="*/ 4618076 w 6187971"/>
                  <a:gd name="connsiteY331" fmla="*/ 5307442 h 5955635"/>
                  <a:gd name="connsiteX332" fmla="*/ 4613571 w 6187971"/>
                  <a:gd name="connsiteY332" fmla="*/ 5308404 h 5955635"/>
                  <a:gd name="connsiteX333" fmla="*/ 4599097 w 6187971"/>
                  <a:gd name="connsiteY333" fmla="*/ 5306787 h 5955635"/>
                  <a:gd name="connsiteX334" fmla="*/ 4597479 w 6187971"/>
                  <a:gd name="connsiteY334" fmla="*/ 5321261 h 5955635"/>
                  <a:gd name="connsiteX335" fmla="*/ 4605526 w 6187971"/>
                  <a:gd name="connsiteY335" fmla="*/ 5314833 h 5955635"/>
                  <a:gd name="connsiteX336" fmla="*/ 4602946 w 6187971"/>
                  <a:gd name="connsiteY336" fmla="*/ 5324803 h 5955635"/>
                  <a:gd name="connsiteX337" fmla="*/ 4615496 w 6187971"/>
                  <a:gd name="connsiteY337" fmla="*/ 5317412 h 5955635"/>
                  <a:gd name="connsiteX338" fmla="*/ 4619038 w 6187971"/>
                  <a:gd name="connsiteY338" fmla="*/ 5311946 h 5955635"/>
                  <a:gd name="connsiteX339" fmla="*/ 4616458 w 6187971"/>
                  <a:gd name="connsiteY339" fmla="*/ 5321916 h 5955635"/>
                  <a:gd name="connsiteX340" fmla="*/ 4611954 w 6187971"/>
                  <a:gd name="connsiteY340" fmla="*/ 5322878 h 5955635"/>
                  <a:gd name="connsiteX341" fmla="*/ 4608413 w 6187971"/>
                  <a:gd name="connsiteY341" fmla="*/ 5328345 h 5955635"/>
                  <a:gd name="connsiteX342" fmla="*/ 4609375 w 6187971"/>
                  <a:gd name="connsiteY342" fmla="*/ 5332848 h 5955635"/>
                  <a:gd name="connsiteX343" fmla="*/ 4413078 w 6187971"/>
                  <a:gd name="connsiteY343" fmla="*/ 5450140 h 5955635"/>
                  <a:gd name="connsiteX344" fmla="*/ 4398604 w 6187971"/>
                  <a:gd name="connsiteY344" fmla="*/ 5448524 h 5955635"/>
                  <a:gd name="connsiteX345" fmla="*/ 4399566 w 6187971"/>
                  <a:gd name="connsiteY345" fmla="*/ 5453027 h 5955635"/>
                  <a:gd name="connsiteX346" fmla="*/ 3692038 w 6187971"/>
                  <a:gd name="connsiteY346" fmla="*/ 5712509 h 5955635"/>
                  <a:gd name="connsiteX347" fmla="*/ 1989514 w 6187971"/>
                  <a:gd name="connsiteY347" fmla="*/ 5525218 h 5955635"/>
                  <a:gd name="connsiteX348" fmla="*/ 2003026 w 6187971"/>
                  <a:gd name="connsiteY348" fmla="*/ 5522331 h 5955635"/>
                  <a:gd name="connsiteX349" fmla="*/ 1925842 w 6187971"/>
                  <a:gd name="connsiteY349" fmla="*/ 5491725 h 5955635"/>
                  <a:gd name="connsiteX350" fmla="*/ 1926804 w 6187971"/>
                  <a:gd name="connsiteY350" fmla="*/ 5496229 h 5955635"/>
                  <a:gd name="connsiteX351" fmla="*/ 1836763 w 6187971"/>
                  <a:gd name="connsiteY351" fmla="*/ 5449531 h 5955635"/>
                  <a:gd name="connsiteX352" fmla="*/ 1783061 w 6187971"/>
                  <a:gd name="connsiteY352" fmla="*/ 5418617 h 5955635"/>
                  <a:gd name="connsiteX353" fmla="*/ 1777595 w 6187971"/>
                  <a:gd name="connsiteY353" fmla="*/ 5415075 h 5955635"/>
                  <a:gd name="connsiteX354" fmla="*/ 1773091 w 6187971"/>
                  <a:gd name="connsiteY354" fmla="*/ 5416038 h 5955635"/>
                  <a:gd name="connsiteX355" fmla="*/ 1766662 w 6187971"/>
                  <a:gd name="connsiteY355" fmla="*/ 5407992 h 5955635"/>
                  <a:gd name="connsiteX356" fmla="*/ 1740293 w 6187971"/>
                  <a:gd name="connsiteY356" fmla="*/ 5394787 h 5955635"/>
                  <a:gd name="connsiteX357" fmla="*/ 1664727 w 6187971"/>
                  <a:gd name="connsiteY357" fmla="*/ 5349706 h 5955635"/>
                  <a:gd name="connsiteX358" fmla="*/ 1631929 w 6187971"/>
                  <a:gd name="connsiteY358" fmla="*/ 5328456 h 5955635"/>
                  <a:gd name="connsiteX359" fmla="*/ 1565371 w 6187971"/>
                  <a:gd name="connsiteY359" fmla="*/ 5281450 h 5955635"/>
                  <a:gd name="connsiteX360" fmla="*/ 1569874 w 6187971"/>
                  <a:gd name="connsiteY360" fmla="*/ 5280488 h 5955635"/>
                  <a:gd name="connsiteX361" fmla="*/ 1554437 w 6187971"/>
                  <a:gd name="connsiteY361" fmla="*/ 5274367 h 5955635"/>
                  <a:gd name="connsiteX362" fmla="*/ 1044223 w 6187971"/>
                  <a:gd name="connsiteY362" fmla="*/ 4804087 h 5955635"/>
                  <a:gd name="connsiteX363" fmla="*/ 631951 w 6187971"/>
                  <a:gd name="connsiteY363" fmla="*/ 4086820 h 5955635"/>
                  <a:gd name="connsiteX364" fmla="*/ 635493 w 6187971"/>
                  <a:gd name="connsiteY364" fmla="*/ 4081353 h 5955635"/>
                  <a:gd name="connsiteX365" fmla="*/ 700742 w 6187971"/>
                  <a:gd name="connsiteY365" fmla="*/ 4166316 h 5955635"/>
                  <a:gd name="connsiteX366" fmla="*/ 711982 w 6187971"/>
                  <a:gd name="connsiteY366" fmla="*/ 4196882 h 5955635"/>
                  <a:gd name="connsiteX367" fmla="*/ 706515 w 6187971"/>
                  <a:gd name="connsiteY367" fmla="*/ 4193340 h 5955635"/>
                  <a:gd name="connsiteX368" fmla="*/ 702011 w 6187971"/>
                  <a:gd name="connsiteY368" fmla="*/ 4194302 h 5955635"/>
                  <a:gd name="connsiteX369" fmla="*/ 707478 w 6187971"/>
                  <a:gd name="connsiteY369" fmla="*/ 4197844 h 5955635"/>
                  <a:gd name="connsiteX370" fmla="*/ 708440 w 6187971"/>
                  <a:gd name="connsiteY370" fmla="*/ 4202348 h 5955635"/>
                  <a:gd name="connsiteX371" fmla="*/ 713906 w 6187971"/>
                  <a:gd name="connsiteY371" fmla="*/ 4205890 h 5955635"/>
                  <a:gd name="connsiteX372" fmla="*/ 732229 w 6187971"/>
                  <a:gd name="connsiteY372" fmla="*/ 4225523 h 5955635"/>
                  <a:gd name="connsiteX373" fmla="*/ 750861 w 6187971"/>
                  <a:gd name="connsiteY373" fmla="*/ 4268639 h 5955635"/>
                  <a:gd name="connsiteX374" fmla="*/ 759869 w 6187971"/>
                  <a:gd name="connsiteY374" fmla="*/ 4266714 h 5955635"/>
                  <a:gd name="connsiteX375" fmla="*/ 761138 w 6187971"/>
                  <a:gd name="connsiteY375" fmla="*/ 4294702 h 5955635"/>
                  <a:gd name="connsiteX376" fmla="*/ 770454 w 6187971"/>
                  <a:gd name="connsiteY376" fmla="*/ 4316259 h 5955635"/>
                  <a:gd name="connsiteX377" fmla="*/ 788122 w 6187971"/>
                  <a:gd name="connsiteY377" fmla="*/ 4354871 h 5955635"/>
                  <a:gd name="connsiteX378" fmla="*/ 816723 w 6187971"/>
                  <a:gd name="connsiteY378" fmla="*/ 4400567 h 5955635"/>
                  <a:gd name="connsiteX379" fmla="*/ 845324 w 6187971"/>
                  <a:gd name="connsiteY379" fmla="*/ 4446262 h 5955635"/>
                  <a:gd name="connsiteX380" fmla="*/ 848211 w 6187971"/>
                  <a:gd name="connsiteY380" fmla="*/ 4459775 h 5955635"/>
                  <a:gd name="connsiteX381" fmla="*/ 865572 w 6187971"/>
                  <a:gd name="connsiteY381" fmla="*/ 4474903 h 5955635"/>
                  <a:gd name="connsiteX382" fmla="*/ 883599 w 6187971"/>
                  <a:gd name="connsiteY382" fmla="*/ 4512777 h 5955635"/>
                  <a:gd name="connsiteX383" fmla="*/ 885976 w 6187971"/>
                  <a:gd name="connsiteY383" fmla="*/ 4526170 h 5955635"/>
                  <a:gd name="connsiteX384" fmla="*/ 885567 w 6187971"/>
                  <a:gd name="connsiteY384" fmla="*/ 4525764 h 5955635"/>
                  <a:gd name="connsiteX385" fmla="*/ 881591 w 6187971"/>
                  <a:gd name="connsiteY385" fmla="*/ 4516811 h 5955635"/>
                  <a:gd name="connsiteX386" fmla="*/ 877775 w 6187971"/>
                  <a:gd name="connsiteY386" fmla="*/ 4509974 h 5955635"/>
                  <a:gd name="connsiteX387" fmla="*/ 877625 w 6187971"/>
                  <a:gd name="connsiteY387" fmla="*/ 4517880 h 5955635"/>
                  <a:gd name="connsiteX388" fmla="*/ 885567 w 6187971"/>
                  <a:gd name="connsiteY388" fmla="*/ 4525764 h 5955635"/>
                  <a:gd name="connsiteX389" fmla="*/ 886128 w 6187971"/>
                  <a:gd name="connsiteY389" fmla="*/ 4527028 h 5955635"/>
                  <a:gd name="connsiteX390" fmla="*/ 885976 w 6187971"/>
                  <a:gd name="connsiteY390" fmla="*/ 4526170 h 5955635"/>
                  <a:gd name="connsiteX391" fmla="*/ 888178 w 6187971"/>
                  <a:gd name="connsiteY391" fmla="*/ 4528356 h 5955635"/>
                  <a:gd name="connsiteX392" fmla="*/ 894482 w 6187971"/>
                  <a:gd name="connsiteY392" fmla="*/ 4544081 h 5955635"/>
                  <a:gd name="connsiteX393" fmla="*/ 933053 w 6187971"/>
                  <a:gd name="connsiteY393" fmla="*/ 4592357 h 5955635"/>
                  <a:gd name="connsiteX394" fmla="*/ 934015 w 6187971"/>
                  <a:gd name="connsiteY394" fmla="*/ 4596860 h 5955635"/>
                  <a:gd name="connsiteX395" fmla="*/ 934978 w 6187971"/>
                  <a:gd name="connsiteY395" fmla="*/ 4601364 h 5955635"/>
                  <a:gd name="connsiteX396" fmla="*/ 939482 w 6187971"/>
                  <a:gd name="connsiteY396" fmla="*/ 4600402 h 5955635"/>
                  <a:gd name="connsiteX397" fmla="*/ 946872 w 6187971"/>
                  <a:gd name="connsiteY397" fmla="*/ 4612952 h 5955635"/>
                  <a:gd name="connsiteX398" fmla="*/ 955226 w 6187971"/>
                  <a:gd name="connsiteY398" fmla="*/ 4630006 h 5955635"/>
                  <a:gd name="connsiteX399" fmla="*/ 998301 w 6187971"/>
                  <a:gd name="connsiteY399" fmla="*/ 4677318 h 5955635"/>
                  <a:gd name="connsiteX400" fmla="*/ 1008272 w 6187971"/>
                  <a:gd name="connsiteY400" fmla="*/ 4679898 h 5955635"/>
                  <a:gd name="connsiteX401" fmla="*/ 1003768 w 6187971"/>
                  <a:gd name="connsiteY401" fmla="*/ 4680860 h 5955635"/>
                  <a:gd name="connsiteX402" fmla="*/ 999264 w 6187971"/>
                  <a:gd name="connsiteY402" fmla="*/ 4681823 h 5955635"/>
                  <a:gd name="connsiteX403" fmla="*/ 1005693 w 6187971"/>
                  <a:gd name="connsiteY403" fmla="*/ 4689868 h 5955635"/>
                  <a:gd name="connsiteX404" fmla="*/ 1010197 w 6187971"/>
                  <a:gd name="connsiteY404" fmla="*/ 4688906 h 5955635"/>
                  <a:gd name="connsiteX405" fmla="*/ 1011159 w 6187971"/>
                  <a:gd name="connsiteY405" fmla="*/ 4693410 h 5955635"/>
                  <a:gd name="connsiteX406" fmla="*/ 1068054 w 6187971"/>
                  <a:gd name="connsiteY406" fmla="*/ 4761319 h 5955635"/>
                  <a:gd name="connsiteX407" fmla="*/ 1070941 w 6187971"/>
                  <a:gd name="connsiteY407" fmla="*/ 4774831 h 5955635"/>
                  <a:gd name="connsiteX408" fmla="*/ 1088302 w 6187971"/>
                  <a:gd name="connsiteY408" fmla="*/ 4789960 h 5955635"/>
                  <a:gd name="connsiteX409" fmla="*/ 1082836 w 6187971"/>
                  <a:gd name="connsiteY409" fmla="*/ 4786418 h 5955635"/>
                  <a:gd name="connsiteX410" fmla="*/ 1084761 w 6187971"/>
                  <a:gd name="connsiteY410" fmla="*/ 4795426 h 5955635"/>
                  <a:gd name="connsiteX411" fmla="*/ 1089264 w 6187971"/>
                  <a:gd name="connsiteY411" fmla="*/ 4794464 h 5955635"/>
                  <a:gd name="connsiteX412" fmla="*/ 1090227 w 6187971"/>
                  <a:gd name="connsiteY412" fmla="*/ 4798968 h 5955635"/>
                  <a:gd name="connsiteX413" fmla="*/ 1121407 w 6187971"/>
                  <a:gd name="connsiteY413" fmla="*/ 4834693 h 5955635"/>
                  <a:gd name="connsiteX414" fmla="*/ 1169950 w 6187971"/>
                  <a:gd name="connsiteY414" fmla="*/ 4885547 h 5955635"/>
                  <a:gd name="connsiteX415" fmla="*/ 1230080 w 6187971"/>
                  <a:gd name="connsiteY415" fmla="*/ 4924507 h 5955635"/>
                  <a:gd name="connsiteX416" fmla="*/ 1183462 w 6187971"/>
                  <a:gd name="connsiteY416" fmla="*/ 4882661 h 5955635"/>
                  <a:gd name="connsiteX417" fmla="*/ 1187004 w 6187971"/>
                  <a:gd name="connsiteY417" fmla="*/ 4877195 h 5955635"/>
                  <a:gd name="connsiteX418" fmla="*/ 1176071 w 6187971"/>
                  <a:gd name="connsiteY418" fmla="*/ 4870111 h 5955635"/>
                  <a:gd name="connsiteX419" fmla="*/ 1103738 w 6187971"/>
                  <a:gd name="connsiteY419" fmla="*/ 4796081 h 5955635"/>
                  <a:gd name="connsiteX420" fmla="*/ 1102776 w 6187971"/>
                  <a:gd name="connsiteY420" fmla="*/ 4791577 h 5955635"/>
                  <a:gd name="connsiteX421" fmla="*/ 1101814 w 6187971"/>
                  <a:gd name="connsiteY421" fmla="*/ 4787074 h 5955635"/>
                  <a:gd name="connsiteX422" fmla="*/ 1097311 w 6187971"/>
                  <a:gd name="connsiteY422" fmla="*/ 4788036 h 5955635"/>
                  <a:gd name="connsiteX423" fmla="*/ 1052310 w 6187971"/>
                  <a:gd name="connsiteY423" fmla="*/ 4731715 h 5955635"/>
                  <a:gd name="connsiteX424" fmla="*/ 1062280 w 6187971"/>
                  <a:gd name="connsiteY424" fmla="*/ 4734295 h 5955635"/>
                  <a:gd name="connsiteX425" fmla="*/ 1044919 w 6187971"/>
                  <a:gd name="connsiteY425" fmla="*/ 4719165 h 5955635"/>
                  <a:gd name="connsiteX426" fmla="*/ 1049423 w 6187971"/>
                  <a:gd name="connsiteY426" fmla="*/ 4718203 h 5955635"/>
                  <a:gd name="connsiteX427" fmla="*/ 1048461 w 6187971"/>
                  <a:gd name="connsiteY427" fmla="*/ 4713698 h 5955635"/>
                  <a:gd name="connsiteX428" fmla="*/ 1042995 w 6187971"/>
                  <a:gd name="connsiteY428" fmla="*/ 4710157 h 5955635"/>
                  <a:gd name="connsiteX429" fmla="*/ 1038491 w 6187971"/>
                  <a:gd name="connsiteY429" fmla="*/ 4711120 h 5955635"/>
                  <a:gd name="connsiteX430" fmla="*/ 952032 w 6187971"/>
                  <a:gd name="connsiteY430" fmla="*/ 4593011 h 5955635"/>
                  <a:gd name="connsiteX431" fmla="*/ 951070 w 6187971"/>
                  <a:gd name="connsiteY431" fmla="*/ 4588508 h 5955635"/>
                  <a:gd name="connsiteX432" fmla="*/ 945603 w 6187971"/>
                  <a:gd name="connsiteY432" fmla="*/ 4584966 h 5955635"/>
                  <a:gd name="connsiteX433" fmla="*/ 923430 w 6187971"/>
                  <a:gd name="connsiteY433" fmla="*/ 4547316 h 5955635"/>
                  <a:gd name="connsiteX434" fmla="*/ 922468 w 6187971"/>
                  <a:gd name="connsiteY434" fmla="*/ 4542812 h 5955635"/>
                  <a:gd name="connsiteX435" fmla="*/ 921506 w 6187971"/>
                  <a:gd name="connsiteY435" fmla="*/ 4538307 h 5955635"/>
                  <a:gd name="connsiteX436" fmla="*/ 917002 w 6187971"/>
                  <a:gd name="connsiteY436" fmla="*/ 4539270 h 5955635"/>
                  <a:gd name="connsiteX437" fmla="*/ 903182 w 6187971"/>
                  <a:gd name="connsiteY437" fmla="*/ 4518674 h 5955635"/>
                  <a:gd name="connsiteX438" fmla="*/ 906724 w 6187971"/>
                  <a:gd name="connsiteY438" fmla="*/ 4513208 h 5955635"/>
                  <a:gd name="connsiteX439" fmla="*/ 835702 w 6187971"/>
                  <a:gd name="connsiteY439" fmla="*/ 4401222 h 5955635"/>
                  <a:gd name="connsiteX440" fmla="*/ 840206 w 6187971"/>
                  <a:gd name="connsiteY440" fmla="*/ 4400260 h 5955635"/>
                  <a:gd name="connsiteX441" fmla="*/ 839244 w 6187971"/>
                  <a:gd name="connsiteY441" fmla="*/ 4395755 h 5955635"/>
                  <a:gd name="connsiteX442" fmla="*/ 833777 w 6187971"/>
                  <a:gd name="connsiteY442" fmla="*/ 4392213 h 5955635"/>
                  <a:gd name="connsiteX443" fmla="*/ 822708 w 6187971"/>
                  <a:gd name="connsiteY443" fmla="*/ 4371399 h 5955635"/>
                  <a:gd name="connsiteX444" fmla="*/ 820283 w 6187971"/>
                  <a:gd name="connsiteY444" fmla="*/ 4366839 h 5955635"/>
                  <a:gd name="connsiteX445" fmla="*/ 823500 w 6187971"/>
                  <a:gd name="connsiteY445" fmla="*/ 4366151 h 5955635"/>
                  <a:gd name="connsiteX446" fmla="*/ 822538 w 6187971"/>
                  <a:gd name="connsiteY446" fmla="*/ 4361647 h 5955635"/>
                  <a:gd name="connsiteX447" fmla="*/ 817071 w 6187971"/>
                  <a:gd name="connsiteY447" fmla="*/ 4358106 h 5955635"/>
                  <a:gd name="connsiteX448" fmla="*/ 811605 w 6187971"/>
                  <a:gd name="connsiteY448" fmla="*/ 4354564 h 5955635"/>
                  <a:gd name="connsiteX449" fmla="*/ 801327 w 6187971"/>
                  <a:gd name="connsiteY449" fmla="*/ 4328502 h 5955635"/>
                  <a:gd name="connsiteX450" fmla="*/ 756982 w 6187971"/>
                  <a:gd name="connsiteY450" fmla="*/ 4253202 h 5955635"/>
                  <a:gd name="connsiteX451" fmla="*/ 761486 w 6187971"/>
                  <a:gd name="connsiteY451" fmla="*/ 4252240 h 5955635"/>
                  <a:gd name="connsiteX452" fmla="*/ 762448 w 6187971"/>
                  <a:gd name="connsiteY452" fmla="*/ 4256744 h 5955635"/>
                  <a:gd name="connsiteX453" fmla="*/ 767914 w 6187971"/>
                  <a:gd name="connsiteY453" fmla="*/ 4260286 h 5955635"/>
                  <a:gd name="connsiteX454" fmla="*/ 765989 w 6187971"/>
                  <a:gd name="connsiteY454" fmla="*/ 4251278 h 5955635"/>
                  <a:gd name="connsiteX455" fmla="*/ 759562 w 6187971"/>
                  <a:gd name="connsiteY455" fmla="*/ 4243232 h 5955635"/>
                  <a:gd name="connsiteX456" fmla="*/ 751208 w 6187971"/>
                  <a:gd name="connsiteY456" fmla="*/ 4226178 h 5955635"/>
                  <a:gd name="connsiteX457" fmla="*/ 745742 w 6187971"/>
                  <a:gd name="connsiteY457" fmla="*/ 4222636 h 5955635"/>
                  <a:gd name="connsiteX458" fmla="*/ 747666 w 6187971"/>
                  <a:gd name="connsiteY458" fmla="*/ 4231645 h 5955635"/>
                  <a:gd name="connsiteX459" fmla="*/ 734810 w 6187971"/>
                  <a:gd name="connsiteY459" fmla="*/ 4215553 h 5955635"/>
                  <a:gd name="connsiteX460" fmla="*/ 730960 w 6187971"/>
                  <a:gd name="connsiteY460" fmla="*/ 4197536 h 5955635"/>
                  <a:gd name="connsiteX461" fmla="*/ 724531 w 6187971"/>
                  <a:gd name="connsiteY461" fmla="*/ 4189491 h 5955635"/>
                  <a:gd name="connsiteX462" fmla="*/ 729998 w 6187971"/>
                  <a:gd name="connsiteY462" fmla="*/ 4193033 h 5955635"/>
                  <a:gd name="connsiteX463" fmla="*/ 729691 w 6187971"/>
                  <a:gd name="connsiteY463" fmla="*/ 4169550 h 5955635"/>
                  <a:gd name="connsiteX464" fmla="*/ 769532 w 6187971"/>
                  <a:gd name="connsiteY464" fmla="*/ 4245812 h 5955635"/>
                  <a:gd name="connsiteX465" fmla="*/ 808104 w 6187971"/>
                  <a:gd name="connsiteY465" fmla="*/ 4294087 h 5955635"/>
                  <a:gd name="connsiteX466" fmla="*/ 804909 w 6187971"/>
                  <a:gd name="connsiteY466" fmla="*/ 4257092 h 5955635"/>
                  <a:gd name="connsiteX467" fmla="*/ 954652 w 6187971"/>
                  <a:gd name="connsiteY467" fmla="*/ 4517097 h 5955635"/>
                  <a:gd name="connsiteX468" fmla="*/ 951110 w 6187971"/>
                  <a:gd name="connsiteY468" fmla="*/ 4522564 h 5955635"/>
                  <a:gd name="connsiteX469" fmla="*/ 950148 w 6187971"/>
                  <a:gd name="connsiteY469" fmla="*/ 4518059 h 5955635"/>
                  <a:gd name="connsiteX470" fmla="*/ 945643 w 6187971"/>
                  <a:gd name="connsiteY470" fmla="*/ 4519022 h 5955635"/>
                  <a:gd name="connsiteX471" fmla="*/ 947568 w 6187971"/>
                  <a:gd name="connsiteY471" fmla="*/ 4528030 h 5955635"/>
                  <a:gd name="connsiteX472" fmla="*/ 950455 w 6187971"/>
                  <a:gd name="connsiteY472" fmla="*/ 4541543 h 5955635"/>
                  <a:gd name="connsiteX473" fmla="*/ 971358 w 6187971"/>
                  <a:gd name="connsiteY473" fmla="*/ 4551205 h 5955635"/>
                  <a:gd name="connsiteX474" fmla="*/ 972320 w 6187971"/>
                  <a:gd name="connsiteY474" fmla="*/ 4555710 h 5955635"/>
                  <a:gd name="connsiteX475" fmla="*/ 973282 w 6187971"/>
                  <a:gd name="connsiteY475" fmla="*/ 4560213 h 5955635"/>
                  <a:gd name="connsiteX476" fmla="*/ 979711 w 6187971"/>
                  <a:gd name="connsiteY476" fmla="*/ 4568259 h 5955635"/>
                  <a:gd name="connsiteX477" fmla="*/ 986140 w 6187971"/>
                  <a:gd name="connsiteY477" fmla="*/ 4576305 h 5955635"/>
                  <a:gd name="connsiteX478" fmla="*/ 996417 w 6187971"/>
                  <a:gd name="connsiteY478" fmla="*/ 4602367 h 5955635"/>
                  <a:gd name="connsiteX479" fmla="*/ 990952 w 6187971"/>
                  <a:gd name="connsiteY479" fmla="*/ 4598826 h 5955635"/>
                  <a:gd name="connsiteX480" fmla="*/ 991914 w 6187971"/>
                  <a:gd name="connsiteY480" fmla="*/ 4603329 h 5955635"/>
                  <a:gd name="connsiteX481" fmla="*/ 997379 w 6187971"/>
                  <a:gd name="connsiteY481" fmla="*/ 4606871 h 5955635"/>
                  <a:gd name="connsiteX482" fmla="*/ 1010237 w 6187971"/>
                  <a:gd name="connsiteY482" fmla="*/ 4622963 h 5955635"/>
                  <a:gd name="connsiteX483" fmla="*/ 1011200 w 6187971"/>
                  <a:gd name="connsiteY483" fmla="*/ 4627466 h 5955635"/>
                  <a:gd name="connsiteX484" fmla="*/ 1017628 w 6187971"/>
                  <a:gd name="connsiteY484" fmla="*/ 4635513 h 5955635"/>
                  <a:gd name="connsiteX485" fmla="*/ 1023094 w 6187971"/>
                  <a:gd name="connsiteY485" fmla="*/ 4639054 h 5955635"/>
                  <a:gd name="connsiteX486" fmla="*/ 1022132 w 6187971"/>
                  <a:gd name="connsiteY486" fmla="*/ 4634551 h 5955635"/>
                  <a:gd name="connsiteX487" fmla="*/ 1029523 w 6187971"/>
                  <a:gd name="connsiteY487" fmla="*/ 4647100 h 5955635"/>
                  <a:gd name="connsiteX488" fmla="*/ 1034027 w 6187971"/>
                  <a:gd name="connsiteY488" fmla="*/ 4646138 h 5955635"/>
                  <a:gd name="connsiteX489" fmla="*/ 1040455 w 6187971"/>
                  <a:gd name="connsiteY489" fmla="*/ 4654184 h 5955635"/>
                  <a:gd name="connsiteX490" fmla="*/ 1041417 w 6187971"/>
                  <a:gd name="connsiteY490" fmla="*/ 4658688 h 5955635"/>
                  <a:gd name="connsiteX491" fmla="*/ 1042380 w 6187971"/>
                  <a:gd name="connsiteY491" fmla="*/ 4663192 h 5955635"/>
                  <a:gd name="connsiteX492" fmla="*/ 1047846 w 6187971"/>
                  <a:gd name="connsiteY492" fmla="*/ 4666733 h 5955635"/>
                  <a:gd name="connsiteX493" fmla="*/ 1046884 w 6187971"/>
                  <a:gd name="connsiteY493" fmla="*/ 4662230 h 5955635"/>
                  <a:gd name="connsiteX494" fmla="*/ 1089960 w 6187971"/>
                  <a:gd name="connsiteY494" fmla="*/ 4709542 h 5955635"/>
                  <a:gd name="connsiteX495" fmla="*/ 1096388 w 6187971"/>
                  <a:gd name="connsiteY495" fmla="*/ 4717588 h 5955635"/>
                  <a:gd name="connsiteX496" fmla="*/ 1101855 w 6187971"/>
                  <a:gd name="connsiteY496" fmla="*/ 4721130 h 5955635"/>
                  <a:gd name="connsiteX497" fmla="*/ 1100893 w 6187971"/>
                  <a:gd name="connsiteY497" fmla="*/ 4716625 h 5955635"/>
                  <a:gd name="connsiteX498" fmla="*/ 1099931 w 6187971"/>
                  <a:gd name="connsiteY498" fmla="*/ 4712122 h 5955635"/>
                  <a:gd name="connsiteX499" fmla="*/ 1157788 w 6187971"/>
                  <a:gd name="connsiteY499" fmla="*/ 4784534 h 5955635"/>
                  <a:gd name="connsiteX500" fmla="*/ 1178691 w 6187971"/>
                  <a:gd name="connsiteY500" fmla="*/ 4794197 h 5955635"/>
                  <a:gd name="connsiteX501" fmla="*/ 1186082 w 6187971"/>
                  <a:gd name="connsiteY501" fmla="*/ 4806747 h 5955635"/>
                  <a:gd name="connsiteX502" fmla="*/ 1205368 w 6187971"/>
                  <a:gd name="connsiteY502" fmla="*/ 4830884 h 5955635"/>
                  <a:gd name="connsiteX503" fmla="*/ 1226271 w 6187971"/>
                  <a:gd name="connsiteY503" fmla="*/ 4840547 h 5955635"/>
                  <a:gd name="connsiteX504" fmla="*/ 1241052 w 6187971"/>
                  <a:gd name="connsiteY504" fmla="*/ 4865648 h 5955635"/>
                  <a:gd name="connsiteX505" fmla="*/ 1235587 w 6187971"/>
                  <a:gd name="connsiteY505" fmla="*/ 4862105 h 5955635"/>
                  <a:gd name="connsiteX506" fmla="*/ 1230120 w 6187971"/>
                  <a:gd name="connsiteY506" fmla="*/ 4858563 h 5955635"/>
                  <a:gd name="connsiteX507" fmla="*/ 1232045 w 6187971"/>
                  <a:gd name="connsiteY507" fmla="*/ 4867572 h 5955635"/>
                  <a:gd name="connsiteX508" fmla="*/ 1238474 w 6187971"/>
                  <a:gd name="connsiteY508" fmla="*/ 4875617 h 5955635"/>
                  <a:gd name="connsiteX509" fmla="*/ 1222074 w 6187971"/>
                  <a:gd name="connsiteY509" fmla="*/ 4864992 h 5955635"/>
                  <a:gd name="connsiteX510" fmla="*/ 1243939 w 6187971"/>
                  <a:gd name="connsiteY510" fmla="*/ 4879160 h 5955635"/>
                  <a:gd name="connsiteX511" fmla="*/ 1249406 w 6187971"/>
                  <a:gd name="connsiteY511" fmla="*/ 4882701 h 5955635"/>
                  <a:gd name="connsiteX512" fmla="*/ 1260338 w 6187971"/>
                  <a:gd name="connsiteY512" fmla="*/ 4889785 h 5955635"/>
                  <a:gd name="connsiteX513" fmla="*/ 1259376 w 6187971"/>
                  <a:gd name="connsiteY513" fmla="*/ 4885281 h 5955635"/>
                  <a:gd name="connsiteX514" fmla="*/ 1253910 w 6187971"/>
                  <a:gd name="connsiteY514" fmla="*/ 4881738 h 5955635"/>
                  <a:gd name="connsiteX515" fmla="*/ 1252948 w 6187971"/>
                  <a:gd name="connsiteY515" fmla="*/ 4877235 h 5955635"/>
                  <a:gd name="connsiteX516" fmla="*/ 1270309 w 6187971"/>
                  <a:gd name="connsiteY516" fmla="*/ 4892364 h 5955635"/>
                  <a:gd name="connsiteX517" fmla="*/ 1266460 w 6187971"/>
                  <a:gd name="connsiteY517" fmla="*/ 4874348 h 5955635"/>
                  <a:gd name="connsiteX518" fmla="*/ 1286708 w 6187971"/>
                  <a:gd name="connsiteY518" fmla="*/ 4902990 h 5955635"/>
                  <a:gd name="connsiteX519" fmla="*/ 1282203 w 6187971"/>
                  <a:gd name="connsiteY519" fmla="*/ 4903952 h 5955635"/>
                  <a:gd name="connsiteX520" fmla="*/ 1272233 w 6187971"/>
                  <a:gd name="connsiteY520" fmla="*/ 4901372 h 5955635"/>
                  <a:gd name="connsiteX521" fmla="*/ 1278662 w 6187971"/>
                  <a:gd name="connsiteY521" fmla="*/ 4909418 h 5955635"/>
                  <a:gd name="connsiteX522" fmla="*/ 1285090 w 6187971"/>
                  <a:gd name="connsiteY522" fmla="*/ 4917464 h 5955635"/>
                  <a:gd name="connsiteX523" fmla="*/ 1280587 w 6187971"/>
                  <a:gd name="connsiteY523" fmla="*/ 4918427 h 5955635"/>
                  <a:gd name="connsiteX524" fmla="*/ 1287015 w 6187971"/>
                  <a:gd name="connsiteY524" fmla="*/ 4926472 h 5955635"/>
                  <a:gd name="connsiteX525" fmla="*/ 1291519 w 6187971"/>
                  <a:gd name="connsiteY525" fmla="*/ 4925510 h 5955635"/>
                  <a:gd name="connsiteX526" fmla="*/ 1292481 w 6187971"/>
                  <a:gd name="connsiteY526" fmla="*/ 4930014 h 5955635"/>
                  <a:gd name="connsiteX527" fmla="*/ 1298910 w 6187971"/>
                  <a:gd name="connsiteY527" fmla="*/ 4938059 h 5955635"/>
                  <a:gd name="connsiteX528" fmla="*/ 1292356 w 6187971"/>
                  <a:gd name="connsiteY528" fmla="*/ 4937694 h 5955635"/>
                  <a:gd name="connsiteX529" fmla="*/ 1289901 w 6187971"/>
                  <a:gd name="connsiteY529" fmla="*/ 4939984 h 5955635"/>
                  <a:gd name="connsiteX530" fmla="*/ 1293236 w 6187971"/>
                  <a:gd name="connsiteY530" fmla="*/ 4944571 h 5955635"/>
                  <a:gd name="connsiteX531" fmla="*/ 1296561 w 6187971"/>
                  <a:gd name="connsiteY531" fmla="*/ 4951097 h 5955635"/>
                  <a:gd name="connsiteX532" fmla="*/ 1291826 w 6187971"/>
                  <a:gd name="connsiteY532" fmla="*/ 4948992 h 5955635"/>
                  <a:gd name="connsiteX533" fmla="*/ 1310150 w 6187971"/>
                  <a:gd name="connsiteY533" fmla="*/ 4968626 h 5955635"/>
                  <a:gd name="connsiteX534" fmla="*/ 1315616 w 6187971"/>
                  <a:gd name="connsiteY534" fmla="*/ 4972168 h 5955635"/>
                  <a:gd name="connsiteX535" fmla="*/ 1316579 w 6187971"/>
                  <a:gd name="connsiteY535" fmla="*/ 4976671 h 5955635"/>
                  <a:gd name="connsiteX536" fmla="*/ 1321083 w 6187971"/>
                  <a:gd name="connsiteY536" fmla="*/ 4975709 h 5955635"/>
                  <a:gd name="connsiteX537" fmla="*/ 1315616 w 6187971"/>
                  <a:gd name="connsiteY537" fmla="*/ 4972168 h 5955635"/>
                  <a:gd name="connsiteX538" fmla="*/ 1302760 w 6187971"/>
                  <a:gd name="connsiteY538" fmla="*/ 4956076 h 5955635"/>
                  <a:gd name="connsiteX539" fmla="*/ 1308226 w 6187971"/>
                  <a:gd name="connsiteY539" fmla="*/ 4959618 h 5955635"/>
                  <a:gd name="connsiteX540" fmla="*/ 1317234 w 6187971"/>
                  <a:gd name="connsiteY540" fmla="*/ 4957694 h 5955635"/>
                  <a:gd name="connsiteX541" fmla="*/ 1310805 w 6187971"/>
                  <a:gd name="connsiteY541" fmla="*/ 4949647 h 5955635"/>
                  <a:gd name="connsiteX542" fmla="*/ 1305339 w 6187971"/>
                  <a:gd name="connsiteY542" fmla="*/ 4946105 h 5955635"/>
                  <a:gd name="connsiteX543" fmla="*/ 1296986 w 6187971"/>
                  <a:gd name="connsiteY543" fmla="*/ 4929052 h 5955635"/>
                  <a:gd name="connsiteX544" fmla="*/ 1302452 w 6187971"/>
                  <a:gd name="connsiteY544" fmla="*/ 4932593 h 5955635"/>
                  <a:gd name="connsiteX545" fmla="*/ 1301490 w 6187971"/>
                  <a:gd name="connsiteY545" fmla="*/ 4928089 h 5955635"/>
                  <a:gd name="connsiteX546" fmla="*/ 1300528 w 6187971"/>
                  <a:gd name="connsiteY546" fmla="*/ 4923585 h 5955635"/>
                  <a:gd name="connsiteX547" fmla="*/ 1295061 w 6187971"/>
                  <a:gd name="connsiteY547" fmla="*/ 4920043 h 5955635"/>
                  <a:gd name="connsiteX548" fmla="*/ 1293137 w 6187971"/>
                  <a:gd name="connsiteY548" fmla="*/ 4911035 h 5955635"/>
                  <a:gd name="connsiteX549" fmla="*/ 1322392 w 6187971"/>
                  <a:gd name="connsiteY549" fmla="*/ 4937753 h 5955635"/>
                  <a:gd name="connsiteX550" fmla="*/ 1317889 w 6187971"/>
                  <a:gd name="connsiteY550" fmla="*/ 4938715 h 5955635"/>
                  <a:gd name="connsiteX551" fmla="*/ 1318851 w 6187971"/>
                  <a:gd name="connsiteY551" fmla="*/ 4943218 h 5955635"/>
                  <a:gd name="connsiteX552" fmla="*/ 1323354 w 6187971"/>
                  <a:gd name="connsiteY552" fmla="*/ 4942256 h 5955635"/>
                  <a:gd name="connsiteX553" fmla="*/ 1324317 w 6187971"/>
                  <a:gd name="connsiteY553" fmla="*/ 4946760 h 5955635"/>
                  <a:gd name="connsiteX554" fmla="*/ 1328821 w 6187971"/>
                  <a:gd name="connsiteY554" fmla="*/ 4945798 h 5955635"/>
                  <a:gd name="connsiteX555" fmla="*/ 1342641 w 6187971"/>
                  <a:gd name="connsiteY555" fmla="*/ 4966394 h 5955635"/>
                  <a:gd name="connsiteX556" fmla="*/ 1343603 w 6187971"/>
                  <a:gd name="connsiteY556" fmla="*/ 4970897 h 5955635"/>
                  <a:gd name="connsiteX557" fmla="*/ 1349069 w 6187971"/>
                  <a:gd name="connsiteY557" fmla="*/ 4974440 h 5955635"/>
                  <a:gd name="connsiteX558" fmla="*/ 1348107 w 6187971"/>
                  <a:gd name="connsiteY558" fmla="*/ 4969935 h 5955635"/>
                  <a:gd name="connsiteX559" fmla="*/ 1370935 w 6187971"/>
                  <a:gd name="connsiteY559" fmla="*/ 4988607 h 5955635"/>
                  <a:gd name="connsiteX560" fmla="*/ 1377363 w 6187971"/>
                  <a:gd name="connsiteY560" fmla="*/ 4996652 h 5955635"/>
                  <a:gd name="connsiteX561" fmla="*/ 1376401 w 6187971"/>
                  <a:gd name="connsiteY561" fmla="*/ 4992149 h 5955635"/>
                  <a:gd name="connsiteX562" fmla="*/ 1397304 w 6187971"/>
                  <a:gd name="connsiteY562" fmla="*/ 5001812 h 5955635"/>
                  <a:gd name="connsiteX563" fmla="*/ 1457741 w 6187971"/>
                  <a:gd name="connsiteY563" fmla="*/ 5064254 h 5955635"/>
                  <a:gd name="connsiteX564" fmla="*/ 1462246 w 6187971"/>
                  <a:gd name="connsiteY564" fmla="*/ 5063292 h 5955635"/>
                  <a:gd name="connsiteX565" fmla="*/ 1467712 w 6187971"/>
                  <a:gd name="connsiteY565" fmla="*/ 5066833 h 5955635"/>
                  <a:gd name="connsiteX566" fmla="*/ 1498892 w 6187971"/>
                  <a:gd name="connsiteY566" fmla="*/ 5102559 h 5955635"/>
                  <a:gd name="connsiteX567" fmla="*/ 1507901 w 6187971"/>
                  <a:gd name="connsiteY567" fmla="*/ 5100634 h 5955635"/>
                  <a:gd name="connsiteX568" fmla="*/ 1509826 w 6187971"/>
                  <a:gd name="connsiteY568" fmla="*/ 5109642 h 5955635"/>
                  <a:gd name="connsiteX569" fmla="*/ 1525262 w 6187971"/>
                  <a:gd name="connsiteY569" fmla="*/ 5115763 h 5955635"/>
                  <a:gd name="connsiteX570" fmla="*/ 1520758 w 6187971"/>
                  <a:gd name="connsiteY570" fmla="*/ 5116725 h 5955635"/>
                  <a:gd name="connsiteX571" fmla="*/ 1527187 w 6187971"/>
                  <a:gd name="connsiteY571" fmla="*/ 5124771 h 5955635"/>
                  <a:gd name="connsiteX572" fmla="*/ 1531691 w 6187971"/>
                  <a:gd name="connsiteY572" fmla="*/ 5123809 h 5955635"/>
                  <a:gd name="connsiteX573" fmla="*/ 1565451 w 6187971"/>
                  <a:gd name="connsiteY573" fmla="*/ 5149564 h 5955635"/>
                  <a:gd name="connsiteX574" fmla="*/ 1558060 w 6187971"/>
                  <a:gd name="connsiteY574" fmla="*/ 5137014 h 5955635"/>
                  <a:gd name="connsiteX575" fmla="*/ 1537157 w 6187971"/>
                  <a:gd name="connsiteY575" fmla="*/ 5127351 h 5955635"/>
                  <a:gd name="connsiteX576" fmla="*/ 1542623 w 6187971"/>
                  <a:gd name="connsiteY576" fmla="*/ 5130892 h 5955635"/>
                  <a:gd name="connsiteX577" fmla="*/ 1548090 w 6187971"/>
                  <a:gd name="connsiteY577" fmla="*/ 5134434 h 5955635"/>
                  <a:gd name="connsiteX578" fmla="*/ 1546166 w 6187971"/>
                  <a:gd name="connsiteY578" fmla="*/ 5125426 h 5955635"/>
                  <a:gd name="connsiteX579" fmla="*/ 1551631 w 6187971"/>
                  <a:gd name="connsiteY579" fmla="*/ 5128968 h 5955635"/>
                  <a:gd name="connsiteX580" fmla="*/ 1550669 w 6187971"/>
                  <a:gd name="connsiteY580" fmla="*/ 5124464 h 5955635"/>
                  <a:gd name="connsiteX581" fmla="*/ 1545203 w 6187971"/>
                  <a:gd name="connsiteY581" fmla="*/ 5120922 h 5955635"/>
                  <a:gd name="connsiteX582" fmla="*/ 1539737 w 6187971"/>
                  <a:gd name="connsiteY582" fmla="*/ 5117380 h 5955635"/>
                  <a:gd name="connsiteX583" fmla="*/ 1554211 w 6187971"/>
                  <a:gd name="connsiteY583" fmla="*/ 5118998 h 5955635"/>
                  <a:gd name="connsiteX584" fmla="*/ 1555173 w 6187971"/>
                  <a:gd name="connsiteY584" fmla="*/ 5123502 h 5955635"/>
                  <a:gd name="connsiteX585" fmla="*/ 1556135 w 6187971"/>
                  <a:gd name="connsiteY585" fmla="*/ 5128005 h 5955635"/>
                  <a:gd name="connsiteX586" fmla="*/ 1571572 w 6187971"/>
                  <a:gd name="connsiteY586" fmla="*/ 5134127 h 5955635"/>
                  <a:gd name="connsiteX587" fmla="*/ 1570610 w 6187971"/>
                  <a:gd name="connsiteY587" fmla="*/ 5129623 h 5955635"/>
                  <a:gd name="connsiteX588" fmla="*/ 1569648 w 6187971"/>
                  <a:gd name="connsiteY588" fmla="*/ 5125119 h 5955635"/>
                  <a:gd name="connsiteX589" fmla="*/ 1587010 w 6187971"/>
                  <a:gd name="connsiteY589" fmla="*/ 5140248 h 5955635"/>
                  <a:gd name="connsiteX590" fmla="*/ 1587972 w 6187971"/>
                  <a:gd name="connsiteY590" fmla="*/ 5144752 h 5955635"/>
                  <a:gd name="connsiteX591" fmla="*/ 1593438 w 6187971"/>
                  <a:gd name="connsiteY591" fmla="*/ 5148294 h 5955635"/>
                  <a:gd name="connsiteX592" fmla="*/ 1598904 w 6187971"/>
                  <a:gd name="connsiteY592" fmla="*/ 5151836 h 5955635"/>
                  <a:gd name="connsiteX593" fmla="*/ 1610799 w 6187971"/>
                  <a:gd name="connsiteY593" fmla="*/ 5163423 h 5955635"/>
                  <a:gd name="connsiteX594" fmla="*/ 1638786 w 6187971"/>
                  <a:gd name="connsiteY594" fmla="*/ 5162154 h 5955635"/>
                  <a:gd name="connsiteX595" fmla="*/ 1628575 w 6187971"/>
                  <a:gd name="connsiteY595" fmla="*/ 5158449 h 5955635"/>
                  <a:gd name="connsiteX596" fmla="*/ 1621158 w 6187971"/>
                  <a:gd name="connsiteY596" fmla="*/ 5151791 h 5955635"/>
                  <a:gd name="connsiteX597" fmla="*/ 1626891 w 6187971"/>
                  <a:gd name="connsiteY597" fmla="*/ 5150566 h 5955635"/>
                  <a:gd name="connsiteX598" fmla="*/ 1698916 w 6187971"/>
                  <a:gd name="connsiteY598" fmla="*/ 5201113 h 5955635"/>
                  <a:gd name="connsiteX599" fmla="*/ 1704383 w 6187971"/>
                  <a:gd name="connsiteY599" fmla="*/ 5204655 h 5955635"/>
                  <a:gd name="connsiteX600" fmla="*/ 1695374 w 6187971"/>
                  <a:gd name="connsiteY600" fmla="*/ 5206579 h 5955635"/>
                  <a:gd name="connsiteX601" fmla="*/ 1713697 w 6187971"/>
                  <a:gd name="connsiteY601" fmla="*/ 5226213 h 5955635"/>
                  <a:gd name="connsiteX602" fmla="*/ 1734601 w 6187971"/>
                  <a:gd name="connsiteY602" fmla="*/ 5235876 h 5955635"/>
                  <a:gd name="connsiteX603" fmla="*/ 1739105 w 6187971"/>
                  <a:gd name="connsiteY603" fmla="*/ 5234914 h 5955635"/>
                  <a:gd name="connsiteX604" fmla="*/ 1743608 w 6187971"/>
                  <a:gd name="connsiteY604" fmla="*/ 5233952 h 5955635"/>
                  <a:gd name="connsiteX605" fmla="*/ 1765474 w 6187971"/>
                  <a:gd name="connsiteY605" fmla="*/ 5248118 h 5955635"/>
                  <a:gd name="connsiteX606" fmla="*/ 1774483 w 6187971"/>
                  <a:gd name="connsiteY606" fmla="*/ 5246193 h 5955635"/>
                  <a:gd name="connsiteX607" fmla="*/ 1840078 w 6187971"/>
                  <a:gd name="connsiteY607" fmla="*/ 5288696 h 5955635"/>
                  <a:gd name="connsiteX608" fmla="*/ 1860019 w 6187971"/>
                  <a:gd name="connsiteY608" fmla="*/ 5293854 h 5955635"/>
                  <a:gd name="connsiteX609" fmla="*/ 1872877 w 6187971"/>
                  <a:gd name="connsiteY609" fmla="*/ 5309946 h 5955635"/>
                  <a:gd name="connsiteX610" fmla="*/ 2056500 w 6187971"/>
                  <a:gd name="connsiteY610" fmla="*/ 5397876 h 5955635"/>
                  <a:gd name="connsiteX611" fmla="*/ 2135609 w 6187971"/>
                  <a:gd name="connsiteY611" fmla="*/ 5437490 h 5955635"/>
                  <a:gd name="connsiteX612" fmla="*/ 2180957 w 6187971"/>
                  <a:gd name="connsiteY612" fmla="*/ 5451349 h 5955635"/>
                  <a:gd name="connsiteX613" fmla="*/ 2187385 w 6187971"/>
                  <a:gd name="connsiteY613" fmla="*/ 5459396 h 5955635"/>
                  <a:gd name="connsiteX614" fmla="*/ 2228229 w 6187971"/>
                  <a:gd name="connsiteY614" fmla="*/ 5474217 h 5955635"/>
                  <a:gd name="connsiteX615" fmla="*/ 2305413 w 6187971"/>
                  <a:gd name="connsiteY615" fmla="*/ 5504824 h 5955635"/>
                  <a:gd name="connsiteX616" fmla="*/ 2473293 w 6187971"/>
                  <a:gd name="connsiteY616" fmla="*/ 5563150 h 5955635"/>
                  <a:gd name="connsiteX617" fmla="*/ 2572035 w 6187971"/>
                  <a:gd name="connsiteY617" fmla="*/ 5584441 h 5955635"/>
                  <a:gd name="connsiteX618" fmla="*/ 2679785 w 6187971"/>
                  <a:gd name="connsiteY618" fmla="*/ 5603808 h 5955635"/>
                  <a:gd name="connsiteX619" fmla="*/ 2856366 w 6187971"/>
                  <a:gd name="connsiteY619" fmla="*/ 5636726 h 5955635"/>
                  <a:gd name="connsiteX620" fmla="*/ 2989216 w 6187971"/>
                  <a:gd name="connsiteY620" fmla="*/ 5641311 h 5955635"/>
                  <a:gd name="connsiteX621" fmla="*/ 3079605 w 6187971"/>
                  <a:gd name="connsiteY621" fmla="*/ 5645548 h 5955635"/>
                  <a:gd name="connsiteX622" fmla="*/ 3189935 w 6187971"/>
                  <a:gd name="connsiteY622" fmla="*/ 5654944 h 5955635"/>
                  <a:gd name="connsiteX623" fmla="*/ 3300264 w 6187971"/>
                  <a:gd name="connsiteY623" fmla="*/ 5664340 h 5955635"/>
                  <a:gd name="connsiteX624" fmla="*/ 3342726 w 6187971"/>
                  <a:gd name="connsiteY624" fmla="*/ 5664687 h 5955635"/>
                  <a:gd name="connsiteX625" fmla="*/ 3412212 w 6187971"/>
                  <a:gd name="connsiteY625" fmla="*/ 5659262 h 5955635"/>
                  <a:gd name="connsiteX626" fmla="*/ 3430228 w 6187971"/>
                  <a:gd name="connsiteY626" fmla="*/ 5655412 h 5955635"/>
                  <a:gd name="connsiteX627" fmla="*/ 3505179 w 6187971"/>
                  <a:gd name="connsiteY627" fmla="*/ 5653528 h 5955635"/>
                  <a:gd name="connsiteX628" fmla="*/ 3509684 w 6187971"/>
                  <a:gd name="connsiteY628" fmla="*/ 5652566 h 5955635"/>
                  <a:gd name="connsiteX629" fmla="*/ 3510646 w 6187971"/>
                  <a:gd name="connsiteY629" fmla="*/ 5657069 h 5955635"/>
                  <a:gd name="connsiteX630" fmla="*/ 3519654 w 6187971"/>
                  <a:gd name="connsiteY630" fmla="*/ 5655145 h 5955635"/>
                  <a:gd name="connsiteX631" fmla="*/ 3518691 w 6187971"/>
                  <a:gd name="connsiteY631" fmla="*/ 5650641 h 5955635"/>
                  <a:gd name="connsiteX632" fmla="*/ 3514188 w 6187971"/>
                  <a:gd name="connsiteY632" fmla="*/ 5651604 h 5955635"/>
                  <a:gd name="connsiteX633" fmla="*/ 3535746 w 6187971"/>
                  <a:gd name="connsiteY633" fmla="*/ 5642288 h 5955635"/>
                  <a:gd name="connsiteX634" fmla="*/ 3771882 w 6187971"/>
                  <a:gd name="connsiteY634" fmla="*/ 5601257 h 5955635"/>
                  <a:gd name="connsiteX635" fmla="*/ 3861001 w 6187971"/>
                  <a:gd name="connsiteY635" fmla="*/ 5577509 h 5955635"/>
                  <a:gd name="connsiteX636" fmla="*/ 4010291 w 6187971"/>
                  <a:gd name="connsiteY636" fmla="*/ 5526775 h 5955635"/>
                  <a:gd name="connsiteX637" fmla="*/ 4162160 w 6187971"/>
                  <a:gd name="connsiteY637" fmla="*/ 5466071 h 5955635"/>
                  <a:gd name="connsiteX638" fmla="*/ 4252897 w 6187971"/>
                  <a:gd name="connsiteY638" fmla="*/ 5427847 h 5955635"/>
                  <a:gd name="connsiteX639" fmla="*/ 4283464 w 6187971"/>
                  <a:gd name="connsiteY639" fmla="*/ 5416606 h 5955635"/>
                  <a:gd name="connsiteX640" fmla="*/ 4342672 w 6187971"/>
                  <a:gd name="connsiteY640" fmla="*/ 5385119 h 5955635"/>
                  <a:gd name="connsiteX641" fmla="*/ 4343634 w 6187971"/>
                  <a:gd name="connsiteY641" fmla="*/ 5389623 h 5955635"/>
                  <a:gd name="connsiteX642" fmla="*/ 4348138 w 6187971"/>
                  <a:gd name="connsiteY642" fmla="*/ 5388660 h 5955635"/>
                  <a:gd name="connsiteX643" fmla="*/ 4357146 w 6187971"/>
                  <a:gd name="connsiteY643" fmla="*/ 5386736 h 5955635"/>
                  <a:gd name="connsiteX644" fmla="*/ 4360688 w 6187971"/>
                  <a:gd name="connsiteY644" fmla="*/ 5381270 h 5955635"/>
                  <a:gd name="connsiteX645" fmla="*/ 4370658 w 6187971"/>
                  <a:gd name="connsiteY645" fmla="*/ 5383849 h 5955635"/>
                  <a:gd name="connsiteX646" fmla="*/ 4368733 w 6187971"/>
                  <a:gd name="connsiteY646" fmla="*/ 5374841 h 5955635"/>
                  <a:gd name="connsiteX647" fmla="*/ 4373238 w 6187971"/>
                  <a:gd name="connsiteY647" fmla="*/ 5373879 h 5955635"/>
                  <a:gd name="connsiteX648" fmla="*/ 4381283 w 6187971"/>
                  <a:gd name="connsiteY648" fmla="*/ 5367450 h 5955635"/>
                  <a:gd name="connsiteX649" fmla="*/ 4371313 w 6187971"/>
                  <a:gd name="connsiteY649" fmla="*/ 5364871 h 5955635"/>
                  <a:gd name="connsiteX650" fmla="*/ 4372275 w 6187971"/>
                  <a:gd name="connsiteY650" fmla="*/ 5369375 h 5955635"/>
                  <a:gd name="connsiteX651" fmla="*/ 4366809 w 6187971"/>
                  <a:gd name="connsiteY651" fmla="*/ 5365834 h 5955635"/>
                  <a:gd name="connsiteX652" fmla="*/ 4471713 w 6187971"/>
                  <a:gd name="connsiteY652" fmla="*/ 5305744 h 5955635"/>
                  <a:gd name="connsiteX653" fmla="*/ 4629396 w 6187971"/>
                  <a:gd name="connsiteY653" fmla="*/ 5206120 h 5955635"/>
                  <a:gd name="connsiteX654" fmla="*/ 4630359 w 6187971"/>
                  <a:gd name="connsiteY654" fmla="*/ 5210625 h 5955635"/>
                  <a:gd name="connsiteX655" fmla="*/ 4625854 w 6187971"/>
                  <a:gd name="connsiteY655" fmla="*/ 5211587 h 5955635"/>
                  <a:gd name="connsiteX656" fmla="*/ 4623274 w 6187971"/>
                  <a:gd name="connsiteY656" fmla="*/ 5221557 h 5955635"/>
                  <a:gd name="connsiteX657" fmla="*/ 4631321 w 6187971"/>
                  <a:gd name="connsiteY657" fmla="*/ 5215129 h 5955635"/>
                  <a:gd name="connsiteX658" fmla="*/ 4639366 w 6187971"/>
                  <a:gd name="connsiteY658" fmla="*/ 5208700 h 5955635"/>
                  <a:gd name="connsiteX659" fmla="*/ 4653841 w 6187971"/>
                  <a:gd name="connsiteY659" fmla="*/ 5210318 h 5955635"/>
                  <a:gd name="connsiteX660" fmla="*/ 4651512 w 6187971"/>
                  <a:gd name="connsiteY660" fmla="*/ 5204927 h 5955635"/>
                  <a:gd name="connsiteX661" fmla="*/ 4648965 w 6187971"/>
                  <a:gd name="connsiteY661" fmla="*/ 5205864 h 5955635"/>
                  <a:gd name="connsiteX662" fmla="*/ 4655458 w 6187971"/>
                  <a:gd name="connsiteY662" fmla="*/ 5195843 h 5955635"/>
                  <a:gd name="connsiteX663" fmla="*/ 4641946 w 6187971"/>
                  <a:gd name="connsiteY663" fmla="*/ 5198730 h 5955635"/>
                  <a:gd name="connsiteX664" fmla="*/ 4680251 w 6187971"/>
                  <a:gd name="connsiteY664" fmla="*/ 5157579 h 5955635"/>
                  <a:gd name="connsiteX665" fmla="*/ 4685717 w 6187971"/>
                  <a:gd name="connsiteY665" fmla="*/ 5161120 h 5955635"/>
                  <a:gd name="connsiteX666" fmla="*/ 4736572 w 6187971"/>
                  <a:gd name="connsiteY666" fmla="*/ 5112579 h 5955635"/>
                  <a:gd name="connsiteX667" fmla="*/ 4733031 w 6187971"/>
                  <a:gd name="connsiteY667" fmla="*/ 5118045 h 5955635"/>
                  <a:gd name="connsiteX668" fmla="*/ 4793855 w 6187971"/>
                  <a:gd name="connsiteY668" fmla="*/ 5072083 h 5955635"/>
                  <a:gd name="connsiteX669" fmla="*/ 4797397 w 6187971"/>
                  <a:gd name="connsiteY669" fmla="*/ 5066616 h 5955635"/>
                  <a:gd name="connsiteX670" fmla="*/ 4779381 w 6187971"/>
                  <a:gd name="connsiteY670" fmla="*/ 5070465 h 5955635"/>
                  <a:gd name="connsiteX671" fmla="*/ 4818648 w 6187971"/>
                  <a:gd name="connsiteY671" fmla="*/ 5033818 h 5955635"/>
                  <a:gd name="connsiteX672" fmla="*/ 4828619 w 6187971"/>
                  <a:gd name="connsiteY672" fmla="*/ 5036398 h 5955635"/>
                  <a:gd name="connsiteX673" fmla="*/ 4834740 w 6187971"/>
                  <a:gd name="connsiteY673" fmla="*/ 5020962 h 5955635"/>
                  <a:gd name="connsiteX674" fmla="*/ 4838282 w 6187971"/>
                  <a:gd name="connsiteY674" fmla="*/ 5015495 h 5955635"/>
                  <a:gd name="connsiteX675" fmla="*/ 4845366 w 6187971"/>
                  <a:gd name="connsiteY675" fmla="*/ 5004562 h 5955635"/>
                  <a:gd name="connsiteX676" fmla="*/ 4836357 w 6187971"/>
                  <a:gd name="connsiteY676" fmla="*/ 5006486 h 5955635"/>
                  <a:gd name="connsiteX677" fmla="*/ 4831853 w 6187971"/>
                  <a:gd name="connsiteY677" fmla="*/ 5007449 h 5955635"/>
                  <a:gd name="connsiteX678" fmla="*/ 4916509 w 6187971"/>
                  <a:gd name="connsiteY678" fmla="*/ 4918718 h 5955635"/>
                  <a:gd name="connsiteX679" fmla="*/ 4950617 w 6187971"/>
                  <a:gd name="connsiteY679" fmla="*/ 4902012 h 5955635"/>
                  <a:gd name="connsiteX680" fmla="*/ 4951579 w 6187971"/>
                  <a:gd name="connsiteY680" fmla="*/ 4906516 h 5955635"/>
                  <a:gd name="connsiteX681" fmla="*/ 4956084 w 6187971"/>
                  <a:gd name="connsiteY681" fmla="*/ 4905553 h 5955635"/>
                  <a:gd name="connsiteX682" fmla="*/ 4963167 w 6187971"/>
                  <a:gd name="connsiteY682" fmla="*/ 4894621 h 5955635"/>
                  <a:gd name="connsiteX683" fmla="*/ 4966709 w 6187971"/>
                  <a:gd name="connsiteY683" fmla="*/ 4889154 h 5955635"/>
                  <a:gd name="connsiteX684" fmla="*/ 4968326 w 6187971"/>
                  <a:gd name="connsiteY684" fmla="*/ 4874680 h 5955635"/>
                  <a:gd name="connsiteX685" fmla="*/ 4983456 w 6187971"/>
                  <a:gd name="connsiteY685" fmla="*/ 4857319 h 5955635"/>
                  <a:gd name="connsiteX686" fmla="*/ 4959318 w 6187971"/>
                  <a:gd name="connsiteY686" fmla="*/ 4876605 h 5955635"/>
                  <a:gd name="connsiteX687" fmla="*/ 4961242 w 6187971"/>
                  <a:gd name="connsiteY687" fmla="*/ 4885613 h 5955635"/>
                  <a:gd name="connsiteX688" fmla="*/ 4957701 w 6187971"/>
                  <a:gd name="connsiteY688" fmla="*/ 4891079 h 5955635"/>
                  <a:gd name="connsiteX689" fmla="*/ 4953197 w 6187971"/>
                  <a:gd name="connsiteY689" fmla="*/ 4892041 h 5955635"/>
                  <a:gd name="connsiteX690" fmla="*/ 4950617 w 6187971"/>
                  <a:gd name="connsiteY690" fmla="*/ 4902012 h 5955635"/>
                  <a:gd name="connsiteX691" fmla="*/ 4875317 w 6187971"/>
                  <a:gd name="connsiteY691" fmla="*/ 4946357 h 5955635"/>
                  <a:gd name="connsiteX692" fmla="*/ 4866310 w 6187971"/>
                  <a:gd name="connsiteY692" fmla="*/ 4948282 h 5955635"/>
                  <a:gd name="connsiteX693" fmla="*/ 4865347 w 6187971"/>
                  <a:gd name="connsiteY693" fmla="*/ 4943777 h 5955635"/>
                  <a:gd name="connsiteX694" fmla="*/ 4861805 w 6187971"/>
                  <a:gd name="connsiteY694" fmla="*/ 4949244 h 5955635"/>
                  <a:gd name="connsiteX695" fmla="*/ 4857301 w 6187971"/>
                  <a:gd name="connsiteY695" fmla="*/ 4950206 h 5955635"/>
                  <a:gd name="connsiteX696" fmla="*/ 4886477 w 6187971"/>
                  <a:gd name="connsiteY696" fmla="*/ 4910416 h 5955635"/>
                  <a:gd name="connsiteX697" fmla="*/ 4927253 w 6187971"/>
                  <a:gd name="connsiteY697" fmla="*/ 4880833 h 5955635"/>
                  <a:gd name="connsiteX698" fmla="*/ 4927789 w 6187971"/>
                  <a:gd name="connsiteY698" fmla="*/ 4883341 h 5955635"/>
                  <a:gd name="connsiteX699" fmla="*/ 4931331 w 6187971"/>
                  <a:gd name="connsiteY699" fmla="*/ 4877874 h 5955635"/>
                  <a:gd name="connsiteX700" fmla="*/ 4947423 w 6187971"/>
                  <a:gd name="connsiteY700" fmla="*/ 4865017 h 5955635"/>
                  <a:gd name="connsiteX701" fmla="*/ 4943881 w 6187971"/>
                  <a:gd name="connsiteY701" fmla="*/ 4870484 h 5955635"/>
                  <a:gd name="connsiteX702" fmla="*/ 4948386 w 6187971"/>
                  <a:gd name="connsiteY702" fmla="*/ 4869521 h 5955635"/>
                  <a:gd name="connsiteX703" fmla="*/ 4951928 w 6187971"/>
                  <a:gd name="connsiteY703" fmla="*/ 4864055 h 5955635"/>
                  <a:gd name="connsiteX704" fmla="*/ 5016294 w 6187971"/>
                  <a:gd name="connsiteY704" fmla="*/ 4812627 h 5955635"/>
                  <a:gd name="connsiteX705" fmla="*/ 5026265 w 6187971"/>
                  <a:gd name="connsiteY705" fmla="*/ 4815205 h 5955635"/>
                  <a:gd name="connsiteX706" fmla="*/ 5008556 w 6187971"/>
                  <a:gd name="connsiteY706" fmla="*/ 4842537 h 5955635"/>
                  <a:gd name="connsiteX707" fmla="*/ 5081624 w 6187971"/>
                  <a:gd name="connsiteY707" fmla="*/ 4765702 h 5955635"/>
                  <a:gd name="connsiteX708" fmla="*/ 5090632 w 6187971"/>
                  <a:gd name="connsiteY708" fmla="*/ 4763777 h 5955635"/>
                  <a:gd name="connsiteX709" fmla="*/ 5093211 w 6187971"/>
                  <a:gd name="connsiteY709" fmla="*/ 4753806 h 5955635"/>
                  <a:gd name="connsiteX710" fmla="*/ 5109959 w 6187971"/>
                  <a:gd name="connsiteY710" fmla="*/ 4721971 h 5955635"/>
                  <a:gd name="connsiteX711" fmla="*/ 5116387 w 6187971"/>
                  <a:gd name="connsiteY711" fmla="*/ 4730017 h 5955635"/>
                  <a:gd name="connsiteX712" fmla="*/ 5122508 w 6187971"/>
                  <a:gd name="connsiteY712" fmla="*/ 4714579 h 5955635"/>
                  <a:gd name="connsiteX713" fmla="*/ 5126050 w 6187971"/>
                  <a:gd name="connsiteY713" fmla="*/ 4709114 h 5955635"/>
                  <a:gd name="connsiteX714" fmla="*/ 5130554 w 6187971"/>
                  <a:gd name="connsiteY714" fmla="*/ 4708152 h 5955635"/>
                  <a:gd name="connsiteX715" fmla="*/ 5129592 w 6187971"/>
                  <a:gd name="connsiteY715" fmla="*/ 4703647 h 5955635"/>
                  <a:gd name="connsiteX716" fmla="*/ 5126050 w 6187971"/>
                  <a:gd name="connsiteY716" fmla="*/ 4709114 h 5955635"/>
                  <a:gd name="connsiteX717" fmla="*/ 5121546 w 6187971"/>
                  <a:gd name="connsiteY717" fmla="*/ 4710076 h 5955635"/>
                  <a:gd name="connsiteX718" fmla="*/ 5136676 w 6187971"/>
                  <a:gd name="connsiteY718" fmla="*/ 4692715 h 5955635"/>
                  <a:gd name="connsiteX719" fmla="*/ 5137638 w 6187971"/>
                  <a:gd name="connsiteY719" fmla="*/ 4697218 h 5955635"/>
                  <a:gd name="connsiteX720" fmla="*/ 5217830 w 6187971"/>
                  <a:gd name="connsiteY720" fmla="*/ 4543506 h 5955635"/>
                  <a:gd name="connsiteX721" fmla="*/ 5282585 w 6187971"/>
                  <a:gd name="connsiteY721" fmla="*/ 4383674 h 5955635"/>
                  <a:gd name="connsiteX722" fmla="*/ 5294480 w 6187971"/>
                  <a:gd name="connsiteY722" fmla="*/ 4395261 h 5955635"/>
                  <a:gd name="connsiteX723" fmla="*/ 5327359 w 6187971"/>
                  <a:gd name="connsiteY723" fmla="*/ 4284625 h 5955635"/>
                  <a:gd name="connsiteX724" fmla="*/ 5363780 w 6187971"/>
                  <a:gd name="connsiteY724" fmla="*/ 4168522 h 5955635"/>
                  <a:gd name="connsiteX725" fmla="*/ 5364742 w 6187971"/>
                  <a:gd name="connsiteY725" fmla="*/ 4173025 h 5955635"/>
                  <a:gd name="connsiteX726" fmla="*/ 5372788 w 6187971"/>
                  <a:gd name="connsiteY726" fmla="*/ 4166598 h 5955635"/>
                  <a:gd name="connsiteX727" fmla="*/ 5377292 w 6187971"/>
                  <a:gd name="connsiteY727" fmla="*/ 4165635 h 5955635"/>
                  <a:gd name="connsiteX728" fmla="*/ 5381488 w 6187971"/>
                  <a:gd name="connsiteY728" fmla="*/ 4141190 h 5955635"/>
                  <a:gd name="connsiteX729" fmla="*/ 5388573 w 6187971"/>
                  <a:gd name="connsiteY729" fmla="*/ 4130258 h 5955635"/>
                  <a:gd name="connsiteX730" fmla="*/ 5387610 w 6187971"/>
                  <a:gd name="connsiteY730" fmla="*/ 4125753 h 5955635"/>
                  <a:gd name="connsiteX731" fmla="*/ 5383106 w 6187971"/>
                  <a:gd name="connsiteY731" fmla="*/ 4126716 h 5955635"/>
                  <a:gd name="connsiteX732" fmla="*/ 5406629 w 6187971"/>
                  <a:gd name="connsiteY732" fmla="*/ 4060465 h 5955635"/>
                  <a:gd name="connsiteX733" fmla="*/ 5403743 w 6187971"/>
                  <a:gd name="connsiteY733" fmla="*/ 4046953 h 5955635"/>
                  <a:gd name="connsiteX734" fmla="*/ 5388613 w 6187971"/>
                  <a:gd name="connsiteY734" fmla="*/ 4064314 h 5955635"/>
                  <a:gd name="connsiteX735" fmla="*/ 5395042 w 6187971"/>
                  <a:gd name="connsiteY735" fmla="*/ 4072359 h 5955635"/>
                  <a:gd name="connsiteX736" fmla="*/ 5373790 w 6187971"/>
                  <a:gd name="connsiteY736" fmla="*/ 4105158 h 5955635"/>
                  <a:gd name="connsiteX737" fmla="*/ 5379912 w 6187971"/>
                  <a:gd name="connsiteY737" fmla="*/ 4089721 h 5955635"/>
                  <a:gd name="connsiteX738" fmla="*/ 5334176 w 6187971"/>
                  <a:gd name="connsiteY738" fmla="*/ 4184266 h 5955635"/>
                  <a:gd name="connsiteX739" fmla="*/ 5290365 w 6187971"/>
                  <a:gd name="connsiteY739" fmla="*/ 4287819 h 5955635"/>
                  <a:gd name="connsiteX740" fmla="*/ 5281356 w 6187971"/>
                  <a:gd name="connsiteY740" fmla="*/ 4289743 h 5955635"/>
                  <a:gd name="connsiteX741" fmla="*/ 5229191 w 6187971"/>
                  <a:gd name="connsiteY741" fmla="*/ 4376242 h 5955635"/>
                  <a:gd name="connsiteX742" fmla="*/ 5207940 w 6187971"/>
                  <a:gd name="connsiteY742" fmla="*/ 4409040 h 5955635"/>
                  <a:gd name="connsiteX743" fmla="*/ 5201818 w 6187971"/>
                  <a:gd name="connsiteY743" fmla="*/ 4424477 h 5955635"/>
                  <a:gd name="connsiteX744" fmla="*/ 5183148 w 6187971"/>
                  <a:gd name="connsiteY744" fmla="*/ 4447304 h 5955635"/>
                  <a:gd name="connsiteX745" fmla="*/ 5152233 w 6187971"/>
                  <a:gd name="connsiteY745" fmla="*/ 4501005 h 5955635"/>
                  <a:gd name="connsiteX746" fmla="*/ 5120357 w 6187971"/>
                  <a:gd name="connsiteY746" fmla="*/ 4550202 h 5955635"/>
                  <a:gd name="connsiteX747" fmla="*/ 5021841 w 6187971"/>
                  <a:gd name="connsiteY747" fmla="*/ 4684281 h 5955635"/>
                  <a:gd name="connsiteX748" fmla="*/ 4992545 w 6187971"/>
                  <a:gd name="connsiteY748" fmla="*/ 4723508 h 5955635"/>
                  <a:gd name="connsiteX749" fmla="*/ 4987079 w 6187971"/>
                  <a:gd name="connsiteY749" fmla="*/ 4719966 h 5955635"/>
                  <a:gd name="connsiteX750" fmla="*/ 4875706 w 6187971"/>
                  <a:gd name="connsiteY750" fmla="*/ 4837953 h 5955635"/>
                  <a:gd name="connsiteX751" fmla="*/ 4848989 w 6187971"/>
                  <a:gd name="connsiteY751" fmla="*/ 4867208 h 5955635"/>
                  <a:gd name="connsiteX752" fmla="*/ 4806180 w 6187971"/>
                  <a:gd name="connsiteY752" fmla="*/ 4909322 h 5955635"/>
                  <a:gd name="connsiteX753" fmla="*/ 4646224 w 6187971"/>
                  <a:gd name="connsiteY753" fmla="*/ 5042398 h 5955635"/>
                  <a:gd name="connsiteX754" fmla="*/ 4598911 w 6187971"/>
                  <a:gd name="connsiteY754" fmla="*/ 5085474 h 5955635"/>
                  <a:gd name="connsiteX755" fmla="*/ 4589903 w 6187971"/>
                  <a:gd name="connsiteY755" fmla="*/ 5087399 h 5955635"/>
                  <a:gd name="connsiteX756" fmla="*/ 4552253 w 6187971"/>
                  <a:gd name="connsiteY756" fmla="*/ 5109571 h 5955635"/>
                  <a:gd name="connsiteX757" fmla="*/ 4524573 w 6187971"/>
                  <a:gd name="connsiteY757" fmla="*/ 5134323 h 5955635"/>
                  <a:gd name="connsiteX758" fmla="*/ 4429640 w 6187971"/>
                  <a:gd name="connsiteY758" fmla="*/ 5196992 h 5955635"/>
                  <a:gd name="connsiteX759" fmla="*/ 4375898 w 6187971"/>
                  <a:gd name="connsiteY759" fmla="*/ 5232021 h 5955635"/>
                  <a:gd name="connsiteX760" fmla="*/ 4295132 w 6187971"/>
                  <a:gd name="connsiteY760" fmla="*/ 5272825 h 5955635"/>
                  <a:gd name="connsiteX761" fmla="*/ 4283544 w 6187971"/>
                  <a:gd name="connsiteY761" fmla="*/ 5284720 h 5955635"/>
                  <a:gd name="connsiteX762" fmla="*/ 4249436 w 6187971"/>
                  <a:gd name="connsiteY762" fmla="*/ 5301426 h 5955635"/>
                  <a:gd name="connsiteX763" fmla="*/ 4200853 w 6187971"/>
                  <a:gd name="connsiteY763" fmla="*/ 5316515 h 5955635"/>
                  <a:gd name="connsiteX764" fmla="*/ 4195695 w 6187971"/>
                  <a:gd name="connsiteY764" fmla="*/ 5336456 h 5955635"/>
                  <a:gd name="connsiteX765" fmla="*/ 4175098 w 6187971"/>
                  <a:gd name="connsiteY765" fmla="*/ 5350275 h 5955635"/>
                  <a:gd name="connsiteX766" fmla="*/ 4070850 w 6187971"/>
                  <a:gd name="connsiteY766" fmla="*/ 5391386 h 5955635"/>
                  <a:gd name="connsiteX767" fmla="*/ 4051871 w 6187971"/>
                  <a:gd name="connsiteY767" fmla="*/ 5390731 h 5955635"/>
                  <a:gd name="connsiteX768" fmla="*/ 4040284 w 6187971"/>
                  <a:gd name="connsiteY768" fmla="*/ 5402627 h 5955635"/>
                  <a:gd name="connsiteX769" fmla="*/ 4035780 w 6187971"/>
                  <a:gd name="connsiteY769" fmla="*/ 5403589 h 5955635"/>
                  <a:gd name="connsiteX770" fmla="*/ 3926065 w 6187971"/>
                  <a:gd name="connsiteY770" fmla="*/ 5441158 h 5955635"/>
                  <a:gd name="connsiteX771" fmla="*/ 3925102 w 6187971"/>
                  <a:gd name="connsiteY771" fmla="*/ 5436653 h 5955635"/>
                  <a:gd name="connsiteX772" fmla="*/ 3902581 w 6187971"/>
                  <a:gd name="connsiteY772" fmla="*/ 5441465 h 5955635"/>
                  <a:gd name="connsiteX773" fmla="*/ 3877482 w 6187971"/>
                  <a:gd name="connsiteY773" fmla="*/ 5456246 h 5955635"/>
                  <a:gd name="connsiteX774" fmla="*/ 3862045 w 6187971"/>
                  <a:gd name="connsiteY774" fmla="*/ 5450125 h 5955635"/>
                  <a:gd name="connsiteX775" fmla="*/ 3804454 w 6187971"/>
                  <a:gd name="connsiteY775" fmla="*/ 5467139 h 5955635"/>
                  <a:gd name="connsiteX776" fmla="*/ 3761338 w 6187971"/>
                  <a:gd name="connsiteY776" fmla="*/ 5485770 h 5955635"/>
                  <a:gd name="connsiteX777" fmla="*/ 3755871 w 6187971"/>
                  <a:gd name="connsiteY777" fmla="*/ 5482228 h 5955635"/>
                  <a:gd name="connsiteX778" fmla="*/ 3684769 w 6187971"/>
                  <a:gd name="connsiteY778" fmla="*/ 5502128 h 5955635"/>
                  <a:gd name="connsiteX779" fmla="*/ 3675760 w 6187971"/>
                  <a:gd name="connsiteY779" fmla="*/ 5504053 h 5955635"/>
                  <a:gd name="connsiteX780" fmla="*/ 3674798 w 6187971"/>
                  <a:gd name="connsiteY780" fmla="*/ 5499549 h 5955635"/>
                  <a:gd name="connsiteX781" fmla="*/ 3669332 w 6187971"/>
                  <a:gd name="connsiteY781" fmla="*/ 5496007 h 5955635"/>
                  <a:gd name="connsiteX782" fmla="*/ 3665790 w 6187971"/>
                  <a:gd name="connsiteY782" fmla="*/ 5501473 h 5955635"/>
                  <a:gd name="connsiteX783" fmla="*/ 3618170 w 6187971"/>
                  <a:gd name="connsiteY783" fmla="*/ 5521067 h 5955635"/>
                  <a:gd name="connsiteX784" fmla="*/ 3602733 w 6187971"/>
                  <a:gd name="connsiteY784" fmla="*/ 5514945 h 5955635"/>
                  <a:gd name="connsiteX785" fmla="*/ 3603695 w 6187971"/>
                  <a:gd name="connsiteY785" fmla="*/ 5519449 h 5955635"/>
                  <a:gd name="connsiteX786" fmla="*/ 3584717 w 6187971"/>
                  <a:gd name="connsiteY786" fmla="*/ 5518794 h 5955635"/>
                  <a:gd name="connsiteX787" fmla="*/ 3558655 w 6187971"/>
                  <a:gd name="connsiteY787" fmla="*/ 5529072 h 5955635"/>
                  <a:gd name="connsiteX788" fmla="*/ 3531630 w 6187971"/>
                  <a:gd name="connsiteY788" fmla="*/ 5534846 h 5955635"/>
                  <a:gd name="connsiteX789" fmla="*/ 3521660 w 6187971"/>
                  <a:gd name="connsiteY789" fmla="*/ 5532266 h 5955635"/>
                  <a:gd name="connsiteX790" fmla="*/ 3507186 w 6187971"/>
                  <a:gd name="connsiteY790" fmla="*/ 5530649 h 5955635"/>
                  <a:gd name="connsiteX791" fmla="*/ 3502681 w 6187971"/>
                  <a:gd name="connsiteY791" fmla="*/ 5531612 h 5955635"/>
                  <a:gd name="connsiteX792" fmla="*/ 3424187 w 6187971"/>
                  <a:gd name="connsiteY792" fmla="*/ 5538962 h 5955635"/>
                  <a:gd name="connsiteX793" fmla="*/ 3328639 w 6187971"/>
                  <a:gd name="connsiteY793" fmla="*/ 5554666 h 5955635"/>
                  <a:gd name="connsiteX794" fmla="*/ 3319631 w 6187971"/>
                  <a:gd name="connsiteY794" fmla="*/ 5556591 h 5955635"/>
                  <a:gd name="connsiteX795" fmla="*/ 3314165 w 6187971"/>
                  <a:gd name="connsiteY795" fmla="*/ 5553049 h 5955635"/>
                  <a:gd name="connsiteX796" fmla="*/ 3309661 w 6187971"/>
                  <a:gd name="connsiteY796" fmla="*/ 5554011 h 5955635"/>
                  <a:gd name="connsiteX797" fmla="*/ 3282636 w 6187971"/>
                  <a:gd name="connsiteY797" fmla="*/ 5559784 h 5955635"/>
                  <a:gd name="connsiteX798" fmla="*/ 3278132 w 6187971"/>
                  <a:gd name="connsiteY798" fmla="*/ 5560747 h 5955635"/>
                  <a:gd name="connsiteX799" fmla="*/ 3272666 w 6187971"/>
                  <a:gd name="connsiteY799" fmla="*/ 5557205 h 5955635"/>
                  <a:gd name="connsiteX800" fmla="*/ 3268162 w 6187971"/>
                  <a:gd name="connsiteY800" fmla="*/ 5558167 h 5955635"/>
                  <a:gd name="connsiteX801" fmla="*/ 3231167 w 6187971"/>
                  <a:gd name="connsiteY801" fmla="*/ 5561362 h 5955635"/>
                  <a:gd name="connsiteX802" fmla="*/ 3221197 w 6187971"/>
                  <a:gd name="connsiteY802" fmla="*/ 5558782 h 5955635"/>
                  <a:gd name="connsiteX803" fmla="*/ 3192247 w 6187971"/>
                  <a:gd name="connsiteY803" fmla="*/ 5555548 h 5955635"/>
                  <a:gd name="connsiteX804" fmla="*/ 3193209 w 6187971"/>
                  <a:gd name="connsiteY804" fmla="*/ 5560051 h 5955635"/>
                  <a:gd name="connsiteX805" fmla="*/ 3183239 w 6187971"/>
                  <a:gd name="connsiteY805" fmla="*/ 5557472 h 5955635"/>
                  <a:gd name="connsiteX806" fmla="*/ 3189836 w 6187971"/>
                  <a:gd name="connsiteY806" fmla="*/ 5552530 h 5955635"/>
                  <a:gd name="connsiteX807" fmla="*/ 3185794 w 6187971"/>
                  <a:gd name="connsiteY807" fmla="*/ 5544792 h 5955635"/>
                  <a:gd name="connsiteX808" fmla="*/ 3199331 w 6187971"/>
                  <a:gd name="connsiteY808" fmla="*/ 5544615 h 5955635"/>
                  <a:gd name="connsiteX809" fmla="*/ 3342806 w 6187971"/>
                  <a:gd name="connsiteY809" fmla="*/ 5532801 h 5955635"/>
                  <a:gd name="connsiteX810" fmla="*/ 3695394 w 6187971"/>
                  <a:gd name="connsiteY810" fmla="*/ 5485729 h 5955635"/>
                  <a:gd name="connsiteX811" fmla="*/ 3771963 w 6187971"/>
                  <a:gd name="connsiteY811" fmla="*/ 5469371 h 5955635"/>
                  <a:gd name="connsiteX812" fmla="*/ 3784514 w 6187971"/>
                  <a:gd name="connsiteY812" fmla="*/ 5461979 h 5955635"/>
                  <a:gd name="connsiteX813" fmla="*/ 3789017 w 6187971"/>
                  <a:gd name="connsiteY813" fmla="*/ 5461017 h 5955635"/>
                  <a:gd name="connsiteX814" fmla="*/ 3798026 w 6187971"/>
                  <a:gd name="connsiteY814" fmla="*/ 5459093 h 5955635"/>
                  <a:gd name="connsiteX815" fmla="*/ 3891649 w 6187971"/>
                  <a:gd name="connsiteY815" fmla="*/ 5434382 h 5955635"/>
                  <a:gd name="connsiteX816" fmla="*/ 4026464 w 6187971"/>
                  <a:gd name="connsiteY816" fmla="*/ 5382030 h 5955635"/>
                  <a:gd name="connsiteX817" fmla="*/ 4129751 w 6187971"/>
                  <a:gd name="connsiteY817" fmla="*/ 5336416 h 5955635"/>
                  <a:gd name="connsiteX818" fmla="*/ 4167400 w 6187971"/>
                  <a:gd name="connsiteY818" fmla="*/ 5314243 h 5955635"/>
                  <a:gd name="connsiteX819" fmla="*/ 4181875 w 6187971"/>
                  <a:gd name="connsiteY819" fmla="*/ 5315860 h 5955635"/>
                  <a:gd name="connsiteX820" fmla="*/ 4197004 w 6187971"/>
                  <a:gd name="connsiteY820" fmla="*/ 5298499 h 5955635"/>
                  <a:gd name="connsiteX821" fmla="*/ 4232075 w 6187971"/>
                  <a:gd name="connsiteY821" fmla="*/ 5286297 h 5955635"/>
                  <a:gd name="connsiteX822" fmla="*/ 4350491 w 6187971"/>
                  <a:gd name="connsiteY822" fmla="*/ 5223321 h 5955635"/>
                  <a:gd name="connsiteX823" fmla="*/ 4370125 w 6187971"/>
                  <a:gd name="connsiteY823" fmla="*/ 5204997 h 5955635"/>
                  <a:gd name="connsiteX824" fmla="*/ 4490158 w 6187971"/>
                  <a:gd name="connsiteY824" fmla="*/ 5127546 h 5955635"/>
                  <a:gd name="connsiteX825" fmla="*/ 4596679 w 6187971"/>
                  <a:gd name="connsiteY825" fmla="*/ 5052983 h 5955635"/>
                  <a:gd name="connsiteX826" fmla="*/ 4603762 w 6187971"/>
                  <a:gd name="connsiteY826" fmla="*/ 5042050 h 5955635"/>
                  <a:gd name="connsiteX827" fmla="*/ 4604725 w 6187971"/>
                  <a:gd name="connsiteY827" fmla="*/ 5046554 h 5955635"/>
                  <a:gd name="connsiteX828" fmla="*/ 4652038 w 6187971"/>
                  <a:gd name="connsiteY828" fmla="*/ 5003479 h 5955635"/>
                  <a:gd name="connsiteX829" fmla="*/ 4681642 w 6187971"/>
                  <a:gd name="connsiteY829" fmla="*/ 4987735 h 5955635"/>
                  <a:gd name="connsiteX830" fmla="*/ 4675213 w 6187971"/>
                  <a:gd name="connsiteY830" fmla="*/ 4979689 h 5955635"/>
                  <a:gd name="connsiteX831" fmla="*/ 4694847 w 6187971"/>
                  <a:gd name="connsiteY831" fmla="*/ 4961365 h 5955635"/>
                  <a:gd name="connsiteX832" fmla="*/ 4709321 w 6187971"/>
                  <a:gd name="connsiteY832" fmla="*/ 4962983 h 5955635"/>
                  <a:gd name="connsiteX833" fmla="*/ 4798482 w 6187971"/>
                  <a:gd name="connsiteY833" fmla="*/ 4873290 h 5955635"/>
                  <a:gd name="connsiteX834" fmla="*/ 4806527 w 6187971"/>
                  <a:gd name="connsiteY834" fmla="*/ 4866861 h 5955635"/>
                  <a:gd name="connsiteX835" fmla="*/ 4810069 w 6187971"/>
                  <a:gd name="connsiteY835" fmla="*/ 4861394 h 5955635"/>
                  <a:gd name="connsiteX836" fmla="*/ 4805565 w 6187971"/>
                  <a:gd name="connsiteY836" fmla="*/ 4862357 h 5955635"/>
                  <a:gd name="connsiteX837" fmla="*/ 4801060 w 6187971"/>
                  <a:gd name="connsiteY837" fmla="*/ 4863319 h 5955635"/>
                  <a:gd name="connsiteX838" fmla="*/ 4898266 w 6187971"/>
                  <a:gd name="connsiteY838" fmla="*/ 4767198 h 5955635"/>
                  <a:gd name="connsiteX839" fmla="*/ 4912741 w 6187971"/>
                  <a:gd name="connsiteY839" fmla="*/ 4768815 h 5955635"/>
                  <a:gd name="connsiteX840" fmla="*/ 5052449 w 6187971"/>
                  <a:gd name="connsiteY840" fmla="*/ 4607097 h 5955635"/>
                  <a:gd name="connsiteX841" fmla="*/ 5184765 w 6187971"/>
                  <a:gd name="connsiteY841" fmla="*/ 4432830 h 5955635"/>
                  <a:gd name="connsiteX842" fmla="*/ 5143881 w 6187971"/>
                  <a:gd name="connsiteY842" fmla="*/ 4483951 h 5955635"/>
                  <a:gd name="connsiteX843" fmla="*/ 5131330 w 6187971"/>
                  <a:gd name="connsiteY843" fmla="*/ 4491343 h 5955635"/>
                  <a:gd name="connsiteX844" fmla="*/ 5037974 w 6187971"/>
                  <a:gd name="connsiteY844" fmla="*/ 4605480 h 5955635"/>
                  <a:gd name="connsiteX845" fmla="*/ 4920480 w 6187971"/>
                  <a:gd name="connsiteY845" fmla="*/ 4738904 h 5955635"/>
                  <a:gd name="connsiteX846" fmla="*/ 4903425 w 6187971"/>
                  <a:gd name="connsiteY846" fmla="*/ 4747257 h 5955635"/>
                  <a:gd name="connsiteX847" fmla="*/ 4838404 w 6187971"/>
                  <a:gd name="connsiteY847" fmla="*/ 4817664 h 5955635"/>
                  <a:gd name="connsiteX848" fmla="*/ 4829395 w 6187971"/>
                  <a:gd name="connsiteY848" fmla="*/ 4819589 h 5955635"/>
                  <a:gd name="connsiteX849" fmla="*/ 4831320 w 6187971"/>
                  <a:gd name="connsiteY849" fmla="*/ 4828597 h 5955635"/>
                  <a:gd name="connsiteX850" fmla="*/ 4739274 w 6187971"/>
                  <a:gd name="connsiteY850" fmla="*/ 4904777 h 5955635"/>
                  <a:gd name="connsiteX851" fmla="*/ 4750861 w 6187971"/>
                  <a:gd name="connsiteY851" fmla="*/ 4892883 h 5955635"/>
                  <a:gd name="connsiteX852" fmla="*/ 4781119 w 6187971"/>
                  <a:gd name="connsiteY852" fmla="*/ 4858161 h 5955635"/>
                  <a:gd name="connsiteX853" fmla="*/ 4838096 w 6187971"/>
                  <a:gd name="connsiteY853" fmla="*/ 4794182 h 5955635"/>
                  <a:gd name="connsiteX854" fmla="*/ 4846142 w 6187971"/>
                  <a:gd name="connsiteY854" fmla="*/ 4787753 h 5955635"/>
                  <a:gd name="connsiteX855" fmla="*/ 4855150 w 6187971"/>
                  <a:gd name="connsiteY855" fmla="*/ 4785829 h 5955635"/>
                  <a:gd name="connsiteX856" fmla="*/ 4872859 w 6187971"/>
                  <a:gd name="connsiteY856" fmla="*/ 4758497 h 5955635"/>
                  <a:gd name="connsiteX857" fmla="*/ 4899577 w 6187971"/>
                  <a:gd name="connsiteY857" fmla="*/ 4729241 h 5955635"/>
                  <a:gd name="connsiteX858" fmla="*/ 4951393 w 6187971"/>
                  <a:gd name="connsiteY858" fmla="*/ 4685203 h 5955635"/>
                  <a:gd name="connsiteX859" fmla="*/ 4950431 w 6187971"/>
                  <a:gd name="connsiteY859" fmla="*/ 4680699 h 5955635"/>
                  <a:gd name="connsiteX860" fmla="*/ 4965561 w 6187971"/>
                  <a:gd name="connsiteY860" fmla="*/ 4663338 h 5955635"/>
                  <a:gd name="connsiteX861" fmla="*/ 4969103 w 6187971"/>
                  <a:gd name="connsiteY861" fmla="*/ 4657871 h 5955635"/>
                  <a:gd name="connsiteX862" fmla="*/ 4999362 w 6187971"/>
                  <a:gd name="connsiteY862" fmla="*/ 4623149 h 5955635"/>
                  <a:gd name="connsiteX863" fmla="*/ 5014491 w 6187971"/>
                  <a:gd name="connsiteY863" fmla="*/ 4605787 h 5955635"/>
                  <a:gd name="connsiteX864" fmla="*/ 5059879 w 6187971"/>
                  <a:gd name="connsiteY864" fmla="*/ 4553704 h 5955635"/>
                  <a:gd name="connsiteX865" fmla="*/ 5078551 w 6187971"/>
                  <a:gd name="connsiteY865" fmla="*/ 4530876 h 5955635"/>
                  <a:gd name="connsiteX866" fmla="*/ 5083055 w 6187971"/>
                  <a:gd name="connsiteY866" fmla="*/ 4529914 h 5955635"/>
                  <a:gd name="connsiteX867" fmla="*/ 5086597 w 6187971"/>
                  <a:gd name="connsiteY867" fmla="*/ 4524447 h 5955635"/>
                  <a:gd name="connsiteX868" fmla="*/ 5085635 w 6187971"/>
                  <a:gd name="connsiteY868" fmla="*/ 4519944 h 5955635"/>
                  <a:gd name="connsiteX869" fmla="*/ 5090139 w 6187971"/>
                  <a:gd name="connsiteY869" fmla="*/ 4518982 h 5955635"/>
                  <a:gd name="connsiteX870" fmla="*/ 5159358 w 6187971"/>
                  <a:gd name="connsiteY870" fmla="*/ 4424129 h 5955635"/>
                  <a:gd name="connsiteX871" fmla="*/ 5167403 w 6187971"/>
                  <a:gd name="connsiteY871" fmla="*/ 4417701 h 5955635"/>
                  <a:gd name="connsiteX872" fmla="*/ 5171907 w 6187971"/>
                  <a:gd name="connsiteY872" fmla="*/ 4416738 h 5955635"/>
                  <a:gd name="connsiteX873" fmla="*/ 5175450 w 6187971"/>
                  <a:gd name="connsiteY873" fmla="*/ 4411272 h 5955635"/>
                  <a:gd name="connsiteX874" fmla="*/ 5174487 w 6187971"/>
                  <a:gd name="connsiteY874" fmla="*/ 4406768 h 5955635"/>
                  <a:gd name="connsiteX875" fmla="*/ 5198318 w 6187971"/>
                  <a:gd name="connsiteY875" fmla="*/ 4363999 h 5955635"/>
                  <a:gd name="connsiteX876" fmla="*/ 5201860 w 6187971"/>
                  <a:gd name="connsiteY876" fmla="*/ 4358534 h 5955635"/>
                  <a:gd name="connsiteX877" fmla="*/ 5204439 w 6187971"/>
                  <a:gd name="connsiteY877" fmla="*/ 4348563 h 5955635"/>
                  <a:gd name="connsiteX878" fmla="*/ 5195619 w 6187971"/>
                  <a:gd name="connsiteY878" fmla="*/ 4350447 h 5955635"/>
                  <a:gd name="connsiteX879" fmla="*/ 5203077 w 6187971"/>
                  <a:gd name="connsiteY879" fmla="*/ 4339435 h 5955635"/>
                  <a:gd name="connsiteX880" fmla="*/ 5204128 w 6187971"/>
                  <a:gd name="connsiteY880" fmla="*/ 4325131 h 5955635"/>
                  <a:gd name="connsiteX881" fmla="*/ 5204204 w 6187971"/>
                  <a:gd name="connsiteY881" fmla="*/ 4325020 h 5955635"/>
                  <a:gd name="connsiteX882" fmla="*/ 5218092 w 6187971"/>
                  <a:gd name="connsiteY882" fmla="*/ 4313267 h 5955635"/>
                  <a:gd name="connsiteX883" fmla="*/ 5229887 w 6187971"/>
                  <a:gd name="connsiteY883" fmla="*/ 4291321 h 5955635"/>
                  <a:gd name="connsiteX884" fmla="*/ 5234391 w 6187971"/>
                  <a:gd name="connsiteY884" fmla="*/ 4290358 h 5955635"/>
                  <a:gd name="connsiteX885" fmla="*/ 5233429 w 6187971"/>
                  <a:gd name="connsiteY885" fmla="*/ 4285854 h 5955635"/>
                  <a:gd name="connsiteX886" fmla="*/ 5232466 w 6187971"/>
                  <a:gd name="connsiteY886" fmla="*/ 4281350 h 5955635"/>
                  <a:gd name="connsiteX887" fmla="*/ 5245016 w 6187971"/>
                  <a:gd name="connsiteY887" fmla="*/ 4273959 h 5955635"/>
                  <a:gd name="connsiteX888" fmla="*/ 5241474 w 6187971"/>
                  <a:gd name="connsiteY888" fmla="*/ 4279425 h 5955635"/>
                  <a:gd name="connsiteX889" fmla="*/ 5238895 w 6187971"/>
                  <a:gd name="connsiteY889" fmla="*/ 4289396 h 5955635"/>
                  <a:gd name="connsiteX890" fmla="*/ 5246941 w 6187971"/>
                  <a:gd name="connsiteY890" fmla="*/ 4282967 h 5955635"/>
                  <a:gd name="connsiteX891" fmla="*/ 5251445 w 6187971"/>
                  <a:gd name="connsiteY891" fmla="*/ 4282005 h 5955635"/>
                  <a:gd name="connsiteX892" fmla="*/ 5238240 w 6187971"/>
                  <a:gd name="connsiteY892" fmla="*/ 4308374 h 5955635"/>
                  <a:gd name="connsiteX893" fmla="*/ 5347073 w 6187971"/>
                  <a:gd name="connsiteY893" fmla="*/ 4134414 h 5955635"/>
                  <a:gd name="connsiteX894" fmla="*/ 5356737 w 6187971"/>
                  <a:gd name="connsiteY894" fmla="*/ 4113510 h 5955635"/>
                  <a:gd name="connsiteX895" fmla="*/ 5360278 w 6187971"/>
                  <a:gd name="connsiteY895" fmla="*/ 4108045 h 5955635"/>
                  <a:gd name="connsiteX896" fmla="*/ 5440163 w 6187971"/>
                  <a:gd name="connsiteY896" fmla="*/ 3930850 h 5955635"/>
                  <a:gd name="connsiteX897" fmla="*/ 5447247 w 6187971"/>
                  <a:gd name="connsiteY897" fmla="*/ 3919918 h 5955635"/>
                  <a:gd name="connsiteX898" fmla="*/ 5441125 w 6187971"/>
                  <a:gd name="connsiteY898" fmla="*/ 3935354 h 5955635"/>
                  <a:gd name="connsiteX899" fmla="*/ 5443050 w 6187971"/>
                  <a:gd name="connsiteY899" fmla="*/ 3944362 h 5955635"/>
                  <a:gd name="connsiteX900" fmla="*/ 5437891 w 6187971"/>
                  <a:gd name="connsiteY900" fmla="*/ 3964303 h 5955635"/>
                  <a:gd name="connsiteX901" fmla="*/ 5434349 w 6187971"/>
                  <a:gd name="connsiteY901" fmla="*/ 3969770 h 5955635"/>
                  <a:gd name="connsiteX902" fmla="*/ 5435311 w 6187971"/>
                  <a:gd name="connsiteY902" fmla="*/ 3974273 h 5955635"/>
                  <a:gd name="connsiteX903" fmla="*/ 5425955 w 6187971"/>
                  <a:gd name="connsiteY903" fmla="*/ 4018659 h 5955635"/>
                  <a:gd name="connsiteX904" fmla="*/ 5428535 w 6187971"/>
                  <a:gd name="connsiteY904" fmla="*/ 4008688 h 5955635"/>
                  <a:gd name="connsiteX905" fmla="*/ 5430460 w 6187971"/>
                  <a:gd name="connsiteY905" fmla="*/ 4017697 h 5955635"/>
                  <a:gd name="connsiteX906" fmla="*/ 5438505 w 6187971"/>
                  <a:gd name="connsiteY906" fmla="*/ 4011268 h 5955635"/>
                  <a:gd name="connsiteX907" fmla="*/ 5439468 w 6187971"/>
                  <a:gd name="connsiteY907" fmla="*/ 4015773 h 5955635"/>
                  <a:gd name="connsiteX908" fmla="*/ 5435926 w 6187971"/>
                  <a:gd name="connsiteY908" fmla="*/ 4021238 h 5955635"/>
                  <a:gd name="connsiteX909" fmla="*/ 5436889 w 6187971"/>
                  <a:gd name="connsiteY909" fmla="*/ 4025742 h 5955635"/>
                  <a:gd name="connsiteX910" fmla="*/ 5429150 w 6187971"/>
                  <a:gd name="connsiteY910" fmla="*/ 4055653 h 5955635"/>
                  <a:gd name="connsiteX911" fmla="*/ 5430112 w 6187971"/>
                  <a:gd name="connsiteY911" fmla="*/ 4060158 h 5955635"/>
                  <a:gd name="connsiteX912" fmla="*/ 5433654 w 6187971"/>
                  <a:gd name="connsiteY912" fmla="*/ 4054691 h 5955635"/>
                  <a:gd name="connsiteX913" fmla="*/ 5438158 w 6187971"/>
                  <a:gd name="connsiteY913" fmla="*/ 4053729 h 5955635"/>
                  <a:gd name="connsiteX914" fmla="*/ 5410438 w 6187971"/>
                  <a:gd name="connsiteY914" fmla="*/ 4144425 h 5955635"/>
                  <a:gd name="connsiteX915" fmla="*/ 5377252 w 6187971"/>
                  <a:gd name="connsiteY915" fmla="*/ 4231578 h 5955635"/>
                  <a:gd name="connsiteX916" fmla="*/ 5378214 w 6187971"/>
                  <a:gd name="connsiteY916" fmla="*/ 4236082 h 5955635"/>
                  <a:gd name="connsiteX917" fmla="*/ 5373710 w 6187971"/>
                  <a:gd name="connsiteY917" fmla="*/ 4237045 h 5955635"/>
                  <a:gd name="connsiteX918" fmla="*/ 5374672 w 6187971"/>
                  <a:gd name="connsiteY918" fmla="*/ 4241549 h 5955635"/>
                  <a:gd name="connsiteX919" fmla="*/ 5371130 w 6187971"/>
                  <a:gd name="connsiteY919" fmla="*/ 4247016 h 5955635"/>
                  <a:gd name="connsiteX920" fmla="*/ 5365009 w 6187971"/>
                  <a:gd name="connsiteY920" fmla="*/ 4262452 h 5955635"/>
                  <a:gd name="connsiteX921" fmla="*/ 5366934 w 6187971"/>
                  <a:gd name="connsiteY921" fmla="*/ 4271460 h 5955635"/>
                  <a:gd name="connsiteX922" fmla="*/ 5372092 w 6187971"/>
                  <a:gd name="connsiteY922" fmla="*/ 4251519 h 5955635"/>
                  <a:gd name="connsiteX923" fmla="*/ 5376597 w 6187971"/>
                  <a:gd name="connsiteY923" fmla="*/ 4250557 h 5955635"/>
                  <a:gd name="connsiteX924" fmla="*/ 5377559 w 6187971"/>
                  <a:gd name="connsiteY924" fmla="*/ 4255061 h 5955635"/>
                  <a:gd name="connsiteX925" fmla="*/ 5381101 w 6187971"/>
                  <a:gd name="connsiteY925" fmla="*/ 4249594 h 5955635"/>
                  <a:gd name="connsiteX926" fmla="*/ 5380139 w 6187971"/>
                  <a:gd name="connsiteY926" fmla="*/ 4245091 h 5955635"/>
                  <a:gd name="connsiteX927" fmla="*/ 5383681 w 6187971"/>
                  <a:gd name="connsiteY927" fmla="*/ 4239624 h 5955635"/>
                  <a:gd name="connsiteX928" fmla="*/ 5389802 w 6187971"/>
                  <a:gd name="connsiteY928" fmla="*/ 4224188 h 5955635"/>
                  <a:gd name="connsiteX929" fmla="*/ 5387877 w 6187971"/>
                  <a:gd name="connsiteY929" fmla="*/ 4215179 h 5955635"/>
                  <a:gd name="connsiteX930" fmla="*/ 5396885 w 6187971"/>
                  <a:gd name="connsiteY930" fmla="*/ 4213255 h 5955635"/>
                  <a:gd name="connsiteX931" fmla="*/ 5403662 w 6187971"/>
                  <a:gd name="connsiteY931" fmla="*/ 4178840 h 5955635"/>
                  <a:gd name="connsiteX932" fmla="*/ 5428147 w 6187971"/>
                  <a:gd name="connsiteY932" fmla="*/ 4117093 h 5955635"/>
                  <a:gd name="connsiteX933" fmla="*/ 5423643 w 6187971"/>
                  <a:gd name="connsiteY933" fmla="*/ 4118055 h 5955635"/>
                  <a:gd name="connsiteX934" fmla="*/ 5430726 w 6187971"/>
                  <a:gd name="connsiteY934" fmla="*/ 4107123 h 5955635"/>
                  <a:gd name="connsiteX935" fmla="*/ 5428802 w 6187971"/>
                  <a:gd name="connsiteY935" fmla="*/ 4098114 h 5955635"/>
                  <a:gd name="connsiteX936" fmla="*/ 5433306 w 6187971"/>
                  <a:gd name="connsiteY936" fmla="*/ 4097152 h 5955635"/>
                  <a:gd name="connsiteX937" fmla="*/ 5440389 w 6187971"/>
                  <a:gd name="connsiteY937" fmla="*/ 4086220 h 5955635"/>
                  <a:gd name="connsiteX938" fmla="*/ 5458446 w 6187971"/>
                  <a:gd name="connsiteY938" fmla="*/ 4016427 h 5955635"/>
                  <a:gd name="connsiteX939" fmla="*/ 5449438 w 6187971"/>
                  <a:gd name="connsiteY939" fmla="*/ 4018351 h 5955635"/>
                  <a:gd name="connsiteX940" fmla="*/ 5482318 w 6187971"/>
                  <a:gd name="connsiteY940" fmla="*/ 3907715 h 5955635"/>
                  <a:gd name="connsiteX941" fmla="*/ 5505533 w 6187971"/>
                  <a:gd name="connsiteY941" fmla="*/ 3817982 h 5955635"/>
                  <a:gd name="connsiteX942" fmla="*/ 5510038 w 6187971"/>
                  <a:gd name="connsiteY942" fmla="*/ 3817020 h 5955635"/>
                  <a:gd name="connsiteX943" fmla="*/ 5525514 w 6187971"/>
                  <a:gd name="connsiteY943" fmla="*/ 3757197 h 5955635"/>
                  <a:gd name="connsiteX944" fmla="*/ 5528401 w 6187971"/>
                  <a:gd name="connsiteY944" fmla="*/ 3770709 h 5955635"/>
                  <a:gd name="connsiteX945" fmla="*/ 5520048 w 6187971"/>
                  <a:gd name="connsiteY945" fmla="*/ 3753656 h 5955635"/>
                  <a:gd name="connsiteX946" fmla="*/ 5543571 w 6187971"/>
                  <a:gd name="connsiteY946" fmla="*/ 3687405 h 5955635"/>
                  <a:gd name="connsiteX947" fmla="*/ 5547113 w 6187971"/>
                  <a:gd name="connsiteY947" fmla="*/ 3681939 h 5955635"/>
                  <a:gd name="connsiteX948" fmla="*/ 5546151 w 6187971"/>
                  <a:gd name="connsiteY948" fmla="*/ 3677434 h 5955635"/>
                  <a:gd name="connsiteX949" fmla="*/ 5541647 w 6187971"/>
                  <a:gd name="connsiteY949" fmla="*/ 3678397 h 5955635"/>
                  <a:gd name="connsiteX950" fmla="*/ 5544226 w 6187971"/>
                  <a:gd name="connsiteY950" fmla="*/ 3668427 h 5955635"/>
                  <a:gd name="connsiteX951" fmla="*/ 5545189 w 6187971"/>
                  <a:gd name="connsiteY951" fmla="*/ 3672930 h 5955635"/>
                  <a:gd name="connsiteX952" fmla="*/ 5549693 w 6187971"/>
                  <a:gd name="connsiteY952" fmla="*/ 3671968 h 5955635"/>
                  <a:gd name="connsiteX953" fmla="*/ 5547768 w 6187971"/>
                  <a:gd name="connsiteY953" fmla="*/ 3662960 h 5955635"/>
                  <a:gd name="connsiteX954" fmla="*/ 5551310 w 6187971"/>
                  <a:gd name="connsiteY954" fmla="*/ 3657493 h 5955635"/>
                  <a:gd name="connsiteX955" fmla="*/ 5548423 w 6187971"/>
                  <a:gd name="connsiteY955" fmla="*/ 3643981 h 5955635"/>
                  <a:gd name="connsiteX956" fmla="*/ 5551003 w 6187971"/>
                  <a:gd name="connsiteY956" fmla="*/ 3634011 h 5955635"/>
                  <a:gd name="connsiteX957" fmla="*/ 5547461 w 6187971"/>
                  <a:gd name="connsiteY957" fmla="*/ 3639478 h 5955635"/>
                  <a:gd name="connsiteX958" fmla="*/ 5543919 w 6187971"/>
                  <a:gd name="connsiteY958" fmla="*/ 3644943 h 5955635"/>
                  <a:gd name="connsiteX959" fmla="*/ 5541995 w 6187971"/>
                  <a:gd name="connsiteY959" fmla="*/ 3635936 h 5955635"/>
                  <a:gd name="connsiteX960" fmla="*/ 5549733 w 6187971"/>
                  <a:gd name="connsiteY960" fmla="*/ 3606025 h 5955635"/>
                  <a:gd name="connsiteX961" fmla="*/ 5561668 w 6187971"/>
                  <a:gd name="connsiteY961" fmla="*/ 3551669 h 5955635"/>
                  <a:gd name="connsiteX962" fmla="*/ 5565210 w 6187971"/>
                  <a:gd name="connsiteY962" fmla="*/ 3546202 h 5955635"/>
                  <a:gd name="connsiteX963" fmla="*/ 5564248 w 6187971"/>
                  <a:gd name="connsiteY963" fmla="*/ 3541699 h 5955635"/>
                  <a:gd name="connsiteX964" fmla="*/ 5568445 w 6187971"/>
                  <a:gd name="connsiteY964" fmla="*/ 3517253 h 5955635"/>
                  <a:gd name="connsiteX965" fmla="*/ 5569100 w 6187971"/>
                  <a:gd name="connsiteY965" fmla="*/ 3498276 h 5955635"/>
                  <a:gd name="connsiteX966" fmla="*/ 5580380 w 6187971"/>
                  <a:gd name="connsiteY966" fmla="*/ 3462898 h 5955635"/>
                  <a:gd name="connsiteX967" fmla="*/ 5584885 w 6187971"/>
                  <a:gd name="connsiteY967" fmla="*/ 3461936 h 5955635"/>
                  <a:gd name="connsiteX968" fmla="*/ 5582960 w 6187971"/>
                  <a:gd name="connsiteY968" fmla="*/ 3452927 h 5955635"/>
                  <a:gd name="connsiteX969" fmla="*/ 5581998 w 6187971"/>
                  <a:gd name="connsiteY969" fmla="*/ 3448424 h 5955635"/>
                  <a:gd name="connsiteX970" fmla="*/ 5578456 w 6187971"/>
                  <a:gd name="connsiteY970" fmla="*/ 3453889 h 5955635"/>
                  <a:gd name="connsiteX971" fmla="*/ 5585232 w 6187971"/>
                  <a:gd name="connsiteY971" fmla="*/ 3419474 h 5955635"/>
                  <a:gd name="connsiteX972" fmla="*/ 5588774 w 6187971"/>
                  <a:gd name="connsiteY972" fmla="*/ 3414008 h 5955635"/>
                  <a:gd name="connsiteX973" fmla="*/ 5587812 w 6187971"/>
                  <a:gd name="connsiteY973" fmla="*/ 3409504 h 5955635"/>
                  <a:gd name="connsiteX974" fmla="*/ 5590084 w 6187971"/>
                  <a:gd name="connsiteY974" fmla="*/ 3376051 h 5955635"/>
                  <a:gd name="connsiteX975" fmla="*/ 5591047 w 6187971"/>
                  <a:gd name="connsiteY975" fmla="*/ 3380555 h 5955635"/>
                  <a:gd name="connsiteX976" fmla="*/ 5593934 w 6187971"/>
                  <a:gd name="connsiteY976" fmla="*/ 3394067 h 5955635"/>
                  <a:gd name="connsiteX977" fmla="*/ 5596512 w 6187971"/>
                  <a:gd name="connsiteY977" fmla="*/ 3384097 h 5955635"/>
                  <a:gd name="connsiteX978" fmla="*/ 5600054 w 6187971"/>
                  <a:gd name="connsiteY978" fmla="*/ 3378631 h 5955635"/>
                  <a:gd name="connsiteX979" fmla="*/ 5599399 w 6187971"/>
                  <a:gd name="connsiteY979" fmla="*/ 3397610 h 5955635"/>
                  <a:gd name="connsiteX980" fmla="*/ 5609370 w 6187971"/>
                  <a:gd name="connsiteY980" fmla="*/ 3400188 h 5955635"/>
                  <a:gd name="connsiteX981" fmla="*/ 5616146 w 6187971"/>
                  <a:gd name="connsiteY981" fmla="*/ 3365773 h 5955635"/>
                  <a:gd name="connsiteX982" fmla="*/ 5619688 w 6187971"/>
                  <a:gd name="connsiteY982" fmla="*/ 3360307 h 5955635"/>
                  <a:gd name="connsiteX983" fmla="*/ 5618726 w 6187971"/>
                  <a:gd name="connsiteY983" fmla="*/ 3355803 h 5955635"/>
                  <a:gd name="connsiteX984" fmla="*/ 5617764 w 6187971"/>
                  <a:gd name="connsiteY984" fmla="*/ 3351299 h 5955635"/>
                  <a:gd name="connsiteX985" fmla="*/ 5614222 w 6187971"/>
                  <a:gd name="connsiteY985" fmla="*/ 3356765 h 5955635"/>
                  <a:gd name="connsiteX986" fmla="*/ 5611335 w 6187971"/>
                  <a:gd name="connsiteY986" fmla="*/ 3343253 h 5955635"/>
                  <a:gd name="connsiteX987" fmla="*/ 5605868 w 6187971"/>
                  <a:gd name="connsiteY987" fmla="*/ 3339711 h 5955635"/>
                  <a:gd name="connsiteX988" fmla="*/ 5601672 w 6187971"/>
                  <a:gd name="connsiteY988" fmla="*/ 3364156 h 5955635"/>
                  <a:gd name="connsiteX989" fmla="*/ 5600710 w 6187971"/>
                  <a:gd name="connsiteY989" fmla="*/ 3359652 h 5955635"/>
                  <a:gd name="connsiteX990" fmla="*/ 5594281 w 6187971"/>
                  <a:gd name="connsiteY990" fmla="*/ 3351607 h 5955635"/>
                  <a:gd name="connsiteX991" fmla="*/ 5592057 w 6187971"/>
                  <a:gd name="connsiteY991" fmla="*/ 3360201 h 5955635"/>
                  <a:gd name="connsiteX992" fmla="*/ 5590783 w 6187971"/>
                  <a:gd name="connsiteY992" fmla="*/ 3351765 h 5955635"/>
                  <a:gd name="connsiteX993" fmla="*/ 5593974 w 6187971"/>
                  <a:gd name="connsiteY993" fmla="*/ 3328124 h 5955635"/>
                  <a:gd name="connsiteX994" fmla="*/ 5577575 w 6187971"/>
                  <a:gd name="connsiteY994" fmla="*/ 3317498 h 5955635"/>
                  <a:gd name="connsiteX995" fmla="*/ 5583041 w 6187971"/>
                  <a:gd name="connsiteY995" fmla="*/ 3321040 h 5955635"/>
                  <a:gd name="connsiteX996" fmla="*/ 5587545 w 6187971"/>
                  <a:gd name="connsiteY996" fmla="*/ 3320078 h 5955635"/>
                  <a:gd name="connsiteX997" fmla="*/ 5592049 w 6187971"/>
                  <a:gd name="connsiteY997" fmla="*/ 3319116 h 5955635"/>
                  <a:gd name="connsiteX998" fmla="*/ 5590125 w 6187971"/>
                  <a:gd name="connsiteY998" fmla="*/ 3310107 h 5955635"/>
                  <a:gd name="connsiteX999" fmla="*/ 5589163 w 6187971"/>
                  <a:gd name="connsiteY999" fmla="*/ 3305604 h 5955635"/>
                  <a:gd name="connsiteX1000" fmla="*/ 5596246 w 6187971"/>
                  <a:gd name="connsiteY1000" fmla="*/ 3294671 h 5955635"/>
                  <a:gd name="connsiteX1001" fmla="*/ 5598170 w 6187971"/>
                  <a:gd name="connsiteY1001" fmla="*/ 3303679 h 5955635"/>
                  <a:gd name="connsiteX1002" fmla="*/ 5602675 w 6187971"/>
                  <a:gd name="connsiteY1002" fmla="*/ 3302717 h 5955635"/>
                  <a:gd name="connsiteX1003" fmla="*/ 5605254 w 6187971"/>
                  <a:gd name="connsiteY1003" fmla="*/ 3292746 h 5955635"/>
                  <a:gd name="connsiteX1004" fmla="*/ 5603330 w 6187971"/>
                  <a:gd name="connsiteY1004" fmla="*/ 3283738 h 5955635"/>
                  <a:gd name="connsiteX1005" fmla="*/ 5592397 w 6187971"/>
                  <a:gd name="connsiteY1005" fmla="*/ 3276655 h 5955635"/>
                  <a:gd name="connsiteX1006" fmla="*/ 5586930 w 6187971"/>
                  <a:gd name="connsiteY1006" fmla="*/ 3273113 h 5955635"/>
                  <a:gd name="connsiteX1007" fmla="*/ 5583389 w 6187971"/>
                  <a:gd name="connsiteY1007" fmla="*/ 3278580 h 5955635"/>
                  <a:gd name="connsiteX1008" fmla="*/ 5583081 w 6187971"/>
                  <a:gd name="connsiteY1008" fmla="*/ 3255097 h 5955635"/>
                  <a:gd name="connsiteX1009" fmla="*/ 5585968 w 6187971"/>
                  <a:gd name="connsiteY1009" fmla="*/ 3268609 h 5955635"/>
                  <a:gd name="connsiteX1010" fmla="*/ 5591127 w 6187971"/>
                  <a:gd name="connsiteY1010" fmla="*/ 3248668 h 5955635"/>
                  <a:gd name="connsiteX1011" fmla="*/ 5595632 w 6187971"/>
                  <a:gd name="connsiteY1011" fmla="*/ 3247705 h 5955635"/>
                  <a:gd name="connsiteX1012" fmla="*/ 5594669 w 6187971"/>
                  <a:gd name="connsiteY1012" fmla="*/ 3243202 h 5955635"/>
                  <a:gd name="connsiteX1013" fmla="*/ 5593707 w 6187971"/>
                  <a:gd name="connsiteY1013" fmla="*/ 3238698 h 5955635"/>
                  <a:gd name="connsiteX1014" fmla="*/ 5589203 w 6187971"/>
                  <a:gd name="connsiteY1014" fmla="*/ 3239660 h 5955635"/>
                  <a:gd name="connsiteX1015" fmla="*/ 5596286 w 6187971"/>
                  <a:gd name="connsiteY1015" fmla="*/ 3228728 h 5955635"/>
                  <a:gd name="connsiteX1016" fmla="*/ 5590512 w 6187971"/>
                  <a:gd name="connsiteY1016" fmla="*/ 3201704 h 5955635"/>
                  <a:gd name="connsiteX1017" fmla="*/ 5592437 w 6187971"/>
                  <a:gd name="connsiteY1017" fmla="*/ 3210711 h 5955635"/>
                  <a:gd name="connsiteX1018" fmla="*/ 5595672 w 6187971"/>
                  <a:gd name="connsiteY1018" fmla="*/ 3181763 h 5955635"/>
                  <a:gd name="connsiteX1019" fmla="*/ 5601139 w 6187971"/>
                  <a:gd name="connsiteY1019" fmla="*/ 3185304 h 5955635"/>
                  <a:gd name="connsiteX1020" fmla="*/ 5600176 w 6187971"/>
                  <a:gd name="connsiteY1020" fmla="*/ 3180800 h 5955635"/>
                  <a:gd name="connsiteX1021" fmla="*/ 5604680 w 6187971"/>
                  <a:gd name="connsiteY1021" fmla="*/ 3179838 h 5955635"/>
                  <a:gd name="connsiteX1022" fmla="*/ 5610146 w 6187971"/>
                  <a:gd name="connsiteY1022" fmla="*/ 3183379 h 5955635"/>
                  <a:gd name="connsiteX1023" fmla="*/ 5609799 w 6187971"/>
                  <a:gd name="connsiteY1023" fmla="*/ 3225841 h 5955635"/>
                  <a:gd name="connsiteX1024" fmla="*/ 5605295 w 6187971"/>
                  <a:gd name="connsiteY1024" fmla="*/ 3226803 h 5955635"/>
                  <a:gd name="connsiteX1025" fmla="*/ 5604639 w 6187971"/>
                  <a:gd name="connsiteY1025" fmla="*/ 3245781 h 5955635"/>
                  <a:gd name="connsiteX1026" fmla="*/ 5610761 w 6187971"/>
                  <a:gd name="connsiteY1026" fmla="*/ 3230344 h 5955635"/>
                  <a:gd name="connsiteX1027" fmla="*/ 5611068 w 6187971"/>
                  <a:gd name="connsiteY1027" fmla="*/ 3253827 h 5955635"/>
                  <a:gd name="connsiteX1028" fmla="*/ 5607526 w 6187971"/>
                  <a:gd name="connsiteY1028" fmla="*/ 3259294 h 5955635"/>
                  <a:gd name="connsiteX1029" fmla="*/ 5608488 w 6187971"/>
                  <a:gd name="connsiteY1029" fmla="*/ 3263797 h 5955635"/>
                  <a:gd name="connsiteX1030" fmla="*/ 5613955 w 6187971"/>
                  <a:gd name="connsiteY1030" fmla="*/ 3267339 h 5955635"/>
                  <a:gd name="connsiteX1031" fmla="*/ 5617497 w 6187971"/>
                  <a:gd name="connsiteY1031" fmla="*/ 3261873 h 5955635"/>
                  <a:gd name="connsiteX1032" fmla="*/ 5620076 w 6187971"/>
                  <a:gd name="connsiteY1032" fmla="*/ 3251903 h 5955635"/>
                  <a:gd name="connsiteX1033" fmla="*/ 5619114 w 6187971"/>
                  <a:gd name="connsiteY1033" fmla="*/ 3247399 h 5955635"/>
                  <a:gd name="connsiteX1034" fmla="*/ 5614610 w 6187971"/>
                  <a:gd name="connsiteY1034" fmla="*/ 3248361 h 5955635"/>
                  <a:gd name="connsiteX1035" fmla="*/ 5614651 w 6187971"/>
                  <a:gd name="connsiteY1035" fmla="*/ 3182417 h 5955635"/>
                  <a:gd name="connsiteX1036" fmla="*/ 5618192 w 6187971"/>
                  <a:gd name="connsiteY1036" fmla="*/ 3176951 h 5955635"/>
                  <a:gd name="connsiteX1037" fmla="*/ 5617229 w 6187971"/>
                  <a:gd name="connsiteY1037" fmla="*/ 3172447 h 5955635"/>
                  <a:gd name="connsiteX1038" fmla="*/ 5616267 w 6187971"/>
                  <a:gd name="connsiteY1038" fmla="*/ 3167943 h 5955635"/>
                  <a:gd name="connsiteX1039" fmla="*/ 5619502 w 6187971"/>
                  <a:gd name="connsiteY1039" fmla="*/ 3138994 h 5955635"/>
                  <a:gd name="connsiteX1040" fmla="*/ 5614998 w 6187971"/>
                  <a:gd name="connsiteY1040" fmla="*/ 3139956 h 5955635"/>
                  <a:gd name="connsiteX1041" fmla="*/ 5618540 w 6187971"/>
                  <a:gd name="connsiteY1041" fmla="*/ 3134491 h 5955635"/>
                  <a:gd name="connsiteX1042" fmla="*/ 5621120 w 6187971"/>
                  <a:gd name="connsiteY1042" fmla="*/ 3124519 h 5955635"/>
                  <a:gd name="connsiteX1043" fmla="*/ 5615653 w 6187971"/>
                  <a:gd name="connsiteY1043" fmla="*/ 3120977 h 5955635"/>
                  <a:gd name="connsiteX1044" fmla="*/ 5607995 w 6187971"/>
                  <a:gd name="connsiteY1044" fmla="*/ 3019002 h 5955635"/>
                  <a:gd name="connsiteX1045" fmla="*/ 5610575 w 6187971"/>
                  <a:gd name="connsiteY1045" fmla="*/ 3009032 h 5955635"/>
                  <a:gd name="connsiteX1046" fmla="*/ 5609613 w 6187971"/>
                  <a:gd name="connsiteY1046" fmla="*/ 3004527 h 5955635"/>
                  <a:gd name="connsiteX1047" fmla="*/ 5605109 w 6187971"/>
                  <a:gd name="connsiteY1047" fmla="*/ 3005490 h 5955635"/>
                  <a:gd name="connsiteX1048" fmla="*/ 5608343 w 6187971"/>
                  <a:gd name="connsiteY1048" fmla="*/ 2976541 h 5955635"/>
                  <a:gd name="connsiteX1049" fmla="*/ 5607380 w 6187971"/>
                  <a:gd name="connsiteY1049" fmla="*/ 2972037 h 5955635"/>
                  <a:gd name="connsiteX1050" fmla="*/ 5605456 w 6187971"/>
                  <a:gd name="connsiteY1050" fmla="*/ 2963029 h 5955635"/>
                  <a:gd name="connsiteX1051" fmla="*/ 5604494 w 6187971"/>
                  <a:gd name="connsiteY1051" fmla="*/ 2958525 h 5955635"/>
                  <a:gd name="connsiteX1052" fmla="*/ 5608036 w 6187971"/>
                  <a:gd name="connsiteY1052" fmla="*/ 2953059 h 5955635"/>
                  <a:gd name="connsiteX1053" fmla="*/ 5607073 w 6187971"/>
                  <a:gd name="connsiteY1053" fmla="*/ 2948555 h 5955635"/>
                  <a:gd name="connsiteX1054" fmla="*/ 5601300 w 6187971"/>
                  <a:gd name="connsiteY1054" fmla="*/ 2921531 h 5955635"/>
                  <a:gd name="connsiteX1055" fmla="*/ 5600338 w 6187971"/>
                  <a:gd name="connsiteY1055" fmla="*/ 2917026 h 5955635"/>
                  <a:gd name="connsiteX1056" fmla="*/ 5598413 w 6187971"/>
                  <a:gd name="connsiteY1056" fmla="*/ 2908019 h 5955635"/>
                  <a:gd name="connsiteX1057" fmla="*/ 5597451 w 6187971"/>
                  <a:gd name="connsiteY1057" fmla="*/ 2903514 h 5955635"/>
                  <a:gd name="connsiteX1058" fmla="*/ 5590715 w 6187971"/>
                  <a:gd name="connsiteY1058" fmla="*/ 2871986 h 5955635"/>
                  <a:gd name="connsiteX1059" fmla="*/ 5595874 w 6187971"/>
                  <a:gd name="connsiteY1059" fmla="*/ 2852045 h 5955635"/>
                  <a:gd name="connsiteX1060" fmla="*/ 5599416 w 6187971"/>
                  <a:gd name="connsiteY1060" fmla="*/ 2846579 h 5955635"/>
                  <a:gd name="connsiteX1061" fmla="*/ 5598453 w 6187971"/>
                  <a:gd name="connsiteY1061" fmla="*/ 2842075 h 5955635"/>
                  <a:gd name="connsiteX1062" fmla="*/ 5593950 w 6187971"/>
                  <a:gd name="connsiteY1062" fmla="*/ 2843037 h 5955635"/>
                  <a:gd name="connsiteX1063" fmla="*/ 5594912 w 6187971"/>
                  <a:gd name="connsiteY1063" fmla="*/ 2847541 h 5955635"/>
                  <a:gd name="connsiteX1064" fmla="*/ 5586559 w 6187971"/>
                  <a:gd name="connsiteY1064" fmla="*/ 2830487 h 5955635"/>
                  <a:gd name="connsiteX1065" fmla="*/ 5595567 w 6187971"/>
                  <a:gd name="connsiteY1065" fmla="*/ 2828563 h 5955635"/>
                  <a:gd name="connsiteX1066" fmla="*/ 5600701 w 6187971"/>
                  <a:gd name="connsiteY1066" fmla="*/ 2831889 h 5955635"/>
                  <a:gd name="connsiteX1067" fmla="*/ 5604441 w 6187971"/>
                  <a:gd name="connsiteY1067" fmla="*/ 2857353 h 5955635"/>
                  <a:gd name="connsiteX1068" fmla="*/ 5620278 w 6187971"/>
                  <a:gd name="connsiteY1068" fmla="*/ 2922185 h 5955635"/>
                  <a:gd name="connsiteX1069" fmla="*/ 5616736 w 6187971"/>
                  <a:gd name="connsiteY1069" fmla="*/ 2927652 h 5955635"/>
                  <a:gd name="connsiteX1070" fmla="*/ 5617699 w 6187971"/>
                  <a:gd name="connsiteY1070" fmla="*/ 2932156 h 5955635"/>
                  <a:gd name="connsiteX1071" fmla="*/ 5627014 w 6187971"/>
                  <a:gd name="connsiteY1071" fmla="*/ 2953713 h 5955635"/>
                  <a:gd name="connsiteX1072" fmla="*/ 5623165 w 6187971"/>
                  <a:gd name="connsiteY1072" fmla="*/ 2935697 h 5955635"/>
                  <a:gd name="connsiteX1073" fmla="*/ 5628632 w 6187971"/>
                  <a:gd name="connsiteY1073" fmla="*/ 2939239 h 5955635"/>
                  <a:gd name="connsiteX1074" fmla="*/ 5627670 w 6187971"/>
                  <a:gd name="connsiteY1074" fmla="*/ 2934735 h 5955635"/>
                  <a:gd name="connsiteX1075" fmla="*/ 5626707 w 6187971"/>
                  <a:gd name="connsiteY1075" fmla="*/ 2930231 h 5955635"/>
                  <a:gd name="connsiteX1076" fmla="*/ 5625745 w 6187971"/>
                  <a:gd name="connsiteY1076" fmla="*/ 2925727 h 5955635"/>
                  <a:gd name="connsiteX1077" fmla="*/ 5638642 w 6187971"/>
                  <a:gd name="connsiteY1077" fmla="*/ 2875875 h 5955635"/>
                  <a:gd name="connsiteX1078" fmla="*/ 5658009 w 6187971"/>
                  <a:gd name="connsiteY1078" fmla="*/ 2768126 h 5955635"/>
                  <a:gd name="connsiteX1079" fmla="*/ 5661551 w 6187971"/>
                  <a:gd name="connsiteY1079" fmla="*/ 2762659 h 5955635"/>
                  <a:gd name="connsiteX1080" fmla="*/ 5665093 w 6187971"/>
                  <a:gd name="connsiteY1080" fmla="*/ 2757194 h 5955635"/>
                  <a:gd name="connsiteX1081" fmla="*/ 5670559 w 6187971"/>
                  <a:gd name="connsiteY1081" fmla="*/ 2760735 h 5955635"/>
                  <a:gd name="connsiteX1082" fmla="*/ 5667672 w 6187971"/>
                  <a:gd name="connsiteY1082" fmla="*/ 2747222 h 5955635"/>
                  <a:gd name="connsiteX1083" fmla="*/ 5667406 w 6187971"/>
                  <a:gd name="connsiteY1083" fmla="*/ 2657797 h 5955635"/>
                  <a:gd name="connsiteX1084" fmla="*/ 5673834 w 6187971"/>
                  <a:gd name="connsiteY1084" fmla="*/ 2665842 h 5955635"/>
                  <a:gd name="connsiteX1085" fmla="*/ 5689312 w 6187971"/>
                  <a:gd name="connsiteY1085" fmla="*/ 2606020 h 5955635"/>
                  <a:gd name="connsiteX1086" fmla="*/ 5691236 w 6187971"/>
                  <a:gd name="connsiteY1086" fmla="*/ 2615028 h 5955635"/>
                  <a:gd name="connsiteX1087" fmla="*/ 5692198 w 6187971"/>
                  <a:gd name="connsiteY1087" fmla="*/ 2619532 h 5955635"/>
                  <a:gd name="connsiteX1088" fmla="*/ 5695739 w 6187971"/>
                  <a:gd name="connsiteY1088" fmla="*/ 2614066 h 5955635"/>
                  <a:gd name="connsiteX1089" fmla="*/ 5693815 w 6187971"/>
                  <a:gd name="connsiteY1089" fmla="*/ 2605058 h 5955635"/>
                  <a:gd name="connsiteX1090" fmla="*/ 5709211 w 6187971"/>
                  <a:gd name="connsiteY1090" fmla="*/ 2677123 h 5955635"/>
                  <a:gd name="connsiteX1091" fmla="*/ 5729234 w 6187971"/>
                  <a:gd name="connsiteY1091" fmla="*/ 2550395 h 5955635"/>
                  <a:gd name="connsiteX1092" fmla="*/ 5744362 w 6187971"/>
                  <a:gd name="connsiteY1092" fmla="*/ 2533034 h 5955635"/>
                  <a:gd name="connsiteX1093" fmla="*/ 5538793 w 6187971"/>
                  <a:gd name="connsiteY1093" fmla="*/ 2562824 h 5955635"/>
                  <a:gd name="connsiteX1094" fmla="*/ 5560618 w 6187971"/>
                  <a:gd name="connsiteY1094" fmla="*/ 2642934 h 5955635"/>
                  <a:gd name="connsiteX1095" fmla="*/ 5581828 w 6187971"/>
                  <a:gd name="connsiteY1095" fmla="*/ 2676080 h 5955635"/>
                  <a:gd name="connsiteX1096" fmla="*/ 5595955 w 6187971"/>
                  <a:gd name="connsiteY1096" fmla="*/ 2720158 h 5955635"/>
                  <a:gd name="connsiteX1097" fmla="*/ 5603306 w 6187971"/>
                  <a:gd name="connsiteY1097" fmla="*/ 2798652 h 5955635"/>
                  <a:gd name="connsiteX1098" fmla="*/ 5597839 w 6187971"/>
                  <a:gd name="connsiteY1098" fmla="*/ 2795110 h 5955635"/>
                  <a:gd name="connsiteX1099" fmla="*/ 5598802 w 6187971"/>
                  <a:gd name="connsiteY1099" fmla="*/ 2799614 h 5955635"/>
                  <a:gd name="connsiteX1100" fmla="*/ 5598146 w 6187971"/>
                  <a:gd name="connsiteY1100" fmla="*/ 2818592 h 5955635"/>
                  <a:gd name="connsiteX1101" fmla="*/ 5599109 w 6187971"/>
                  <a:gd name="connsiteY1101" fmla="*/ 2823096 h 5955635"/>
                  <a:gd name="connsiteX1102" fmla="*/ 5594817 w 6187971"/>
                  <a:gd name="connsiteY1102" fmla="*/ 2824013 h 5955635"/>
                  <a:gd name="connsiteX1103" fmla="*/ 5593589 w 6187971"/>
                  <a:gd name="connsiteY1103" fmla="*/ 2816549 h 5955635"/>
                  <a:gd name="connsiteX1104" fmla="*/ 5584327 w 6187971"/>
                  <a:gd name="connsiteY1104" fmla="*/ 2797996 h 5955635"/>
                  <a:gd name="connsiteX1105" fmla="*/ 5587868 w 6187971"/>
                  <a:gd name="connsiteY1105" fmla="*/ 2792530 h 5955635"/>
                  <a:gd name="connsiteX1106" fmla="*/ 5586906 w 6187971"/>
                  <a:gd name="connsiteY1106" fmla="*/ 2788027 h 5955635"/>
                  <a:gd name="connsiteX1107" fmla="*/ 5590448 w 6187971"/>
                  <a:gd name="connsiteY1107" fmla="*/ 2782560 h 5955635"/>
                  <a:gd name="connsiteX1108" fmla="*/ 5589486 w 6187971"/>
                  <a:gd name="connsiteY1108" fmla="*/ 2778056 h 5955635"/>
                  <a:gd name="connsiteX1109" fmla="*/ 5584982 w 6187971"/>
                  <a:gd name="connsiteY1109" fmla="*/ 2779018 h 5955635"/>
                  <a:gd name="connsiteX1110" fmla="*/ 5572780 w 6187971"/>
                  <a:gd name="connsiteY1110" fmla="*/ 2743948 h 5955635"/>
                  <a:gd name="connsiteX1111" fmla="*/ 5577284 w 6187971"/>
                  <a:gd name="connsiteY1111" fmla="*/ 2742986 h 5955635"/>
                  <a:gd name="connsiteX1112" fmla="*/ 5575359 w 6187971"/>
                  <a:gd name="connsiteY1112" fmla="*/ 2733977 h 5955635"/>
                  <a:gd name="connsiteX1113" fmla="*/ 5574397 w 6187971"/>
                  <a:gd name="connsiteY1113" fmla="*/ 2729474 h 5955635"/>
                  <a:gd name="connsiteX1114" fmla="*/ 5569278 w 6187971"/>
                  <a:gd name="connsiteY1114" fmla="*/ 2683471 h 5955635"/>
                  <a:gd name="connsiteX1115" fmla="*/ 5564774 w 6187971"/>
                  <a:gd name="connsiteY1115" fmla="*/ 2684433 h 5955635"/>
                  <a:gd name="connsiteX1116" fmla="*/ 5568316 w 6187971"/>
                  <a:gd name="connsiteY1116" fmla="*/ 2678967 h 5955635"/>
                  <a:gd name="connsiteX1117" fmla="*/ 5562849 w 6187971"/>
                  <a:gd name="connsiteY1117" fmla="*/ 2675425 h 5955635"/>
                  <a:gd name="connsiteX1118" fmla="*/ 5557076 w 6187971"/>
                  <a:gd name="connsiteY1118" fmla="*/ 2648401 h 5955635"/>
                  <a:gd name="connsiteX1119" fmla="*/ 5549686 w 6187971"/>
                  <a:gd name="connsiteY1119" fmla="*/ 2635851 h 5955635"/>
                  <a:gd name="connsiteX1120" fmla="*/ 5553227 w 6187971"/>
                  <a:gd name="connsiteY1120" fmla="*/ 2630384 h 5955635"/>
                  <a:gd name="connsiteX1121" fmla="*/ 5543257 w 6187971"/>
                  <a:gd name="connsiteY1121" fmla="*/ 2627805 h 5955635"/>
                  <a:gd name="connsiteX1122" fmla="*/ 5547761 w 6187971"/>
                  <a:gd name="connsiteY1122" fmla="*/ 2626843 h 5955635"/>
                  <a:gd name="connsiteX1123" fmla="*/ 5546799 w 6187971"/>
                  <a:gd name="connsiteY1123" fmla="*/ 2622339 h 5955635"/>
                  <a:gd name="connsiteX1124" fmla="*/ 5545837 w 6187971"/>
                  <a:gd name="connsiteY1124" fmla="*/ 2617834 h 5955635"/>
                  <a:gd name="connsiteX1125" fmla="*/ 5544874 w 6187971"/>
                  <a:gd name="connsiteY1125" fmla="*/ 2613331 h 5955635"/>
                  <a:gd name="connsiteX1126" fmla="*/ 5543912 w 6187971"/>
                  <a:gd name="connsiteY1126" fmla="*/ 2608826 h 5955635"/>
                  <a:gd name="connsiteX1127" fmla="*/ 5546491 w 6187971"/>
                  <a:gd name="connsiteY1127" fmla="*/ 2598857 h 5955635"/>
                  <a:gd name="connsiteX1128" fmla="*/ 5540063 w 6187971"/>
                  <a:gd name="connsiteY1128" fmla="*/ 2590810 h 5955635"/>
                  <a:gd name="connsiteX1129" fmla="*/ 5538793 w 6187971"/>
                  <a:gd name="connsiteY1129" fmla="*/ 2562824 h 5955635"/>
                  <a:gd name="connsiteX1130" fmla="*/ 665421 w 6187971"/>
                  <a:gd name="connsiteY1130" fmla="*/ 3538061 h 5955635"/>
                  <a:gd name="connsiteX1131" fmla="*/ 668307 w 6187971"/>
                  <a:gd name="connsiteY1131" fmla="*/ 3551573 h 5955635"/>
                  <a:gd name="connsiteX1132" fmla="*/ 661880 w 6187971"/>
                  <a:gd name="connsiteY1132" fmla="*/ 3543528 h 5955635"/>
                  <a:gd name="connsiteX1133" fmla="*/ 665421 w 6187971"/>
                  <a:gd name="connsiteY1133" fmla="*/ 3538061 h 5955635"/>
                  <a:gd name="connsiteX1134" fmla="*/ 727864 w 6187971"/>
                  <a:gd name="connsiteY1134" fmla="*/ 3477624 h 5955635"/>
                  <a:gd name="connsiteX1135" fmla="*/ 733330 w 6187971"/>
                  <a:gd name="connsiteY1135" fmla="*/ 3481166 h 5955635"/>
                  <a:gd name="connsiteX1136" fmla="*/ 729788 w 6187971"/>
                  <a:gd name="connsiteY1136" fmla="*/ 3486633 h 5955635"/>
                  <a:gd name="connsiteX1137" fmla="*/ 727864 w 6187971"/>
                  <a:gd name="connsiteY1137" fmla="*/ 3477624 h 5955635"/>
                  <a:gd name="connsiteX1138" fmla="*/ 5425431 w 6187971"/>
                  <a:gd name="connsiteY1138" fmla="*/ 2252659 h 5955635"/>
                  <a:gd name="connsiteX1139" fmla="*/ 5432822 w 6187971"/>
                  <a:gd name="connsiteY1139" fmla="*/ 2265209 h 5955635"/>
                  <a:gd name="connsiteX1140" fmla="*/ 5433785 w 6187971"/>
                  <a:gd name="connsiteY1140" fmla="*/ 2269713 h 5955635"/>
                  <a:gd name="connsiteX1141" fmla="*/ 5434747 w 6187971"/>
                  <a:gd name="connsiteY1141" fmla="*/ 2274217 h 5955635"/>
                  <a:gd name="connsiteX1142" fmla="*/ 5435709 w 6187971"/>
                  <a:gd name="connsiteY1142" fmla="*/ 2278721 h 5955635"/>
                  <a:gd name="connsiteX1143" fmla="*/ 5429280 w 6187971"/>
                  <a:gd name="connsiteY1143" fmla="*/ 2270676 h 5955635"/>
                  <a:gd name="connsiteX1144" fmla="*/ 5425431 w 6187971"/>
                  <a:gd name="connsiteY1144" fmla="*/ 2252659 h 5955635"/>
                  <a:gd name="connsiteX1145" fmla="*/ 697152 w 6187971"/>
                  <a:gd name="connsiteY1145" fmla="*/ 3201608 h 5955635"/>
                  <a:gd name="connsiteX1146" fmla="*/ 701656 w 6187971"/>
                  <a:gd name="connsiteY1146" fmla="*/ 3200646 h 5955635"/>
                  <a:gd name="connsiteX1147" fmla="*/ 702618 w 6187971"/>
                  <a:gd name="connsiteY1147" fmla="*/ 3205149 h 5955635"/>
                  <a:gd name="connsiteX1148" fmla="*/ 697152 w 6187971"/>
                  <a:gd name="connsiteY1148" fmla="*/ 3201608 h 5955635"/>
                  <a:gd name="connsiteX1149" fmla="*/ 23704 w 6187971"/>
                  <a:gd name="connsiteY1149" fmla="*/ 3000785 h 5955635"/>
                  <a:gd name="connsiteX1150" fmla="*/ 25950 w 6187971"/>
                  <a:gd name="connsiteY1150" fmla="*/ 3003797 h 5955635"/>
                  <a:gd name="connsiteX1151" fmla="*/ 28196 w 6187971"/>
                  <a:gd name="connsiteY1151" fmla="*/ 3006809 h 5955635"/>
                  <a:gd name="connsiteX1152" fmla="*/ 22935 w 6187971"/>
                  <a:gd name="connsiteY1152" fmla="*/ 3006044 h 5955635"/>
                  <a:gd name="connsiteX1153" fmla="*/ 23704 w 6187971"/>
                  <a:gd name="connsiteY1153" fmla="*/ 3000785 h 5955635"/>
                  <a:gd name="connsiteX1154" fmla="*/ 5144618 w 6187971"/>
                  <a:gd name="connsiteY1154" fmla="*/ 1709820 h 5955635"/>
                  <a:gd name="connsiteX1155" fmla="*/ 5178685 w 6187971"/>
                  <a:gd name="connsiteY1155" fmla="*/ 1759057 h 5955635"/>
                  <a:gd name="connsiteX1156" fmla="*/ 5174182 w 6187971"/>
                  <a:gd name="connsiteY1156" fmla="*/ 1760019 h 5955635"/>
                  <a:gd name="connsiteX1157" fmla="*/ 5165829 w 6187971"/>
                  <a:gd name="connsiteY1157" fmla="*/ 1742966 h 5955635"/>
                  <a:gd name="connsiteX1158" fmla="*/ 5152972 w 6187971"/>
                  <a:gd name="connsiteY1158" fmla="*/ 1726875 h 5955635"/>
                  <a:gd name="connsiteX1159" fmla="*/ 5147505 w 6187971"/>
                  <a:gd name="connsiteY1159" fmla="*/ 1723332 h 5955635"/>
                  <a:gd name="connsiteX1160" fmla="*/ 5141076 w 6187971"/>
                  <a:gd name="connsiteY1160" fmla="*/ 1715287 h 5955635"/>
                  <a:gd name="connsiteX1161" fmla="*/ 5144618 w 6187971"/>
                  <a:gd name="connsiteY1161" fmla="*/ 1709820 h 5955635"/>
                  <a:gd name="connsiteX1162" fmla="*/ 726773 w 6187971"/>
                  <a:gd name="connsiteY1162" fmla="*/ 2634833 h 5955635"/>
                  <a:gd name="connsiteX1163" fmla="*/ 727736 w 6187971"/>
                  <a:gd name="connsiteY1163" fmla="*/ 2639338 h 5955635"/>
                  <a:gd name="connsiteX1164" fmla="*/ 723231 w 6187971"/>
                  <a:gd name="connsiteY1164" fmla="*/ 2640300 h 5955635"/>
                  <a:gd name="connsiteX1165" fmla="*/ 726773 w 6187971"/>
                  <a:gd name="connsiteY1165" fmla="*/ 2634833 h 5955635"/>
                  <a:gd name="connsiteX1166" fmla="*/ 760478 w 6187971"/>
                  <a:gd name="connsiteY1166" fmla="*/ 2435480 h 5955635"/>
                  <a:gd name="connsiteX1167" fmla="*/ 760347 w 6187971"/>
                  <a:gd name="connsiteY1167" fmla="*/ 2439276 h 5955635"/>
                  <a:gd name="connsiteX1168" fmla="*/ 756805 w 6187971"/>
                  <a:gd name="connsiteY1168" fmla="*/ 2444741 h 5955635"/>
                  <a:gd name="connsiteX1169" fmla="*/ 779150 w 6187971"/>
                  <a:gd name="connsiteY1169" fmla="*/ 2373847 h 5955635"/>
                  <a:gd name="connsiteX1170" fmla="*/ 779366 w 6187971"/>
                  <a:gd name="connsiteY1170" fmla="*/ 2373987 h 5955635"/>
                  <a:gd name="connsiteX1171" fmla="*/ 778898 w 6187971"/>
                  <a:gd name="connsiteY1171" fmla="*/ 2374800 h 5955635"/>
                  <a:gd name="connsiteX1172" fmla="*/ 82769 w 6187971"/>
                  <a:gd name="connsiteY1172" fmla="*/ 2413119 h 5955635"/>
                  <a:gd name="connsiteX1173" fmla="*/ 52067 w 6187971"/>
                  <a:gd name="connsiteY1173" fmla="*/ 2604720 h 5955635"/>
                  <a:gd name="connsiteX1174" fmla="*/ 56497 w 6187971"/>
                  <a:gd name="connsiteY1174" fmla="*/ 2629537 h 5955635"/>
                  <a:gd name="connsiteX1175" fmla="*/ 43546 w 6187971"/>
                  <a:gd name="connsiteY1175" fmla="*/ 2681370 h 5955635"/>
                  <a:gd name="connsiteX1176" fmla="*/ 47915 w 6187971"/>
                  <a:gd name="connsiteY1176" fmla="*/ 2724979 h 5955635"/>
                  <a:gd name="connsiteX1177" fmla="*/ 31949 w 6187971"/>
                  <a:gd name="connsiteY1177" fmla="*/ 2779060 h 5955635"/>
                  <a:gd name="connsiteX1178" fmla="*/ 21428 w 6187971"/>
                  <a:gd name="connsiteY1178" fmla="*/ 2777530 h 5955635"/>
                  <a:gd name="connsiteX1179" fmla="*/ 18290 w 6187971"/>
                  <a:gd name="connsiteY1179" fmla="*/ 2817361 h 5955635"/>
                  <a:gd name="connsiteX1180" fmla="*/ 21305 w 6187971"/>
                  <a:gd name="connsiteY1180" fmla="*/ 2815114 h 5955635"/>
                  <a:gd name="connsiteX1181" fmla="*/ 22074 w 6187971"/>
                  <a:gd name="connsiteY1181" fmla="*/ 2809854 h 5955635"/>
                  <a:gd name="connsiteX1182" fmla="*/ 24320 w 6187971"/>
                  <a:gd name="connsiteY1182" fmla="*/ 2812866 h 5955635"/>
                  <a:gd name="connsiteX1183" fmla="*/ 31118 w 6187971"/>
                  <a:gd name="connsiteY1183" fmla="*/ 2803112 h 5955635"/>
                  <a:gd name="connsiteX1184" fmla="*/ 29518 w 6187971"/>
                  <a:gd name="connsiteY1184" fmla="*/ 2832423 h 5955635"/>
                  <a:gd name="connsiteX1185" fmla="*/ 31764 w 6187971"/>
                  <a:gd name="connsiteY1185" fmla="*/ 2835435 h 5955635"/>
                  <a:gd name="connsiteX1186" fmla="*/ 28750 w 6187971"/>
                  <a:gd name="connsiteY1186" fmla="*/ 2837683 h 5955635"/>
                  <a:gd name="connsiteX1187" fmla="*/ 30226 w 6187971"/>
                  <a:gd name="connsiteY1187" fmla="*/ 2845955 h 5955635"/>
                  <a:gd name="connsiteX1188" fmla="*/ 27211 w 6187971"/>
                  <a:gd name="connsiteY1188" fmla="*/ 2848202 h 5955635"/>
                  <a:gd name="connsiteX1189" fmla="*/ 33057 w 6187971"/>
                  <a:gd name="connsiteY1189" fmla="*/ 2900083 h 5955635"/>
                  <a:gd name="connsiteX1190" fmla="*/ 21643 w 6187971"/>
                  <a:gd name="connsiteY1190" fmla="*/ 2941397 h 5955635"/>
                  <a:gd name="connsiteX1191" fmla="*/ 20874 w 6187971"/>
                  <a:gd name="connsiteY1191" fmla="*/ 2946657 h 5955635"/>
                  <a:gd name="connsiteX1192" fmla="*/ 19336 w 6187971"/>
                  <a:gd name="connsiteY1192" fmla="*/ 2957176 h 5955635"/>
                  <a:gd name="connsiteX1193" fmla="*/ 17091 w 6187971"/>
                  <a:gd name="connsiteY1193" fmla="*/ 2954164 h 5955635"/>
                  <a:gd name="connsiteX1194" fmla="*/ 17860 w 6187971"/>
                  <a:gd name="connsiteY1194" fmla="*/ 2948904 h 5955635"/>
                  <a:gd name="connsiteX1195" fmla="*/ 15614 w 6187971"/>
                  <a:gd name="connsiteY1195" fmla="*/ 2945892 h 5955635"/>
                  <a:gd name="connsiteX1196" fmla="*/ 19275 w 6187971"/>
                  <a:gd name="connsiteY1196" fmla="*/ 2975968 h 5955635"/>
                  <a:gd name="connsiteX1197" fmla="*/ 20044 w 6187971"/>
                  <a:gd name="connsiteY1197" fmla="*/ 2970708 h 5955635"/>
                  <a:gd name="connsiteX1198" fmla="*/ 22290 w 6187971"/>
                  <a:gd name="connsiteY1198" fmla="*/ 2973720 h 5955635"/>
                  <a:gd name="connsiteX1199" fmla="*/ 24535 w 6187971"/>
                  <a:gd name="connsiteY1199" fmla="*/ 2976733 h 5955635"/>
                  <a:gd name="connsiteX1200" fmla="*/ 28319 w 6187971"/>
                  <a:gd name="connsiteY1200" fmla="*/ 2969225 h 5955635"/>
                  <a:gd name="connsiteX1201" fmla="*/ 24474 w 6187971"/>
                  <a:gd name="connsiteY1201" fmla="*/ 2995525 h 5955635"/>
                  <a:gd name="connsiteX1202" fmla="*/ 23704 w 6187971"/>
                  <a:gd name="connsiteY1202" fmla="*/ 3000785 h 5955635"/>
                  <a:gd name="connsiteX1203" fmla="*/ 21090 w 6187971"/>
                  <a:gd name="connsiteY1203" fmla="*/ 3110523 h 5955635"/>
                  <a:gd name="connsiteX1204" fmla="*/ 20321 w 6187971"/>
                  <a:gd name="connsiteY1204" fmla="*/ 3115783 h 5955635"/>
                  <a:gd name="connsiteX1205" fmla="*/ 21797 w 6187971"/>
                  <a:gd name="connsiteY1205" fmla="*/ 3124055 h 5955635"/>
                  <a:gd name="connsiteX1206" fmla="*/ 19552 w 6187971"/>
                  <a:gd name="connsiteY1206" fmla="*/ 3121043 h 5955635"/>
                  <a:gd name="connsiteX1207" fmla="*/ 32964 w 6187971"/>
                  <a:gd name="connsiteY1207" fmla="*/ 3157909 h 5955635"/>
                  <a:gd name="connsiteX1208" fmla="*/ 31488 w 6187971"/>
                  <a:gd name="connsiteY1208" fmla="*/ 3149636 h 5955635"/>
                  <a:gd name="connsiteX1209" fmla="*/ 34503 w 6187971"/>
                  <a:gd name="connsiteY1209" fmla="*/ 3147389 h 5955635"/>
                  <a:gd name="connsiteX1210" fmla="*/ 35979 w 6187971"/>
                  <a:gd name="connsiteY1210" fmla="*/ 3155661 h 5955635"/>
                  <a:gd name="connsiteX1211" fmla="*/ 36796 w 6187971"/>
                  <a:gd name="connsiteY1211" fmla="*/ 3156756 h 5955635"/>
                  <a:gd name="connsiteX1212" fmla="*/ 36814 w 6187971"/>
                  <a:gd name="connsiteY1212" fmla="*/ 3159140 h 5955635"/>
                  <a:gd name="connsiteX1213" fmla="*/ 37456 w 6187971"/>
                  <a:gd name="connsiteY1213" fmla="*/ 3163933 h 5955635"/>
                  <a:gd name="connsiteX1214" fmla="*/ 38225 w 6187971"/>
                  <a:gd name="connsiteY1214" fmla="*/ 3158673 h 5955635"/>
                  <a:gd name="connsiteX1215" fmla="*/ 36796 w 6187971"/>
                  <a:gd name="connsiteY1215" fmla="*/ 3156756 h 5955635"/>
                  <a:gd name="connsiteX1216" fmla="*/ 36748 w 6187971"/>
                  <a:gd name="connsiteY1216" fmla="*/ 3150401 h 5955635"/>
                  <a:gd name="connsiteX1217" fmla="*/ 66281 w 6187971"/>
                  <a:gd name="connsiteY1217" fmla="*/ 3315844 h 5955635"/>
                  <a:gd name="connsiteX1218" fmla="*/ 65450 w 6187971"/>
                  <a:gd name="connsiteY1218" fmla="*/ 3339896 h 5955635"/>
                  <a:gd name="connsiteX1219" fmla="*/ 72956 w 6187971"/>
                  <a:gd name="connsiteY1219" fmla="*/ 3343673 h 5955635"/>
                  <a:gd name="connsiteX1220" fmla="*/ 72187 w 6187971"/>
                  <a:gd name="connsiteY1220" fmla="*/ 3348933 h 5955635"/>
                  <a:gd name="connsiteX1221" fmla="*/ 73664 w 6187971"/>
                  <a:gd name="connsiteY1221" fmla="*/ 3357205 h 5955635"/>
                  <a:gd name="connsiteX1222" fmla="*/ 81694 w 6187971"/>
                  <a:gd name="connsiteY1222" fmla="*/ 3430890 h 5955635"/>
                  <a:gd name="connsiteX1223" fmla="*/ 82462 w 6187971"/>
                  <a:gd name="connsiteY1223" fmla="*/ 3425630 h 5955635"/>
                  <a:gd name="connsiteX1224" fmla="*/ 87723 w 6187971"/>
                  <a:gd name="connsiteY1224" fmla="*/ 3426395 h 5955635"/>
                  <a:gd name="connsiteX1225" fmla="*/ 86954 w 6187971"/>
                  <a:gd name="connsiteY1225" fmla="*/ 3431654 h 5955635"/>
                  <a:gd name="connsiteX1226" fmla="*/ 89199 w 6187971"/>
                  <a:gd name="connsiteY1226" fmla="*/ 3434667 h 5955635"/>
                  <a:gd name="connsiteX1227" fmla="*/ 97998 w 6187971"/>
                  <a:gd name="connsiteY1227" fmla="*/ 3503092 h 5955635"/>
                  <a:gd name="connsiteX1228" fmla="*/ 124762 w 6187971"/>
                  <a:gd name="connsiteY1228" fmla="*/ 3595615 h 5955635"/>
                  <a:gd name="connsiteX1229" fmla="*/ 92676 w 6187971"/>
                  <a:gd name="connsiteY1229" fmla="*/ 3521119 h 5955635"/>
                  <a:gd name="connsiteX1230" fmla="*/ 86123 w 6187971"/>
                  <a:gd name="connsiteY1230" fmla="*/ 3455706 h 5955635"/>
                  <a:gd name="connsiteX1231" fmla="*/ 80863 w 6187971"/>
                  <a:gd name="connsiteY1231" fmla="*/ 3454941 h 5955635"/>
                  <a:gd name="connsiteX1232" fmla="*/ 80155 w 6187971"/>
                  <a:gd name="connsiteY1232" fmla="*/ 3441409 h 5955635"/>
                  <a:gd name="connsiteX1233" fmla="*/ 80924 w 6187971"/>
                  <a:gd name="connsiteY1233" fmla="*/ 3436150 h 5955635"/>
                  <a:gd name="connsiteX1234" fmla="*/ 77909 w 6187971"/>
                  <a:gd name="connsiteY1234" fmla="*/ 3438397 h 5955635"/>
                  <a:gd name="connsiteX1235" fmla="*/ 62313 w 6187971"/>
                  <a:gd name="connsiteY1235" fmla="*/ 3379727 h 5955635"/>
                  <a:gd name="connsiteX1236" fmla="*/ 60067 w 6187971"/>
                  <a:gd name="connsiteY1236" fmla="*/ 3376715 h 5955635"/>
                  <a:gd name="connsiteX1237" fmla="*/ 57821 w 6187971"/>
                  <a:gd name="connsiteY1237" fmla="*/ 3373703 h 5955635"/>
                  <a:gd name="connsiteX1238" fmla="*/ 55576 w 6187971"/>
                  <a:gd name="connsiteY1238" fmla="*/ 3370690 h 5955635"/>
                  <a:gd name="connsiteX1239" fmla="*/ 58590 w 6187971"/>
                  <a:gd name="connsiteY1239" fmla="*/ 3368443 h 5955635"/>
                  <a:gd name="connsiteX1240" fmla="*/ 53330 w 6187971"/>
                  <a:gd name="connsiteY1240" fmla="*/ 3367678 h 5955635"/>
                  <a:gd name="connsiteX1241" fmla="*/ 41394 w 6187971"/>
                  <a:gd name="connsiteY1241" fmla="*/ 3339084 h 5955635"/>
                  <a:gd name="connsiteX1242" fmla="*/ 33057 w 6187971"/>
                  <a:gd name="connsiteY1242" fmla="*/ 3359359 h 5955635"/>
                  <a:gd name="connsiteX1243" fmla="*/ 30073 w 6187971"/>
                  <a:gd name="connsiteY1243" fmla="*/ 3352210 h 5955635"/>
                  <a:gd name="connsiteX1244" fmla="*/ 28581 w 6187971"/>
                  <a:gd name="connsiteY1244" fmla="*/ 3348636 h 5955635"/>
                  <a:gd name="connsiteX1245" fmla="*/ 29335 w 6187971"/>
                  <a:gd name="connsiteY1245" fmla="*/ 3348074 h 5955635"/>
                  <a:gd name="connsiteX1246" fmla="*/ 27089 w 6187971"/>
                  <a:gd name="connsiteY1246" fmla="*/ 3345062 h 5955635"/>
                  <a:gd name="connsiteX1247" fmla="*/ 28581 w 6187971"/>
                  <a:gd name="connsiteY1247" fmla="*/ 3348636 h 5955635"/>
                  <a:gd name="connsiteX1248" fmla="*/ 26320 w 6187971"/>
                  <a:gd name="connsiteY1248" fmla="*/ 3350322 h 5955635"/>
                  <a:gd name="connsiteX1249" fmla="*/ 24074 w 6187971"/>
                  <a:gd name="connsiteY1249" fmla="*/ 3347310 h 5955635"/>
                  <a:gd name="connsiteX1250" fmla="*/ 21828 w 6187971"/>
                  <a:gd name="connsiteY1250" fmla="*/ 3344297 h 5955635"/>
                  <a:gd name="connsiteX1251" fmla="*/ 19644 w 6187971"/>
                  <a:gd name="connsiteY1251" fmla="*/ 3322493 h 5955635"/>
                  <a:gd name="connsiteX1252" fmla="*/ 20413 w 6187971"/>
                  <a:gd name="connsiteY1252" fmla="*/ 3317233 h 5955635"/>
                  <a:gd name="connsiteX1253" fmla="*/ 18937 w 6187971"/>
                  <a:gd name="connsiteY1253" fmla="*/ 3308961 h 5955635"/>
                  <a:gd name="connsiteX1254" fmla="*/ 19706 w 6187971"/>
                  <a:gd name="connsiteY1254" fmla="*/ 3303701 h 5955635"/>
                  <a:gd name="connsiteX1255" fmla="*/ 21182 w 6187971"/>
                  <a:gd name="connsiteY1255" fmla="*/ 3311973 h 5955635"/>
                  <a:gd name="connsiteX1256" fmla="*/ 22659 w 6187971"/>
                  <a:gd name="connsiteY1256" fmla="*/ 3320245 h 5955635"/>
                  <a:gd name="connsiteX1257" fmla="*/ 26504 w 6187971"/>
                  <a:gd name="connsiteY1257" fmla="*/ 3293946 h 5955635"/>
                  <a:gd name="connsiteX1258" fmla="*/ 42286 w 6187971"/>
                  <a:gd name="connsiteY1258" fmla="*/ 3296241 h 5955635"/>
                  <a:gd name="connsiteX1259" fmla="*/ 16537 w 6187971"/>
                  <a:gd name="connsiteY1259" fmla="*/ 3123291 h 5955635"/>
                  <a:gd name="connsiteX1260" fmla="*/ 15060 w 6187971"/>
                  <a:gd name="connsiteY1260" fmla="*/ 3115018 h 5955635"/>
                  <a:gd name="connsiteX1261" fmla="*/ 15829 w 6187971"/>
                  <a:gd name="connsiteY1261" fmla="*/ 3109758 h 5955635"/>
                  <a:gd name="connsiteX1262" fmla="*/ 10046 w 6187971"/>
                  <a:gd name="connsiteY1262" fmla="*/ 3039086 h 5955635"/>
                  <a:gd name="connsiteX1263" fmla="*/ 1309 w 6187971"/>
                  <a:gd name="connsiteY1263" fmla="*/ 2951870 h 5955635"/>
                  <a:gd name="connsiteX1264" fmla="*/ 3862 w 6187971"/>
                  <a:gd name="connsiteY1264" fmla="*/ 2860923 h 5955635"/>
                  <a:gd name="connsiteX1265" fmla="*/ 7308 w 6187971"/>
                  <a:gd name="connsiteY1265" fmla="*/ 2727132 h 5955635"/>
                  <a:gd name="connsiteX1266" fmla="*/ 30195 w 6187971"/>
                  <a:gd name="connsiteY1266" fmla="*/ 2625713 h 5955635"/>
                  <a:gd name="connsiteX1267" fmla="*/ 27888 w 6187971"/>
                  <a:gd name="connsiteY1267" fmla="*/ 2641492 h 5955635"/>
                  <a:gd name="connsiteX1268" fmla="*/ 31672 w 6187971"/>
                  <a:gd name="connsiteY1268" fmla="*/ 2633985 h 5955635"/>
                  <a:gd name="connsiteX1269" fmla="*/ 32441 w 6187971"/>
                  <a:gd name="connsiteY1269" fmla="*/ 2628725 h 5955635"/>
                  <a:gd name="connsiteX1270" fmla="*/ 33917 w 6187971"/>
                  <a:gd name="connsiteY1270" fmla="*/ 2636997 h 5955635"/>
                  <a:gd name="connsiteX1271" fmla="*/ 36163 w 6187971"/>
                  <a:gd name="connsiteY1271" fmla="*/ 2640009 h 5955635"/>
                  <a:gd name="connsiteX1272" fmla="*/ 47822 w 6187971"/>
                  <a:gd name="connsiteY1272" fmla="*/ 2523528 h 5955635"/>
                  <a:gd name="connsiteX1273" fmla="*/ 82769 w 6187971"/>
                  <a:gd name="connsiteY1273" fmla="*/ 2413119 h 5955635"/>
                  <a:gd name="connsiteX1274" fmla="*/ 842852 w 6187971"/>
                  <a:gd name="connsiteY1274" fmla="*/ 2186167 h 5955635"/>
                  <a:gd name="connsiteX1275" fmla="*/ 844776 w 6187971"/>
                  <a:gd name="connsiteY1275" fmla="*/ 2195175 h 5955635"/>
                  <a:gd name="connsiteX1276" fmla="*/ 807086 w 6187971"/>
                  <a:gd name="connsiteY1276" fmla="*/ 2283291 h 5955635"/>
                  <a:gd name="connsiteX1277" fmla="*/ 802365 w 6187971"/>
                  <a:gd name="connsiteY1277" fmla="*/ 2310792 h 5955635"/>
                  <a:gd name="connsiteX1278" fmla="*/ 785915 w 6187971"/>
                  <a:gd name="connsiteY1278" fmla="*/ 2348273 h 5955635"/>
                  <a:gd name="connsiteX1279" fmla="*/ 807499 w 6187971"/>
                  <a:gd name="connsiteY1279" fmla="*/ 2266692 h 5955635"/>
                  <a:gd name="connsiteX1280" fmla="*/ 823460 w 6187971"/>
                  <a:gd name="connsiteY1280" fmla="*/ 2218568 h 5955635"/>
                  <a:gd name="connsiteX1281" fmla="*/ 830609 w 6187971"/>
                  <a:gd name="connsiteY1281" fmla="*/ 2217040 h 5955635"/>
                  <a:gd name="connsiteX1282" fmla="*/ 839310 w 6187971"/>
                  <a:gd name="connsiteY1282" fmla="*/ 2191634 h 5955635"/>
                  <a:gd name="connsiteX1283" fmla="*/ 842852 w 6187971"/>
                  <a:gd name="connsiteY1283" fmla="*/ 2186167 h 5955635"/>
                  <a:gd name="connsiteX1284" fmla="*/ 840927 w 6187971"/>
                  <a:gd name="connsiteY1284" fmla="*/ 2177159 h 5955635"/>
                  <a:gd name="connsiteX1285" fmla="*/ 838347 w 6187971"/>
                  <a:gd name="connsiteY1285" fmla="*/ 2187130 h 5955635"/>
                  <a:gd name="connsiteX1286" fmla="*/ 834806 w 6187971"/>
                  <a:gd name="connsiteY1286" fmla="*/ 2192596 h 5955635"/>
                  <a:gd name="connsiteX1287" fmla="*/ 827275 w 6187971"/>
                  <a:gd name="connsiteY1287" fmla="*/ 2207064 h 5955635"/>
                  <a:gd name="connsiteX1288" fmla="*/ 834303 w 6187971"/>
                  <a:gd name="connsiteY1288" fmla="*/ 2185873 h 5955635"/>
                  <a:gd name="connsiteX1289" fmla="*/ 837385 w 6187971"/>
                  <a:gd name="connsiteY1289" fmla="*/ 2182625 h 5955635"/>
                  <a:gd name="connsiteX1290" fmla="*/ 836151 w 6187971"/>
                  <a:gd name="connsiteY1290" fmla="*/ 2180302 h 5955635"/>
                  <a:gd name="connsiteX1291" fmla="*/ 836748 w 6187971"/>
                  <a:gd name="connsiteY1291" fmla="*/ 2178498 h 5955635"/>
                  <a:gd name="connsiteX1292" fmla="*/ 839464 w 6187971"/>
                  <a:gd name="connsiteY1292" fmla="*/ 2170309 h 5955635"/>
                  <a:gd name="connsiteX1293" fmla="*/ 839965 w 6187971"/>
                  <a:gd name="connsiteY1293" fmla="*/ 2172655 h 5955635"/>
                  <a:gd name="connsiteX1294" fmla="*/ 838208 w 6187971"/>
                  <a:gd name="connsiteY1294" fmla="*/ 2174097 h 5955635"/>
                  <a:gd name="connsiteX1295" fmla="*/ 845313 w 6187971"/>
                  <a:gd name="connsiteY1295" fmla="*/ 2152674 h 5955635"/>
                  <a:gd name="connsiteX1296" fmla="*/ 849628 w 6187971"/>
                  <a:gd name="connsiteY1296" fmla="*/ 2151752 h 5955635"/>
                  <a:gd name="connsiteX1297" fmla="*/ 847050 w 6187971"/>
                  <a:gd name="connsiteY1297" fmla="*/ 2161723 h 5955635"/>
                  <a:gd name="connsiteX1298" fmla="*/ 846087 w 6187971"/>
                  <a:gd name="connsiteY1298" fmla="*/ 2157218 h 5955635"/>
                  <a:gd name="connsiteX1299" fmla="*/ 843632 w 6187971"/>
                  <a:gd name="connsiteY1299" fmla="*/ 2157743 h 5955635"/>
                  <a:gd name="connsiteX1300" fmla="*/ 875203 w 6187971"/>
                  <a:gd name="connsiteY1300" fmla="*/ 2077877 h 5955635"/>
                  <a:gd name="connsiteX1301" fmla="*/ 874366 w 6187971"/>
                  <a:gd name="connsiteY1301" fmla="*/ 2081194 h 5955635"/>
                  <a:gd name="connsiteX1302" fmla="*/ 881198 w 6187971"/>
                  <a:gd name="connsiteY1302" fmla="*/ 2079073 h 5955635"/>
                  <a:gd name="connsiteX1303" fmla="*/ 852208 w 6187971"/>
                  <a:gd name="connsiteY1303" fmla="*/ 2141782 h 5955635"/>
                  <a:gd name="connsiteX1304" fmla="*/ 848676 w 6187971"/>
                  <a:gd name="connsiteY1304" fmla="*/ 2142537 h 5955635"/>
                  <a:gd name="connsiteX1305" fmla="*/ 849759 w 6187971"/>
                  <a:gd name="connsiteY1305" fmla="*/ 2139271 h 5955635"/>
                  <a:gd name="connsiteX1306" fmla="*/ 4931467 w 6187971"/>
                  <a:gd name="connsiteY1306" fmla="*/ 1175063 h 5955635"/>
                  <a:gd name="connsiteX1307" fmla="*/ 4937140 w 6187971"/>
                  <a:gd name="connsiteY1307" fmla="*/ 1179573 h 5955635"/>
                  <a:gd name="connsiteX1308" fmla="*/ 4931674 w 6187971"/>
                  <a:gd name="connsiteY1308" fmla="*/ 1176031 h 5955635"/>
                  <a:gd name="connsiteX1309" fmla="*/ 561352 w 6187971"/>
                  <a:gd name="connsiteY1309" fmla="*/ 2088239 h 5955635"/>
                  <a:gd name="connsiteX1310" fmla="*/ 573826 w 6187971"/>
                  <a:gd name="connsiteY1310" fmla="*/ 2087987 h 5955635"/>
                  <a:gd name="connsiteX1311" fmla="*/ 582872 w 6187971"/>
                  <a:gd name="connsiteY1311" fmla="*/ 2092891 h 5955635"/>
                  <a:gd name="connsiteX1312" fmla="*/ 578185 w 6187971"/>
                  <a:gd name="connsiteY1312" fmla="*/ 2103852 h 5955635"/>
                  <a:gd name="connsiteX1313" fmla="*/ 404548 w 6187971"/>
                  <a:gd name="connsiteY1313" fmla="*/ 3073332 h 5955635"/>
                  <a:gd name="connsiteX1314" fmla="*/ 414356 w 6187971"/>
                  <a:gd name="connsiteY1314" fmla="*/ 3260413 h 5955635"/>
                  <a:gd name="connsiteX1315" fmla="*/ 410289 w 6187971"/>
                  <a:gd name="connsiteY1315" fmla="*/ 3235547 h 5955635"/>
                  <a:gd name="connsiteX1316" fmla="*/ 403101 w 6187971"/>
                  <a:gd name="connsiteY1316" fmla="*/ 2771698 h 5955635"/>
                  <a:gd name="connsiteX1317" fmla="*/ 408415 w 6187971"/>
                  <a:gd name="connsiteY1317" fmla="*/ 2604354 h 5955635"/>
                  <a:gd name="connsiteX1318" fmla="*/ 435141 w 6187971"/>
                  <a:gd name="connsiteY1318" fmla="*/ 2583001 h 5955635"/>
                  <a:gd name="connsiteX1319" fmla="*/ 449176 w 6187971"/>
                  <a:gd name="connsiteY1319" fmla="*/ 2566314 h 5955635"/>
                  <a:gd name="connsiteX1320" fmla="*/ 552039 w 6187971"/>
                  <a:gd name="connsiteY1320" fmla="*/ 2114152 h 5955635"/>
                  <a:gd name="connsiteX1321" fmla="*/ 561352 w 6187971"/>
                  <a:gd name="connsiteY1321" fmla="*/ 2088239 h 5955635"/>
                  <a:gd name="connsiteX1322" fmla="*/ 5705773 w 6187971"/>
                  <a:gd name="connsiteY1322" fmla="*/ 955466 h 5955635"/>
                  <a:gd name="connsiteX1323" fmla="*/ 5709740 w 6187971"/>
                  <a:gd name="connsiteY1323" fmla="*/ 967367 h 5955635"/>
                  <a:gd name="connsiteX1324" fmla="*/ 5705773 w 6187971"/>
                  <a:gd name="connsiteY1324" fmla="*/ 955466 h 5955635"/>
                  <a:gd name="connsiteX1325" fmla="*/ 968004 w 6187971"/>
                  <a:gd name="connsiteY1325" fmla="*/ 1863229 h 5955635"/>
                  <a:gd name="connsiteX1326" fmla="*/ 968776 w 6187971"/>
                  <a:gd name="connsiteY1326" fmla="*/ 1863422 h 5955635"/>
                  <a:gd name="connsiteX1327" fmla="*/ 957715 w 6187971"/>
                  <a:gd name="connsiteY1327" fmla="*/ 1886114 h 5955635"/>
                  <a:gd name="connsiteX1328" fmla="*/ 938869 w 6187971"/>
                  <a:gd name="connsiteY1328" fmla="*/ 1930172 h 5955635"/>
                  <a:gd name="connsiteX1329" fmla="*/ 906645 w 6187971"/>
                  <a:gd name="connsiteY1329" fmla="*/ 2021830 h 5955635"/>
                  <a:gd name="connsiteX1330" fmla="*/ 901179 w 6187971"/>
                  <a:gd name="connsiteY1330" fmla="*/ 2018288 h 5955635"/>
                  <a:gd name="connsiteX1331" fmla="*/ 890505 w 6187971"/>
                  <a:gd name="connsiteY1331" fmla="*/ 2048238 h 5955635"/>
                  <a:gd name="connsiteX1332" fmla="*/ 877626 w 6187971"/>
                  <a:gd name="connsiteY1332" fmla="*/ 2072031 h 5955635"/>
                  <a:gd name="connsiteX1333" fmla="*/ 952342 w 6187971"/>
                  <a:gd name="connsiteY1333" fmla="*/ 1891751 h 5955635"/>
                  <a:gd name="connsiteX1334" fmla="*/ 959967 w 6187971"/>
                  <a:gd name="connsiteY1334" fmla="*/ 1872523 h 5955635"/>
                  <a:gd name="connsiteX1335" fmla="*/ 968004 w 6187971"/>
                  <a:gd name="connsiteY1335" fmla="*/ 1863229 h 5955635"/>
                  <a:gd name="connsiteX1336" fmla="*/ 4343712 w 6187971"/>
                  <a:gd name="connsiteY1336" fmla="*/ 1135297 h 5955635"/>
                  <a:gd name="connsiteX1337" fmla="*/ 4388447 w 6187971"/>
                  <a:gd name="connsiteY1337" fmla="*/ 1168954 h 5955635"/>
                  <a:gd name="connsiteX1338" fmla="*/ 4474271 w 6187971"/>
                  <a:gd name="connsiteY1338" fmla="*/ 1238784 h 5955635"/>
                  <a:gd name="connsiteX1339" fmla="*/ 4471193 w 6187971"/>
                  <a:gd name="connsiteY1339" fmla="*/ 1238219 h 5955635"/>
                  <a:gd name="connsiteX1340" fmla="*/ 4461959 w 6187971"/>
                  <a:gd name="connsiteY1340" fmla="*/ 1236526 h 5955635"/>
                  <a:gd name="connsiteX1341" fmla="*/ 4467551 w 6187971"/>
                  <a:gd name="connsiteY1341" fmla="*/ 1240734 h 5955635"/>
                  <a:gd name="connsiteX1342" fmla="*/ 4368285 w 6187971"/>
                  <a:gd name="connsiteY1342" fmla="*/ 1174804 h 5955635"/>
                  <a:gd name="connsiteX1343" fmla="*/ 4302825 w 6187971"/>
                  <a:gd name="connsiteY1343" fmla="*/ 1150076 h 5955635"/>
                  <a:gd name="connsiteX1344" fmla="*/ 4474219 w 6187971"/>
                  <a:gd name="connsiteY1344" fmla="*/ 1273777 h 5955635"/>
                  <a:gd name="connsiteX1345" fmla="*/ 4527622 w 6187971"/>
                  <a:gd name="connsiteY1345" fmla="*/ 1312207 h 5955635"/>
                  <a:gd name="connsiteX1346" fmla="*/ 4519208 w 6187971"/>
                  <a:gd name="connsiteY1346" fmla="*/ 1323392 h 5955635"/>
                  <a:gd name="connsiteX1347" fmla="*/ 4535984 w 6187971"/>
                  <a:gd name="connsiteY1347" fmla="*/ 1336014 h 5955635"/>
                  <a:gd name="connsiteX1348" fmla="*/ 4543833 w 6187971"/>
                  <a:gd name="connsiteY1348" fmla="*/ 1327907 h 5955635"/>
                  <a:gd name="connsiteX1349" fmla="*/ 4631607 w 6187971"/>
                  <a:gd name="connsiteY1349" fmla="*/ 1404458 h 5955635"/>
                  <a:gd name="connsiteX1350" fmla="*/ 4674083 w 6187971"/>
                  <a:gd name="connsiteY1350" fmla="*/ 1450430 h 5955635"/>
                  <a:gd name="connsiteX1351" fmla="*/ 4719073 w 6187971"/>
                  <a:gd name="connsiteY1351" fmla="*/ 1500045 h 5955635"/>
                  <a:gd name="connsiteX1352" fmla="*/ 4701734 w 6187971"/>
                  <a:gd name="connsiteY1352" fmla="*/ 1490503 h 5955635"/>
                  <a:gd name="connsiteX1353" fmla="*/ 4700605 w 6187971"/>
                  <a:gd name="connsiteY1353" fmla="*/ 1496660 h 5955635"/>
                  <a:gd name="connsiteX1354" fmla="*/ 4734976 w 6187971"/>
                  <a:gd name="connsiteY1354" fmla="*/ 1534781 h 5955635"/>
                  <a:gd name="connsiteX1355" fmla="*/ 4743645 w 6187971"/>
                  <a:gd name="connsiteY1355" fmla="*/ 1539553 h 5955635"/>
                  <a:gd name="connsiteX1356" fmla="*/ 4748981 w 6187971"/>
                  <a:gd name="connsiteY1356" fmla="*/ 1527803 h 5955635"/>
                  <a:gd name="connsiteX1357" fmla="*/ 4787814 w 6187971"/>
                  <a:gd name="connsiteY1357" fmla="*/ 1576290 h 5955635"/>
                  <a:gd name="connsiteX1358" fmla="*/ 4835318 w 6187971"/>
                  <a:gd name="connsiteY1358" fmla="*/ 1629548 h 5955635"/>
                  <a:gd name="connsiteX1359" fmla="*/ 4841474 w 6187971"/>
                  <a:gd name="connsiteY1359" fmla="*/ 1630676 h 5955635"/>
                  <a:gd name="connsiteX1360" fmla="*/ 4867175 w 6187971"/>
                  <a:gd name="connsiteY1360" fmla="*/ 1664027 h 5955635"/>
                  <a:gd name="connsiteX1361" fmla="*/ 4885335 w 6187971"/>
                  <a:gd name="connsiteY1361" fmla="*/ 1686449 h 5955635"/>
                  <a:gd name="connsiteX1362" fmla="*/ 4983932 w 6187971"/>
                  <a:gd name="connsiteY1362" fmla="*/ 1825444 h 5955635"/>
                  <a:gd name="connsiteX1363" fmla="*/ 4997064 w 6187971"/>
                  <a:gd name="connsiteY1363" fmla="*/ 1840580 h 5955635"/>
                  <a:gd name="connsiteX1364" fmla="*/ 5000399 w 6187971"/>
                  <a:gd name="connsiteY1364" fmla="*/ 1857102 h 5955635"/>
                  <a:gd name="connsiteX1365" fmla="*/ 4978032 w 6187971"/>
                  <a:gd name="connsiteY1365" fmla="*/ 1840273 h 5955635"/>
                  <a:gd name="connsiteX1366" fmla="*/ 4997577 w 6187971"/>
                  <a:gd name="connsiteY1366" fmla="*/ 1872495 h 5955635"/>
                  <a:gd name="connsiteX1367" fmla="*/ 4998962 w 6187971"/>
                  <a:gd name="connsiteY1367" fmla="*/ 1882295 h 5955635"/>
                  <a:gd name="connsiteX1368" fmla="*/ 4997577 w 6187971"/>
                  <a:gd name="connsiteY1368" fmla="*/ 1872495 h 5955635"/>
                  <a:gd name="connsiteX1369" fmla="*/ 5021329 w 6187971"/>
                  <a:gd name="connsiteY1369" fmla="*/ 1899124 h 5955635"/>
                  <a:gd name="connsiteX1370" fmla="*/ 5021072 w 6187971"/>
                  <a:gd name="connsiteY1370" fmla="*/ 1883167 h 5955635"/>
                  <a:gd name="connsiteX1371" fmla="*/ 5029742 w 6187971"/>
                  <a:gd name="connsiteY1371" fmla="*/ 1887937 h 5955635"/>
                  <a:gd name="connsiteX1372" fmla="*/ 5038977 w 6187971"/>
                  <a:gd name="connsiteY1372" fmla="*/ 1889630 h 5955635"/>
                  <a:gd name="connsiteX1373" fmla="*/ 5036463 w 6187971"/>
                  <a:gd name="connsiteY1373" fmla="*/ 1885988 h 5955635"/>
                  <a:gd name="connsiteX1374" fmla="*/ 5035898 w 6187971"/>
                  <a:gd name="connsiteY1374" fmla="*/ 1889066 h 5955635"/>
                  <a:gd name="connsiteX1375" fmla="*/ 5035334 w 6187971"/>
                  <a:gd name="connsiteY1375" fmla="*/ 1892145 h 5955635"/>
                  <a:gd name="connsiteX1376" fmla="*/ 5040926 w 6187971"/>
                  <a:gd name="connsiteY1376" fmla="*/ 1896352 h 5955635"/>
                  <a:gd name="connsiteX1377" fmla="*/ 5052930 w 6187971"/>
                  <a:gd name="connsiteY1377" fmla="*/ 1917645 h 5955635"/>
                  <a:gd name="connsiteX1378" fmla="*/ 5057957 w 6187971"/>
                  <a:gd name="connsiteY1378" fmla="*/ 1924931 h 5955635"/>
                  <a:gd name="connsiteX1379" fmla="*/ 5056008 w 6187971"/>
                  <a:gd name="connsiteY1379" fmla="*/ 1918210 h 5955635"/>
                  <a:gd name="connsiteX1380" fmla="*/ 5056572 w 6187971"/>
                  <a:gd name="connsiteY1380" fmla="*/ 1915131 h 5955635"/>
                  <a:gd name="connsiteX1381" fmla="*/ 5100125 w 6187971"/>
                  <a:gd name="connsiteY1381" fmla="*/ 1989940 h 5955635"/>
                  <a:gd name="connsiteX1382" fmla="*/ 5074115 w 6187971"/>
                  <a:gd name="connsiteY1382" fmla="*/ 1975625 h 5955635"/>
                  <a:gd name="connsiteX1383" fmla="*/ 5074372 w 6187971"/>
                  <a:gd name="connsiteY1383" fmla="*/ 1991583 h 5955635"/>
                  <a:gd name="connsiteX1384" fmla="*/ 5095301 w 6187971"/>
                  <a:gd name="connsiteY1384" fmla="*/ 2033605 h 5955635"/>
                  <a:gd name="connsiteX1385" fmla="*/ 5098943 w 6187971"/>
                  <a:gd name="connsiteY1385" fmla="*/ 2031091 h 5955635"/>
                  <a:gd name="connsiteX1386" fmla="*/ 5116231 w 6187971"/>
                  <a:gd name="connsiteY1386" fmla="*/ 2075627 h 5955635"/>
                  <a:gd name="connsiteX1387" fmla="*/ 5153627 w 6187971"/>
                  <a:gd name="connsiteY1387" fmla="*/ 2149306 h 5955635"/>
                  <a:gd name="connsiteX1388" fmla="*/ 5149420 w 6187971"/>
                  <a:gd name="connsiteY1388" fmla="*/ 2154900 h 5955635"/>
                  <a:gd name="connsiteX1389" fmla="*/ 5179788 w 6187971"/>
                  <a:gd name="connsiteY1389" fmla="*/ 2249565 h 5955635"/>
                  <a:gd name="connsiteX1390" fmla="*/ 5208206 w 6187971"/>
                  <a:gd name="connsiteY1390" fmla="*/ 2337510 h 5955635"/>
                  <a:gd name="connsiteX1391" fmla="*/ 5214363 w 6187971"/>
                  <a:gd name="connsiteY1391" fmla="*/ 2338638 h 5955635"/>
                  <a:gd name="connsiteX1392" fmla="*/ 5216568 w 6187971"/>
                  <a:gd name="connsiteY1392" fmla="*/ 2361317 h 5955635"/>
                  <a:gd name="connsiteX1393" fmla="*/ 5236624 w 6187971"/>
                  <a:gd name="connsiteY1393" fmla="*/ 2425454 h 5955635"/>
                  <a:gd name="connsiteX1394" fmla="*/ 5235187 w 6187971"/>
                  <a:gd name="connsiteY1394" fmla="*/ 2450647 h 5955635"/>
                  <a:gd name="connsiteX1395" fmla="*/ 5243805 w 6187971"/>
                  <a:gd name="connsiteY1395" fmla="*/ 2490413 h 5955635"/>
                  <a:gd name="connsiteX1396" fmla="*/ 5256629 w 6187971"/>
                  <a:gd name="connsiteY1396" fmla="*/ 2524584 h 5955635"/>
                  <a:gd name="connsiteX1397" fmla="*/ 5251963 w 6187971"/>
                  <a:gd name="connsiteY1397" fmla="*/ 2463269 h 5955635"/>
                  <a:gd name="connsiteX1398" fmla="*/ 5233034 w 6187971"/>
                  <a:gd name="connsiteY1398" fmla="*/ 2392975 h 5955635"/>
                  <a:gd name="connsiteX1399" fmla="*/ 5229701 w 6187971"/>
                  <a:gd name="connsiteY1399" fmla="*/ 2376453 h 5955635"/>
                  <a:gd name="connsiteX1400" fmla="*/ 5206362 w 6187971"/>
                  <a:gd name="connsiteY1400" fmla="*/ 2260801 h 5955635"/>
                  <a:gd name="connsiteX1401" fmla="*/ 5137469 w 6187971"/>
                  <a:gd name="connsiteY1401" fmla="*/ 2098614 h 5955635"/>
                  <a:gd name="connsiteX1402" fmla="*/ 5143369 w 6187971"/>
                  <a:gd name="connsiteY1402" fmla="*/ 2083784 h 5955635"/>
                  <a:gd name="connsiteX1403" fmla="*/ 5128031 w 6187971"/>
                  <a:gd name="connsiteY1403" fmla="*/ 2045969 h 5955635"/>
                  <a:gd name="connsiteX1404" fmla="*/ 5130544 w 6187971"/>
                  <a:gd name="connsiteY1404" fmla="*/ 2049612 h 5955635"/>
                  <a:gd name="connsiteX1405" fmla="*/ 5133058 w 6187971"/>
                  <a:gd name="connsiteY1405" fmla="*/ 2053255 h 5955635"/>
                  <a:gd name="connsiteX1406" fmla="*/ 5131109 w 6187971"/>
                  <a:gd name="connsiteY1406" fmla="*/ 2046534 h 5955635"/>
                  <a:gd name="connsiteX1407" fmla="*/ 5128595 w 6187971"/>
                  <a:gd name="connsiteY1407" fmla="*/ 2042891 h 5955635"/>
                  <a:gd name="connsiteX1408" fmla="*/ 5129159 w 6187971"/>
                  <a:gd name="connsiteY1408" fmla="*/ 2039812 h 5955635"/>
                  <a:gd name="connsiteX1409" fmla="*/ 5099868 w 6187971"/>
                  <a:gd name="connsiteY1409" fmla="*/ 1973982 h 5955635"/>
                  <a:gd name="connsiteX1410" fmla="*/ 5039284 w 6187971"/>
                  <a:gd name="connsiteY1410" fmla="*/ 1870595 h 5955635"/>
                  <a:gd name="connsiteX1411" fmla="*/ 5022818 w 6187971"/>
                  <a:gd name="connsiteY1411" fmla="*/ 1838937 h 5955635"/>
                  <a:gd name="connsiteX1412" fmla="*/ 4949357 w 6187971"/>
                  <a:gd name="connsiteY1412" fmla="*/ 1736371 h 5955635"/>
                  <a:gd name="connsiteX1413" fmla="*/ 4937353 w 6187971"/>
                  <a:gd name="connsiteY1413" fmla="*/ 1715077 h 5955635"/>
                  <a:gd name="connsiteX1414" fmla="*/ 4939867 w 6187971"/>
                  <a:gd name="connsiteY1414" fmla="*/ 1718720 h 5955635"/>
                  <a:gd name="connsiteX1415" fmla="*/ 4942945 w 6187971"/>
                  <a:gd name="connsiteY1415" fmla="*/ 1719285 h 5955635"/>
                  <a:gd name="connsiteX1416" fmla="*/ 4937918 w 6187971"/>
                  <a:gd name="connsiteY1416" fmla="*/ 1711999 h 5955635"/>
                  <a:gd name="connsiteX1417" fmla="*/ 4935404 w 6187971"/>
                  <a:gd name="connsiteY1417" fmla="*/ 1708356 h 5955635"/>
                  <a:gd name="connsiteX1418" fmla="*/ 4962234 w 6187971"/>
                  <a:gd name="connsiteY1418" fmla="*/ 1735550 h 5955635"/>
                  <a:gd name="connsiteX1419" fmla="*/ 4950794 w 6187971"/>
                  <a:gd name="connsiteY1419" fmla="*/ 1711178 h 5955635"/>
                  <a:gd name="connsiteX1420" fmla="*/ 4953873 w 6187971"/>
                  <a:gd name="connsiteY1420" fmla="*/ 1711742 h 5955635"/>
                  <a:gd name="connsiteX1421" fmla="*/ 4956387 w 6187971"/>
                  <a:gd name="connsiteY1421" fmla="*/ 1715384 h 5955635"/>
                  <a:gd name="connsiteX1422" fmla="*/ 4954437 w 6187971"/>
                  <a:gd name="connsiteY1422" fmla="*/ 1708663 h 5955635"/>
                  <a:gd name="connsiteX1423" fmla="*/ 4951924 w 6187971"/>
                  <a:gd name="connsiteY1423" fmla="*/ 1705020 h 5955635"/>
                  <a:gd name="connsiteX1424" fmla="*/ 4963107 w 6187971"/>
                  <a:gd name="connsiteY1424" fmla="*/ 1713436 h 5955635"/>
                  <a:gd name="connsiteX1425" fmla="*/ 4922888 w 6187971"/>
                  <a:gd name="connsiteY1425" fmla="*/ 1655149 h 5955635"/>
                  <a:gd name="connsiteX1426" fmla="*/ 4892416 w 6187971"/>
                  <a:gd name="connsiteY1426" fmla="*/ 1630469 h 5955635"/>
                  <a:gd name="connsiteX1427" fmla="*/ 4889903 w 6187971"/>
                  <a:gd name="connsiteY1427" fmla="*/ 1626826 h 5955635"/>
                  <a:gd name="connsiteX1428" fmla="*/ 4884876 w 6187971"/>
                  <a:gd name="connsiteY1428" fmla="*/ 1619540 h 5955635"/>
                  <a:gd name="connsiteX1429" fmla="*/ 4884310 w 6187971"/>
                  <a:gd name="connsiteY1429" fmla="*/ 1622619 h 5955635"/>
                  <a:gd name="connsiteX1430" fmla="*/ 4886824 w 6187971"/>
                  <a:gd name="connsiteY1430" fmla="*/ 1626263 h 5955635"/>
                  <a:gd name="connsiteX1431" fmla="*/ 4870050 w 6187971"/>
                  <a:gd name="connsiteY1431" fmla="*/ 1613640 h 5955635"/>
                  <a:gd name="connsiteX1432" fmla="*/ 4856608 w 6187971"/>
                  <a:gd name="connsiteY1432" fmla="*/ 1617541 h 5955635"/>
                  <a:gd name="connsiteX1433" fmla="*/ 4794023 w 6187971"/>
                  <a:gd name="connsiteY1433" fmla="*/ 1542425 h 5955635"/>
                  <a:gd name="connsiteX1434" fmla="*/ 4774734 w 6187971"/>
                  <a:gd name="connsiteY1434" fmla="*/ 1526160 h 5955635"/>
                  <a:gd name="connsiteX1435" fmla="*/ 4686704 w 6187971"/>
                  <a:gd name="connsiteY1435" fmla="*/ 1433652 h 5955635"/>
                  <a:gd name="connsiteX1436" fmla="*/ 4598109 w 6187971"/>
                  <a:gd name="connsiteY1436" fmla="*/ 1344221 h 5955635"/>
                  <a:gd name="connsiteX1437" fmla="*/ 4601187 w 6187971"/>
                  <a:gd name="connsiteY1437" fmla="*/ 1344786 h 5955635"/>
                  <a:gd name="connsiteX1438" fmla="*/ 4606779 w 6187971"/>
                  <a:gd name="connsiteY1438" fmla="*/ 1348993 h 5955635"/>
                  <a:gd name="connsiteX1439" fmla="*/ 4601751 w 6187971"/>
                  <a:gd name="connsiteY1439" fmla="*/ 1341707 h 5955635"/>
                  <a:gd name="connsiteX1440" fmla="*/ 4596160 w 6187971"/>
                  <a:gd name="connsiteY1440" fmla="*/ 1337500 h 5955635"/>
                  <a:gd name="connsiteX1441" fmla="*/ 4602316 w 6187971"/>
                  <a:gd name="connsiteY1441" fmla="*/ 1338629 h 5955635"/>
                  <a:gd name="connsiteX1442" fmla="*/ 4687012 w 6187971"/>
                  <a:gd name="connsiteY1442" fmla="*/ 1414615 h 5955635"/>
                  <a:gd name="connsiteX1443" fmla="*/ 4688706 w 6187971"/>
                  <a:gd name="connsiteY1443" fmla="*/ 1405380 h 5955635"/>
                  <a:gd name="connsiteX1444" fmla="*/ 4663260 w 6187971"/>
                  <a:gd name="connsiteY1444" fmla="*/ 1387986 h 5955635"/>
                  <a:gd name="connsiteX1445" fmla="*/ 4628326 w 6187971"/>
                  <a:gd name="connsiteY1445" fmla="*/ 1352943 h 5955635"/>
                  <a:gd name="connsiteX1446" fmla="*/ 4505052 w 6187971"/>
                  <a:gd name="connsiteY1446" fmla="*/ 1244426 h 5955635"/>
                  <a:gd name="connsiteX1447" fmla="*/ 4490790 w 6187971"/>
                  <a:gd name="connsiteY1447" fmla="*/ 1235448 h 5955635"/>
                  <a:gd name="connsiteX1448" fmla="*/ 4434308 w 6187971"/>
                  <a:gd name="connsiteY1448" fmla="*/ 1196454 h 5955635"/>
                  <a:gd name="connsiteX1449" fmla="*/ 4430410 w 6187971"/>
                  <a:gd name="connsiteY1449" fmla="*/ 1183012 h 5955635"/>
                  <a:gd name="connsiteX1450" fmla="*/ 4400759 w 6187971"/>
                  <a:gd name="connsiteY1450" fmla="*/ 1171212 h 5955635"/>
                  <a:gd name="connsiteX1451" fmla="*/ 4407479 w 6187971"/>
                  <a:gd name="connsiteY1451" fmla="*/ 1169261 h 5955635"/>
                  <a:gd name="connsiteX1452" fmla="*/ 4343712 w 6187971"/>
                  <a:gd name="connsiteY1452" fmla="*/ 1135297 h 5955635"/>
                  <a:gd name="connsiteX1453" fmla="*/ 1318845 w 6187971"/>
                  <a:gd name="connsiteY1453" fmla="*/ 1535771 h 5955635"/>
                  <a:gd name="connsiteX1454" fmla="*/ 1298829 w 6187971"/>
                  <a:gd name="connsiteY1454" fmla="*/ 1573056 h 5955635"/>
                  <a:gd name="connsiteX1455" fmla="*/ 1293203 w 6187971"/>
                  <a:gd name="connsiteY1455" fmla="*/ 1595921 h 5955635"/>
                  <a:gd name="connsiteX1456" fmla="*/ 1293532 w 6187971"/>
                  <a:gd name="connsiteY1456" fmla="*/ 1599724 h 5955635"/>
                  <a:gd name="connsiteX1457" fmla="*/ 1289333 w 6187971"/>
                  <a:gd name="connsiteY1457" fmla="*/ 1608630 h 5955635"/>
                  <a:gd name="connsiteX1458" fmla="*/ 1270060 w 6187971"/>
                  <a:gd name="connsiteY1458" fmla="*/ 1628642 h 5955635"/>
                  <a:gd name="connsiteX1459" fmla="*/ 1238185 w 6187971"/>
                  <a:gd name="connsiteY1459" fmla="*/ 1677840 h 5955635"/>
                  <a:gd name="connsiteX1460" fmla="*/ 1233025 w 6187971"/>
                  <a:gd name="connsiteY1460" fmla="*/ 1697780 h 5955635"/>
                  <a:gd name="connsiteX1461" fmla="*/ 1232063 w 6187971"/>
                  <a:gd name="connsiteY1461" fmla="*/ 1693276 h 5955635"/>
                  <a:gd name="connsiteX1462" fmla="*/ 1231100 w 6187971"/>
                  <a:gd name="connsiteY1462" fmla="*/ 1688772 h 5955635"/>
                  <a:gd name="connsiteX1463" fmla="*/ 1226596 w 6187971"/>
                  <a:gd name="connsiteY1463" fmla="*/ 1689735 h 5955635"/>
                  <a:gd name="connsiteX1464" fmla="*/ 1223055 w 6187971"/>
                  <a:gd name="connsiteY1464" fmla="*/ 1695201 h 5955635"/>
                  <a:gd name="connsiteX1465" fmla="*/ 1225942 w 6187971"/>
                  <a:gd name="connsiteY1465" fmla="*/ 1708713 h 5955635"/>
                  <a:gd name="connsiteX1466" fmla="*/ 1219820 w 6187971"/>
                  <a:gd name="connsiteY1466" fmla="*/ 1724150 h 5955635"/>
                  <a:gd name="connsiteX1467" fmla="*/ 1210812 w 6187971"/>
                  <a:gd name="connsiteY1467" fmla="*/ 1726074 h 5955635"/>
                  <a:gd name="connsiteX1468" fmla="*/ 1209850 w 6187971"/>
                  <a:gd name="connsiteY1468" fmla="*/ 1721570 h 5955635"/>
                  <a:gd name="connsiteX1469" fmla="*/ 1205346 w 6187971"/>
                  <a:gd name="connsiteY1469" fmla="*/ 1722532 h 5955635"/>
                  <a:gd name="connsiteX1470" fmla="*/ 1206308 w 6187971"/>
                  <a:gd name="connsiteY1470" fmla="*/ 1727037 h 5955635"/>
                  <a:gd name="connsiteX1471" fmla="*/ 1207270 w 6187971"/>
                  <a:gd name="connsiteY1471" fmla="*/ 1731541 h 5955635"/>
                  <a:gd name="connsiteX1472" fmla="*/ 1204690 w 6187971"/>
                  <a:gd name="connsiteY1472" fmla="*/ 1741511 h 5955635"/>
                  <a:gd name="connsiteX1473" fmla="*/ 1201149 w 6187971"/>
                  <a:gd name="connsiteY1473" fmla="*/ 1746977 h 5955635"/>
                  <a:gd name="connsiteX1474" fmla="*/ 1196645 w 6187971"/>
                  <a:gd name="connsiteY1474" fmla="*/ 1747940 h 5955635"/>
                  <a:gd name="connsiteX1475" fmla="*/ 1193103 w 6187971"/>
                  <a:gd name="connsiteY1475" fmla="*/ 1753405 h 5955635"/>
                  <a:gd name="connsiteX1476" fmla="*/ 1197607 w 6187971"/>
                  <a:gd name="connsiteY1476" fmla="*/ 1752443 h 5955635"/>
                  <a:gd name="connsiteX1477" fmla="*/ 1194065 w 6187971"/>
                  <a:gd name="connsiteY1477" fmla="*/ 1757910 h 5955635"/>
                  <a:gd name="connsiteX1478" fmla="*/ 1155105 w 6187971"/>
                  <a:gd name="connsiteY1478" fmla="*/ 1818040 h 5955635"/>
                  <a:gd name="connsiteX1479" fmla="*/ 1150601 w 6187971"/>
                  <a:gd name="connsiteY1479" fmla="*/ 1819002 h 5955635"/>
                  <a:gd name="connsiteX1480" fmla="*/ 1151563 w 6187971"/>
                  <a:gd name="connsiteY1480" fmla="*/ 1823506 h 5955635"/>
                  <a:gd name="connsiteX1481" fmla="*/ 1148022 w 6187971"/>
                  <a:gd name="connsiteY1481" fmla="*/ 1828972 h 5955635"/>
                  <a:gd name="connsiteX1482" fmla="*/ 1148984 w 6187971"/>
                  <a:gd name="connsiteY1482" fmla="*/ 1833476 h 5955635"/>
                  <a:gd name="connsiteX1483" fmla="*/ 1142555 w 6187971"/>
                  <a:gd name="connsiteY1483" fmla="*/ 1825430 h 5955635"/>
                  <a:gd name="connsiteX1484" fmla="*/ 1128388 w 6187971"/>
                  <a:gd name="connsiteY1484" fmla="*/ 1847295 h 5955635"/>
                  <a:gd name="connsiteX1485" fmla="*/ 1123884 w 6187971"/>
                  <a:gd name="connsiteY1485" fmla="*/ 1848258 h 5955635"/>
                  <a:gd name="connsiteX1486" fmla="*/ 1121709 w 6187971"/>
                  <a:gd name="connsiteY1486" fmla="*/ 1845626 h 5955635"/>
                  <a:gd name="connsiteX1487" fmla="*/ 1123442 w 6187971"/>
                  <a:gd name="connsiteY1487" fmla="*/ 1842951 h 5955635"/>
                  <a:gd name="connsiteX1488" fmla="*/ 1125256 w 6187971"/>
                  <a:gd name="connsiteY1488" fmla="*/ 1840901 h 5955635"/>
                  <a:gd name="connsiteX1489" fmla="*/ 1130005 w 6187971"/>
                  <a:gd name="connsiteY1489" fmla="*/ 1832821 h 5955635"/>
                  <a:gd name="connsiteX1490" fmla="*/ 1123442 w 6187971"/>
                  <a:gd name="connsiteY1490" fmla="*/ 1842951 h 5955635"/>
                  <a:gd name="connsiteX1491" fmla="*/ 1121403 w 6187971"/>
                  <a:gd name="connsiteY1491" fmla="*/ 1845256 h 5955635"/>
                  <a:gd name="connsiteX1492" fmla="*/ 1121709 w 6187971"/>
                  <a:gd name="connsiteY1492" fmla="*/ 1845626 h 5955635"/>
                  <a:gd name="connsiteX1493" fmla="*/ 1105213 w 6187971"/>
                  <a:gd name="connsiteY1493" fmla="*/ 1871085 h 5955635"/>
                  <a:gd name="connsiteX1494" fmla="*/ 1087503 w 6187971"/>
                  <a:gd name="connsiteY1494" fmla="*/ 1898417 h 5955635"/>
                  <a:gd name="connsiteX1495" fmla="*/ 1074299 w 6187971"/>
                  <a:gd name="connsiteY1495" fmla="*/ 1924786 h 5955635"/>
                  <a:gd name="connsiteX1496" fmla="*/ 1042423 w 6187971"/>
                  <a:gd name="connsiteY1496" fmla="*/ 1973983 h 5955635"/>
                  <a:gd name="connsiteX1497" fmla="*/ 1036301 w 6187971"/>
                  <a:gd name="connsiteY1497" fmla="*/ 1989420 h 5955635"/>
                  <a:gd name="connsiteX1498" fmla="*/ 1028255 w 6187971"/>
                  <a:gd name="connsiteY1498" fmla="*/ 1995849 h 5955635"/>
                  <a:gd name="connsiteX1499" fmla="*/ 1024713 w 6187971"/>
                  <a:gd name="connsiteY1499" fmla="*/ 2001315 h 5955635"/>
                  <a:gd name="connsiteX1500" fmla="*/ 1015050 w 6187971"/>
                  <a:gd name="connsiteY1500" fmla="*/ 2022217 h 5955635"/>
                  <a:gd name="connsiteX1501" fmla="*/ 1008928 w 6187971"/>
                  <a:gd name="connsiteY1501" fmla="*/ 2037654 h 5955635"/>
                  <a:gd name="connsiteX1502" fmla="*/ 998303 w 6187971"/>
                  <a:gd name="connsiteY1502" fmla="*/ 2054054 h 5955635"/>
                  <a:gd name="connsiteX1503" fmla="*/ 910066 w 6187971"/>
                  <a:gd name="connsiteY1503" fmla="*/ 2214194 h 5955635"/>
                  <a:gd name="connsiteX1504" fmla="*/ 907117 w 6187971"/>
                  <a:gd name="connsiteY1504" fmla="*/ 2214824 h 5955635"/>
                  <a:gd name="connsiteX1505" fmla="*/ 908116 w 6187971"/>
                  <a:gd name="connsiteY1505" fmla="*/ 2211343 h 5955635"/>
                  <a:gd name="connsiteX1506" fmla="*/ 972795 w 6187971"/>
                  <a:gd name="connsiteY1506" fmla="*/ 2040882 h 5955635"/>
                  <a:gd name="connsiteX1507" fmla="*/ 979961 w 6187971"/>
                  <a:gd name="connsiteY1507" fmla="*/ 2024343 h 5955635"/>
                  <a:gd name="connsiteX1508" fmla="*/ 983522 w 6187971"/>
                  <a:gd name="connsiteY1508" fmla="*/ 2028953 h 5955635"/>
                  <a:gd name="connsiteX1509" fmla="*/ 986429 w 6187971"/>
                  <a:gd name="connsiteY1509" fmla="*/ 2010313 h 5955635"/>
                  <a:gd name="connsiteX1510" fmla="*/ 991511 w 6187971"/>
                  <a:gd name="connsiteY1510" fmla="*/ 1999574 h 5955635"/>
                  <a:gd name="connsiteX1511" fmla="*/ 994802 w 6187971"/>
                  <a:gd name="connsiteY1511" fmla="*/ 1993577 h 5955635"/>
                  <a:gd name="connsiteX1512" fmla="*/ 999306 w 6187971"/>
                  <a:gd name="connsiteY1512" fmla="*/ 1992615 h 5955635"/>
                  <a:gd name="connsiteX1513" fmla="*/ 1000115 w 6187971"/>
                  <a:gd name="connsiteY1513" fmla="*/ 1985377 h 5955635"/>
                  <a:gd name="connsiteX1514" fmla="*/ 1000698 w 6187971"/>
                  <a:gd name="connsiteY1514" fmla="*/ 1980161 h 5955635"/>
                  <a:gd name="connsiteX1515" fmla="*/ 1001566 w 6187971"/>
                  <a:gd name="connsiteY1515" fmla="*/ 1978326 h 5955635"/>
                  <a:gd name="connsiteX1516" fmla="*/ 1004140 w 6187971"/>
                  <a:gd name="connsiteY1516" fmla="*/ 1979072 h 5955635"/>
                  <a:gd name="connsiteX1517" fmla="*/ 1018633 w 6187971"/>
                  <a:gd name="connsiteY1517" fmla="*/ 1950808 h 5955635"/>
                  <a:gd name="connsiteX1518" fmla="*/ 1038266 w 6187971"/>
                  <a:gd name="connsiteY1518" fmla="*/ 1932485 h 5955635"/>
                  <a:gd name="connsiteX1519" fmla="*/ 1099132 w 6187971"/>
                  <a:gd name="connsiteY1519" fmla="*/ 1820578 h 5955635"/>
                  <a:gd name="connsiteX1520" fmla="*/ 1113299 w 6187971"/>
                  <a:gd name="connsiteY1520" fmla="*/ 1798714 h 5955635"/>
                  <a:gd name="connsiteX1521" fmla="*/ 1204731 w 6187971"/>
                  <a:gd name="connsiteY1521" fmla="*/ 1675567 h 5955635"/>
                  <a:gd name="connsiteX1522" fmla="*/ 1226944 w 6187971"/>
                  <a:gd name="connsiteY1522" fmla="*/ 1647273 h 5955635"/>
                  <a:gd name="connsiteX1523" fmla="*/ 1225982 w 6187971"/>
                  <a:gd name="connsiteY1523" fmla="*/ 1642769 h 5955635"/>
                  <a:gd name="connsiteX1524" fmla="*/ 1231449 w 6187971"/>
                  <a:gd name="connsiteY1524" fmla="*/ 1646311 h 5955635"/>
                  <a:gd name="connsiteX1525" fmla="*/ 1238532 w 6187971"/>
                  <a:gd name="connsiteY1525" fmla="*/ 1635378 h 5955635"/>
                  <a:gd name="connsiteX1526" fmla="*/ 1242074 w 6187971"/>
                  <a:gd name="connsiteY1526" fmla="*/ 1629913 h 5955635"/>
                  <a:gd name="connsiteX1527" fmla="*/ 1237570 w 6187971"/>
                  <a:gd name="connsiteY1527" fmla="*/ 1630875 h 5955635"/>
                  <a:gd name="connsiteX1528" fmla="*/ 1290042 w 6187971"/>
                  <a:gd name="connsiteY1528" fmla="*/ 1567858 h 5955635"/>
                  <a:gd name="connsiteX1529" fmla="*/ 1314235 w 6187971"/>
                  <a:gd name="connsiteY1529" fmla="*/ 1540908 h 5955635"/>
                  <a:gd name="connsiteX1530" fmla="*/ 4439702 w 6187971"/>
                  <a:gd name="connsiteY1530" fmla="*/ 857271 h 5955635"/>
                  <a:gd name="connsiteX1531" fmla="*/ 4444206 w 6187971"/>
                  <a:gd name="connsiteY1531" fmla="*/ 856309 h 5955635"/>
                  <a:gd name="connsiteX1532" fmla="*/ 4445168 w 6187971"/>
                  <a:gd name="connsiteY1532" fmla="*/ 860813 h 5955635"/>
                  <a:gd name="connsiteX1533" fmla="*/ 4439702 w 6187971"/>
                  <a:gd name="connsiteY1533" fmla="*/ 857271 h 5955635"/>
                  <a:gd name="connsiteX1534" fmla="*/ 4439395 w 6187971"/>
                  <a:gd name="connsiteY1534" fmla="*/ 833789 h 5955635"/>
                  <a:gd name="connsiteX1535" fmla="*/ 4444862 w 6187971"/>
                  <a:gd name="connsiteY1535" fmla="*/ 837331 h 5955635"/>
                  <a:gd name="connsiteX1536" fmla="*/ 4440357 w 6187971"/>
                  <a:gd name="connsiteY1536" fmla="*/ 838293 h 5955635"/>
                  <a:gd name="connsiteX1537" fmla="*/ 4439395 w 6187971"/>
                  <a:gd name="connsiteY1537" fmla="*/ 833789 h 5955635"/>
                  <a:gd name="connsiteX1538" fmla="*/ 3878041 w 6187971"/>
                  <a:gd name="connsiteY1538" fmla="*/ 775787 h 5955635"/>
                  <a:gd name="connsiteX1539" fmla="*/ 3885822 w 6187971"/>
                  <a:gd name="connsiteY1539" fmla="*/ 777801 h 5955635"/>
                  <a:gd name="connsiteX1540" fmla="*/ 3881318 w 6187971"/>
                  <a:gd name="connsiteY1540" fmla="*/ 778763 h 5955635"/>
                  <a:gd name="connsiteX1541" fmla="*/ 1104676 w 6187971"/>
                  <a:gd name="connsiteY1541" fmla="*/ 1330248 h 5955635"/>
                  <a:gd name="connsiteX1542" fmla="*/ 1094527 w 6187971"/>
                  <a:gd name="connsiteY1542" fmla="*/ 1352482 h 5955635"/>
                  <a:gd name="connsiteX1543" fmla="*/ 1064045 w 6187971"/>
                  <a:gd name="connsiteY1543" fmla="*/ 1398591 h 5955635"/>
                  <a:gd name="connsiteX1544" fmla="*/ 578456 w 6187971"/>
                  <a:gd name="connsiteY1544" fmla="*/ 2585624 h 5955635"/>
                  <a:gd name="connsiteX1545" fmla="*/ 575225 w 6187971"/>
                  <a:gd name="connsiteY1545" fmla="*/ 2625422 h 5955635"/>
                  <a:gd name="connsiteX1546" fmla="*/ 589292 w 6187971"/>
                  <a:gd name="connsiteY1546" fmla="*/ 2984165 h 5955635"/>
                  <a:gd name="connsiteX1547" fmla="*/ 621678 w 6187971"/>
                  <a:gd name="connsiteY1547" fmla="*/ 3309663 h 5955635"/>
                  <a:gd name="connsiteX1548" fmla="*/ 637489 w 6187971"/>
                  <a:gd name="connsiteY1548" fmla="*/ 3228070 h 5955635"/>
                  <a:gd name="connsiteX1549" fmla="*/ 616036 w 6187971"/>
                  <a:gd name="connsiteY1549" fmla="*/ 2935433 h 5955635"/>
                  <a:gd name="connsiteX1550" fmla="*/ 887499 w 6187971"/>
                  <a:gd name="connsiteY1550" fmla="*/ 1780458 h 5955635"/>
                  <a:gd name="connsiteX1551" fmla="*/ 997109 w 6187971"/>
                  <a:gd name="connsiteY1551" fmla="*/ 1643628 h 5955635"/>
                  <a:gd name="connsiteX1552" fmla="*/ 1014774 w 6187971"/>
                  <a:gd name="connsiteY1552" fmla="*/ 1589014 h 5955635"/>
                  <a:gd name="connsiteX1553" fmla="*/ 1051413 w 6187971"/>
                  <a:gd name="connsiteY1553" fmla="*/ 1522524 h 5955635"/>
                  <a:gd name="connsiteX1554" fmla="*/ 1104050 w 6187971"/>
                  <a:gd name="connsiteY1554" fmla="*/ 1503457 h 5955635"/>
                  <a:gd name="connsiteX1555" fmla="*/ 1050162 w 6187971"/>
                  <a:gd name="connsiteY1555" fmla="*/ 1599052 h 5955635"/>
                  <a:gd name="connsiteX1556" fmla="*/ 889954 w 6187971"/>
                  <a:gd name="connsiteY1556" fmla="*/ 1910945 h 5955635"/>
                  <a:gd name="connsiteX1557" fmla="*/ 871201 w 6187971"/>
                  <a:gd name="connsiteY1557" fmla="*/ 1997079 h 5955635"/>
                  <a:gd name="connsiteX1558" fmla="*/ 857404 w 6187971"/>
                  <a:gd name="connsiteY1558" fmla="*/ 2060644 h 5955635"/>
                  <a:gd name="connsiteX1559" fmla="*/ 753411 w 6187971"/>
                  <a:gd name="connsiteY1559" fmla="*/ 2397680 h 5955635"/>
                  <a:gd name="connsiteX1560" fmla="*/ 756336 w 6187971"/>
                  <a:gd name="connsiteY1560" fmla="*/ 2420520 h 5955635"/>
                  <a:gd name="connsiteX1561" fmla="*/ 764421 w 6187971"/>
                  <a:gd name="connsiteY1561" fmla="*/ 2415547 h 5955635"/>
                  <a:gd name="connsiteX1562" fmla="*/ 761396 w 6187971"/>
                  <a:gd name="connsiteY1562" fmla="*/ 2433165 h 5955635"/>
                  <a:gd name="connsiteX1563" fmla="*/ 760478 w 6187971"/>
                  <a:gd name="connsiteY1563" fmla="*/ 2435480 h 5955635"/>
                  <a:gd name="connsiteX1564" fmla="*/ 760592 w 6187971"/>
                  <a:gd name="connsiteY1564" fmla="*/ 2432158 h 5955635"/>
                  <a:gd name="connsiteX1565" fmla="*/ 757460 w 6187971"/>
                  <a:gd name="connsiteY1565" fmla="*/ 2425764 h 5955635"/>
                  <a:gd name="connsiteX1566" fmla="*/ 750377 w 6187971"/>
                  <a:gd name="connsiteY1566" fmla="*/ 2436696 h 5955635"/>
                  <a:gd name="connsiteX1567" fmla="*/ 751339 w 6187971"/>
                  <a:gd name="connsiteY1567" fmla="*/ 2441200 h 5955635"/>
                  <a:gd name="connsiteX1568" fmla="*/ 751994 w 6187971"/>
                  <a:gd name="connsiteY1568" fmla="*/ 2422222 h 5955635"/>
                  <a:gd name="connsiteX1569" fmla="*/ 742023 w 6187971"/>
                  <a:gd name="connsiteY1569" fmla="*/ 2419642 h 5955635"/>
                  <a:gd name="connsiteX1570" fmla="*/ 729781 w 6187971"/>
                  <a:gd name="connsiteY1570" fmla="*/ 2450515 h 5955635"/>
                  <a:gd name="connsiteX1571" fmla="*/ 730743 w 6187971"/>
                  <a:gd name="connsiteY1571" fmla="*/ 2455019 h 5955635"/>
                  <a:gd name="connsiteX1572" fmla="*/ 726239 w 6187971"/>
                  <a:gd name="connsiteY1572" fmla="*/ 2455982 h 5955635"/>
                  <a:gd name="connsiteX1573" fmla="*/ 727201 w 6187971"/>
                  <a:gd name="connsiteY1573" fmla="*/ 2460486 h 5955635"/>
                  <a:gd name="connsiteX1574" fmla="*/ 728163 w 6187971"/>
                  <a:gd name="connsiteY1574" fmla="*/ 2464990 h 5955635"/>
                  <a:gd name="connsiteX1575" fmla="*/ 731705 w 6187971"/>
                  <a:gd name="connsiteY1575" fmla="*/ 2459524 h 5955635"/>
                  <a:gd name="connsiteX1576" fmla="*/ 731050 w 6187971"/>
                  <a:gd name="connsiteY1576" fmla="*/ 2478502 h 5955635"/>
                  <a:gd name="connsiteX1577" fmla="*/ 735554 w 6187971"/>
                  <a:gd name="connsiteY1577" fmla="*/ 2477540 h 5955635"/>
                  <a:gd name="connsiteX1578" fmla="*/ 745218 w 6187971"/>
                  <a:gd name="connsiteY1578" fmla="*/ 2456637 h 5955635"/>
                  <a:gd name="connsiteX1579" fmla="*/ 749722 w 6187971"/>
                  <a:gd name="connsiteY1579" fmla="*/ 2455675 h 5955635"/>
                  <a:gd name="connsiteX1580" fmla="*/ 746180 w 6187971"/>
                  <a:gd name="connsiteY1580" fmla="*/ 2461140 h 5955635"/>
                  <a:gd name="connsiteX1581" fmla="*/ 752609 w 6187971"/>
                  <a:gd name="connsiteY1581" fmla="*/ 2469187 h 5955635"/>
                  <a:gd name="connsiteX1582" fmla="*/ 755188 w 6187971"/>
                  <a:gd name="connsiteY1582" fmla="*/ 2459216 h 5955635"/>
                  <a:gd name="connsiteX1583" fmla="*/ 754226 w 6187971"/>
                  <a:gd name="connsiteY1583" fmla="*/ 2454712 h 5955635"/>
                  <a:gd name="connsiteX1584" fmla="*/ 757767 w 6187971"/>
                  <a:gd name="connsiteY1584" fmla="*/ 2449246 h 5955635"/>
                  <a:gd name="connsiteX1585" fmla="*/ 748411 w 6187971"/>
                  <a:gd name="connsiteY1585" fmla="*/ 2493631 h 5955635"/>
                  <a:gd name="connsiteX1586" fmla="*/ 759344 w 6187971"/>
                  <a:gd name="connsiteY1586" fmla="*/ 2500715 h 5955635"/>
                  <a:gd name="connsiteX1587" fmla="*/ 760307 w 6187971"/>
                  <a:gd name="connsiteY1587" fmla="*/ 2505219 h 5955635"/>
                  <a:gd name="connsiteX1588" fmla="*/ 754840 w 6187971"/>
                  <a:gd name="connsiteY1588" fmla="*/ 2501678 h 5955635"/>
                  <a:gd name="connsiteX1589" fmla="*/ 753878 w 6187971"/>
                  <a:gd name="connsiteY1589" fmla="*/ 2497173 h 5955635"/>
                  <a:gd name="connsiteX1590" fmla="*/ 749373 w 6187971"/>
                  <a:gd name="connsiteY1590" fmla="*/ 2498135 h 5955635"/>
                  <a:gd name="connsiteX1591" fmla="*/ 746794 w 6187971"/>
                  <a:gd name="connsiteY1591" fmla="*/ 2508105 h 5955635"/>
                  <a:gd name="connsiteX1592" fmla="*/ 747757 w 6187971"/>
                  <a:gd name="connsiteY1592" fmla="*/ 2512610 h 5955635"/>
                  <a:gd name="connsiteX1593" fmla="*/ 740673 w 6187971"/>
                  <a:gd name="connsiteY1593" fmla="*/ 2523542 h 5955635"/>
                  <a:gd name="connsiteX1594" fmla="*/ 738748 w 6187971"/>
                  <a:gd name="connsiteY1594" fmla="*/ 2514534 h 5955635"/>
                  <a:gd name="connsiteX1595" fmla="*/ 734245 w 6187971"/>
                  <a:gd name="connsiteY1595" fmla="*/ 2515496 h 5955635"/>
                  <a:gd name="connsiteX1596" fmla="*/ 731665 w 6187971"/>
                  <a:gd name="connsiteY1596" fmla="*/ 2525466 h 5955635"/>
                  <a:gd name="connsiteX1597" fmla="*/ 733590 w 6187971"/>
                  <a:gd name="connsiteY1597" fmla="*/ 2534475 h 5955635"/>
                  <a:gd name="connsiteX1598" fmla="*/ 745484 w 6187971"/>
                  <a:gd name="connsiteY1598" fmla="*/ 2546063 h 5955635"/>
                  <a:gd name="connsiteX1599" fmla="*/ 743868 w 6187971"/>
                  <a:gd name="connsiteY1599" fmla="*/ 2560537 h 5955635"/>
                  <a:gd name="connsiteX1600" fmla="*/ 726773 w 6187971"/>
                  <a:gd name="connsiteY1600" fmla="*/ 2634833 h 5955635"/>
                  <a:gd name="connsiteX1601" fmla="*/ 721306 w 6187971"/>
                  <a:gd name="connsiteY1601" fmla="*/ 2631292 h 5955635"/>
                  <a:gd name="connsiteX1602" fmla="*/ 722269 w 6187971"/>
                  <a:gd name="connsiteY1602" fmla="*/ 2635796 h 5955635"/>
                  <a:gd name="connsiteX1603" fmla="*/ 717764 w 6187971"/>
                  <a:gd name="connsiteY1603" fmla="*/ 2636758 h 5955635"/>
                  <a:gd name="connsiteX1604" fmla="*/ 712298 w 6187971"/>
                  <a:gd name="connsiteY1604" fmla="*/ 2633217 h 5955635"/>
                  <a:gd name="connsiteX1605" fmla="*/ 717150 w 6187971"/>
                  <a:gd name="connsiteY1605" fmla="*/ 2589793 h 5955635"/>
                  <a:gd name="connsiteX1606" fmla="*/ 722616 w 6187971"/>
                  <a:gd name="connsiteY1606" fmla="*/ 2593335 h 5955635"/>
                  <a:gd name="connsiteX1607" fmla="*/ 727775 w 6187971"/>
                  <a:gd name="connsiteY1607" fmla="*/ 2573394 h 5955635"/>
                  <a:gd name="connsiteX1608" fmla="*/ 720691 w 6187971"/>
                  <a:gd name="connsiteY1608" fmla="*/ 2584327 h 5955635"/>
                  <a:gd name="connsiteX1609" fmla="*/ 721347 w 6187971"/>
                  <a:gd name="connsiteY1609" fmla="*/ 2565348 h 5955635"/>
                  <a:gd name="connsiteX1610" fmla="*/ 720385 w 6187971"/>
                  <a:gd name="connsiteY1610" fmla="*/ 2560844 h 5955635"/>
                  <a:gd name="connsiteX1611" fmla="*/ 723927 w 6187971"/>
                  <a:gd name="connsiteY1611" fmla="*/ 2555379 h 5955635"/>
                  <a:gd name="connsiteX1612" fmla="*/ 722964 w 6187971"/>
                  <a:gd name="connsiteY1612" fmla="*/ 2550874 h 5955635"/>
                  <a:gd name="connsiteX1613" fmla="*/ 722002 w 6187971"/>
                  <a:gd name="connsiteY1613" fmla="*/ 2546370 h 5955635"/>
                  <a:gd name="connsiteX1614" fmla="*/ 713956 w 6187971"/>
                  <a:gd name="connsiteY1614" fmla="*/ 2552799 h 5955635"/>
                  <a:gd name="connsiteX1615" fmla="*/ 711377 w 6187971"/>
                  <a:gd name="connsiteY1615" fmla="*/ 2562769 h 5955635"/>
                  <a:gd name="connsiteX1616" fmla="*/ 712339 w 6187971"/>
                  <a:gd name="connsiteY1616" fmla="*/ 2567273 h 5955635"/>
                  <a:gd name="connsiteX1617" fmla="*/ 716842 w 6187971"/>
                  <a:gd name="connsiteY1617" fmla="*/ 2566311 h 5955635"/>
                  <a:gd name="connsiteX1618" fmla="*/ 707794 w 6187971"/>
                  <a:gd name="connsiteY1618" fmla="*/ 2634179 h 5955635"/>
                  <a:gd name="connsiteX1619" fmla="*/ 704252 w 6187971"/>
                  <a:gd name="connsiteY1619" fmla="*/ 2639645 h 5955635"/>
                  <a:gd name="connsiteX1620" fmla="*/ 701673 w 6187971"/>
                  <a:gd name="connsiteY1620" fmla="*/ 2649616 h 5955635"/>
                  <a:gd name="connsiteX1621" fmla="*/ 706177 w 6187971"/>
                  <a:gd name="connsiteY1621" fmla="*/ 2648653 h 5955635"/>
                  <a:gd name="connsiteX1622" fmla="*/ 698438 w 6187971"/>
                  <a:gd name="connsiteY1622" fmla="*/ 2678565 h 5955635"/>
                  <a:gd name="connsiteX1623" fmla="*/ 695858 w 6187971"/>
                  <a:gd name="connsiteY1623" fmla="*/ 2688534 h 5955635"/>
                  <a:gd name="connsiteX1624" fmla="*/ 696821 w 6187971"/>
                  <a:gd name="connsiteY1624" fmla="*/ 2693039 h 5955635"/>
                  <a:gd name="connsiteX1625" fmla="*/ 701325 w 6187971"/>
                  <a:gd name="connsiteY1625" fmla="*/ 2692076 h 5955635"/>
                  <a:gd name="connsiteX1626" fmla="*/ 690967 w 6187971"/>
                  <a:gd name="connsiteY1626" fmla="*/ 2797901 h 5955635"/>
                  <a:gd name="connsiteX1627" fmla="*/ 687424 w 6187971"/>
                  <a:gd name="connsiteY1627" fmla="*/ 2803368 h 5955635"/>
                  <a:gd name="connsiteX1628" fmla="*/ 688387 w 6187971"/>
                  <a:gd name="connsiteY1628" fmla="*/ 2807872 h 5955635"/>
                  <a:gd name="connsiteX1629" fmla="*/ 689349 w 6187971"/>
                  <a:gd name="connsiteY1629" fmla="*/ 2812375 h 5955635"/>
                  <a:gd name="connsiteX1630" fmla="*/ 685152 w 6187971"/>
                  <a:gd name="connsiteY1630" fmla="*/ 2836821 h 5955635"/>
                  <a:gd name="connsiteX1631" fmla="*/ 681611 w 6187971"/>
                  <a:gd name="connsiteY1631" fmla="*/ 2842288 h 5955635"/>
                  <a:gd name="connsiteX1632" fmla="*/ 683535 w 6187971"/>
                  <a:gd name="connsiteY1632" fmla="*/ 2851295 h 5955635"/>
                  <a:gd name="connsiteX1633" fmla="*/ 684497 w 6187971"/>
                  <a:gd name="connsiteY1633" fmla="*/ 2855799 h 5955635"/>
                  <a:gd name="connsiteX1634" fmla="*/ 680955 w 6187971"/>
                  <a:gd name="connsiteY1634" fmla="*/ 2861265 h 5955635"/>
                  <a:gd name="connsiteX1635" fmla="*/ 681918 w 6187971"/>
                  <a:gd name="connsiteY1635" fmla="*/ 2865770 h 5955635"/>
                  <a:gd name="connsiteX1636" fmla="*/ 687691 w 6187971"/>
                  <a:gd name="connsiteY1636" fmla="*/ 2892794 h 5955635"/>
                  <a:gd name="connsiteX1637" fmla="*/ 684149 w 6187971"/>
                  <a:gd name="connsiteY1637" fmla="*/ 2898260 h 5955635"/>
                  <a:gd name="connsiteX1638" fmla="*/ 685112 w 6187971"/>
                  <a:gd name="connsiteY1638" fmla="*/ 2902765 h 5955635"/>
                  <a:gd name="connsiteX1639" fmla="*/ 683495 w 6187971"/>
                  <a:gd name="connsiteY1639" fmla="*/ 2917239 h 5955635"/>
                  <a:gd name="connsiteX1640" fmla="*/ 684457 w 6187971"/>
                  <a:gd name="connsiteY1640" fmla="*/ 2921742 h 5955635"/>
                  <a:gd name="connsiteX1641" fmla="*/ 678642 w 6187971"/>
                  <a:gd name="connsiteY1641" fmla="*/ 2960662 h 5955635"/>
                  <a:gd name="connsiteX1642" fmla="*/ 679604 w 6187971"/>
                  <a:gd name="connsiteY1642" fmla="*/ 2965165 h 5955635"/>
                  <a:gd name="connsiteX1643" fmla="*/ 675101 w 6187971"/>
                  <a:gd name="connsiteY1643" fmla="*/ 2966128 h 5955635"/>
                  <a:gd name="connsiteX1644" fmla="*/ 676063 w 6187971"/>
                  <a:gd name="connsiteY1644" fmla="*/ 2970632 h 5955635"/>
                  <a:gd name="connsiteX1645" fmla="*/ 677026 w 6187971"/>
                  <a:gd name="connsiteY1645" fmla="*/ 2975136 h 5955635"/>
                  <a:gd name="connsiteX1646" fmla="*/ 681529 w 6187971"/>
                  <a:gd name="connsiteY1646" fmla="*/ 2974174 h 5955635"/>
                  <a:gd name="connsiteX1647" fmla="*/ 679912 w 6187971"/>
                  <a:gd name="connsiteY1647" fmla="*/ 2988648 h 5955635"/>
                  <a:gd name="connsiteX1648" fmla="*/ 678950 w 6187971"/>
                  <a:gd name="connsiteY1648" fmla="*/ 2984144 h 5955635"/>
                  <a:gd name="connsiteX1649" fmla="*/ 678295 w 6187971"/>
                  <a:gd name="connsiteY1649" fmla="*/ 3003123 h 5955635"/>
                  <a:gd name="connsiteX1650" fmla="*/ 681182 w 6187971"/>
                  <a:gd name="connsiteY1650" fmla="*/ 3016635 h 5955635"/>
                  <a:gd name="connsiteX1651" fmla="*/ 677640 w 6187971"/>
                  <a:gd name="connsiteY1651" fmla="*/ 3022102 h 5955635"/>
                  <a:gd name="connsiteX1652" fmla="*/ 678602 w 6187971"/>
                  <a:gd name="connsiteY1652" fmla="*/ 3026605 h 5955635"/>
                  <a:gd name="connsiteX1653" fmla="*/ 675061 w 6187971"/>
                  <a:gd name="connsiteY1653" fmla="*/ 3032071 h 5955635"/>
                  <a:gd name="connsiteX1654" fmla="*/ 676023 w 6187971"/>
                  <a:gd name="connsiteY1654" fmla="*/ 3036576 h 5955635"/>
                  <a:gd name="connsiteX1655" fmla="*/ 680527 w 6187971"/>
                  <a:gd name="connsiteY1655" fmla="*/ 3035613 h 5955635"/>
                  <a:gd name="connsiteX1656" fmla="*/ 689187 w 6187971"/>
                  <a:gd name="connsiteY1656" fmla="*/ 3076150 h 5955635"/>
                  <a:gd name="connsiteX1657" fmla="*/ 683721 w 6187971"/>
                  <a:gd name="connsiteY1657" fmla="*/ 3072608 h 5955635"/>
                  <a:gd name="connsiteX1658" fmla="*/ 679217 w 6187971"/>
                  <a:gd name="connsiteY1658" fmla="*/ 3073570 h 5955635"/>
                  <a:gd name="connsiteX1659" fmla="*/ 681142 w 6187971"/>
                  <a:gd name="connsiteY1659" fmla="*/ 3082578 h 5955635"/>
                  <a:gd name="connsiteX1660" fmla="*/ 682104 w 6187971"/>
                  <a:gd name="connsiteY1660" fmla="*/ 3087082 h 5955635"/>
                  <a:gd name="connsiteX1661" fmla="*/ 682718 w 6187971"/>
                  <a:gd name="connsiteY1661" fmla="*/ 3134047 h 5955635"/>
                  <a:gd name="connsiteX1662" fmla="*/ 687222 w 6187971"/>
                  <a:gd name="connsiteY1662" fmla="*/ 3133085 h 5955635"/>
                  <a:gd name="connsiteX1663" fmla="*/ 683680 w 6187971"/>
                  <a:gd name="connsiteY1663" fmla="*/ 3138551 h 5955635"/>
                  <a:gd name="connsiteX1664" fmla="*/ 684642 w 6187971"/>
                  <a:gd name="connsiteY1664" fmla="*/ 3143056 h 5955635"/>
                  <a:gd name="connsiteX1665" fmla="*/ 690416 w 6187971"/>
                  <a:gd name="connsiteY1665" fmla="*/ 3170080 h 5955635"/>
                  <a:gd name="connsiteX1666" fmla="*/ 694395 w 6187971"/>
                  <a:gd name="connsiteY1666" fmla="*/ 3173203 h 5955635"/>
                  <a:gd name="connsiteX1667" fmla="*/ 697712 w 6187971"/>
                  <a:gd name="connsiteY1667" fmla="*/ 3182366 h 5955635"/>
                  <a:gd name="connsiteX1668" fmla="*/ 697129 w 6187971"/>
                  <a:gd name="connsiteY1668" fmla="*/ 3182651 h 5955635"/>
                  <a:gd name="connsiteX1669" fmla="*/ 691373 w 6187971"/>
                  <a:gd name="connsiteY1669" fmla="*/ 3182827 h 5955635"/>
                  <a:gd name="connsiteX1670" fmla="*/ 689762 w 6187971"/>
                  <a:gd name="connsiteY1670" fmla="*/ 3189059 h 5955635"/>
                  <a:gd name="connsiteX1671" fmla="*/ 696682 w 6187971"/>
                  <a:gd name="connsiteY1671" fmla="*/ 3182870 h 5955635"/>
                  <a:gd name="connsiteX1672" fmla="*/ 697129 w 6187971"/>
                  <a:gd name="connsiteY1672" fmla="*/ 3182651 h 5955635"/>
                  <a:gd name="connsiteX1673" fmla="*/ 697807 w 6187971"/>
                  <a:gd name="connsiteY1673" fmla="*/ 3182630 h 5955635"/>
                  <a:gd name="connsiteX1674" fmla="*/ 697712 w 6187971"/>
                  <a:gd name="connsiteY1674" fmla="*/ 3182366 h 5955635"/>
                  <a:gd name="connsiteX1675" fmla="*/ 698813 w 6187971"/>
                  <a:gd name="connsiteY1675" fmla="*/ 3181826 h 5955635"/>
                  <a:gd name="connsiteX1676" fmla="*/ 699731 w 6187971"/>
                  <a:gd name="connsiteY1676" fmla="*/ 3191637 h 5955635"/>
                  <a:gd name="connsiteX1677" fmla="*/ 696189 w 6187971"/>
                  <a:gd name="connsiteY1677" fmla="*/ 3197104 h 5955635"/>
                  <a:gd name="connsiteX1678" fmla="*/ 697152 w 6187971"/>
                  <a:gd name="connsiteY1678" fmla="*/ 3201608 h 5955635"/>
                  <a:gd name="connsiteX1679" fmla="*/ 693610 w 6187971"/>
                  <a:gd name="connsiteY1679" fmla="*/ 3207074 h 5955635"/>
                  <a:gd name="connsiteX1680" fmla="*/ 694573 w 6187971"/>
                  <a:gd name="connsiteY1680" fmla="*/ 3211578 h 5955635"/>
                  <a:gd name="connsiteX1681" fmla="*/ 696497 w 6187971"/>
                  <a:gd name="connsiteY1681" fmla="*/ 3220587 h 5955635"/>
                  <a:gd name="connsiteX1682" fmla="*/ 698422 w 6187971"/>
                  <a:gd name="connsiteY1682" fmla="*/ 3229595 h 5955635"/>
                  <a:gd name="connsiteX1683" fmla="*/ 695842 w 6187971"/>
                  <a:gd name="connsiteY1683" fmla="*/ 3239565 h 5955635"/>
                  <a:gd name="connsiteX1684" fmla="*/ 693262 w 6187971"/>
                  <a:gd name="connsiteY1684" fmla="*/ 3249536 h 5955635"/>
                  <a:gd name="connsiteX1685" fmla="*/ 694224 w 6187971"/>
                  <a:gd name="connsiteY1685" fmla="*/ 3254039 h 5955635"/>
                  <a:gd name="connsiteX1686" fmla="*/ 695187 w 6187971"/>
                  <a:gd name="connsiteY1686" fmla="*/ 3258543 h 5955635"/>
                  <a:gd name="connsiteX1687" fmla="*/ 690683 w 6187971"/>
                  <a:gd name="connsiteY1687" fmla="*/ 3259506 h 5955635"/>
                  <a:gd name="connsiteX1688" fmla="*/ 687141 w 6187971"/>
                  <a:gd name="connsiteY1688" fmla="*/ 3264972 h 5955635"/>
                  <a:gd name="connsiteX1689" fmla="*/ 688103 w 6187971"/>
                  <a:gd name="connsiteY1689" fmla="*/ 3269476 h 5955635"/>
                  <a:gd name="connsiteX1690" fmla="*/ 693569 w 6187971"/>
                  <a:gd name="connsiteY1690" fmla="*/ 3273018 h 5955635"/>
                  <a:gd name="connsiteX1691" fmla="*/ 694532 w 6187971"/>
                  <a:gd name="connsiteY1691" fmla="*/ 3277522 h 5955635"/>
                  <a:gd name="connsiteX1692" fmla="*/ 695494 w 6187971"/>
                  <a:gd name="connsiteY1692" fmla="*/ 3282027 h 5955635"/>
                  <a:gd name="connsiteX1693" fmla="*/ 698381 w 6187971"/>
                  <a:gd name="connsiteY1693" fmla="*/ 3295539 h 5955635"/>
                  <a:gd name="connsiteX1694" fmla="*/ 696764 w 6187971"/>
                  <a:gd name="connsiteY1694" fmla="*/ 3310013 h 5955635"/>
                  <a:gd name="connsiteX1695" fmla="*/ 697726 w 6187971"/>
                  <a:gd name="connsiteY1695" fmla="*/ 3314516 h 5955635"/>
                  <a:gd name="connsiteX1696" fmla="*/ 699651 w 6187971"/>
                  <a:gd name="connsiteY1696" fmla="*/ 3323525 h 5955635"/>
                  <a:gd name="connsiteX1697" fmla="*/ 704154 w 6187971"/>
                  <a:gd name="connsiteY1697" fmla="*/ 3322563 h 5955635"/>
                  <a:gd name="connsiteX1698" fmla="*/ 700613 w 6187971"/>
                  <a:gd name="connsiteY1698" fmla="*/ 3328029 h 5955635"/>
                  <a:gd name="connsiteX1699" fmla="*/ 702538 w 6187971"/>
                  <a:gd name="connsiteY1699" fmla="*/ 3337037 h 5955635"/>
                  <a:gd name="connsiteX1700" fmla="*/ 711198 w 6187971"/>
                  <a:gd name="connsiteY1700" fmla="*/ 3377573 h 5955635"/>
                  <a:gd name="connsiteX1701" fmla="*/ 707656 w 6187971"/>
                  <a:gd name="connsiteY1701" fmla="*/ 3383040 h 5955635"/>
                  <a:gd name="connsiteX1702" fmla="*/ 708618 w 6187971"/>
                  <a:gd name="connsiteY1702" fmla="*/ 3387543 h 5955635"/>
                  <a:gd name="connsiteX1703" fmla="*/ 713122 w 6187971"/>
                  <a:gd name="connsiteY1703" fmla="*/ 3386581 h 5955635"/>
                  <a:gd name="connsiteX1704" fmla="*/ 713430 w 6187971"/>
                  <a:gd name="connsiteY1704" fmla="*/ 3410064 h 5955635"/>
                  <a:gd name="connsiteX1705" fmla="*/ 714392 w 6187971"/>
                  <a:gd name="connsiteY1705" fmla="*/ 3414569 h 5955635"/>
                  <a:gd name="connsiteX1706" fmla="*/ 719858 w 6187971"/>
                  <a:gd name="connsiteY1706" fmla="*/ 3418109 h 5955635"/>
                  <a:gd name="connsiteX1707" fmla="*/ 722090 w 6187971"/>
                  <a:gd name="connsiteY1707" fmla="*/ 3450600 h 5955635"/>
                  <a:gd name="connsiteX1708" fmla="*/ 726594 w 6187971"/>
                  <a:gd name="connsiteY1708" fmla="*/ 3449638 h 5955635"/>
                  <a:gd name="connsiteX1709" fmla="*/ 730443 w 6187971"/>
                  <a:gd name="connsiteY1709" fmla="*/ 3467654 h 5955635"/>
                  <a:gd name="connsiteX1710" fmla="*/ 726902 w 6187971"/>
                  <a:gd name="connsiteY1710" fmla="*/ 3473121 h 5955635"/>
                  <a:gd name="connsiteX1711" fmla="*/ 716932 w 6187971"/>
                  <a:gd name="connsiteY1711" fmla="*/ 3470541 h 5955635"/>
                  <a:gd name="connsiteX1712" fmla="*/ 729788 w 6187971"/>
                  <a:gd name="connsiteY1712" fmla="*/ 3486633 h 5955635"/>
                  <a:gd name="connsiteX1713" fmla="*/ 749689 w 6187971"/>
                  <a:gd name="connsiteY1713" fmla="*/ 3557735 h 5955635"/>
                  <a:gd name="connsiteX1714" fmla="*/ 745185 w 6187971"/>
                  <a:gd name="connsiteY1714" fmla="*/ 3558698 h 5955635"/>
                  <a:gd name="connsiteX1715" fmla="*/ 747109 w 6187971"/>
                  <a:gd name="connsiteY1715" fmla="*/ 3567705 h 5955635"/>
                  <a:gd name="connsiteX1716" fmla="*/ 758656 w 6187971"/>
                  <a:gd name="connsiteY1716" fmla="*/ 3621755 h 5955635"/>
                  <a:gd name="connsiteX1717" fmla="*/ 759619 w 6187971"/>
                  <a:gd name="connsiteY1717" fmla="*/ 3626258 h 5955635"/>
                  <a:gd name="connsiteX1718" fmla="*/ 760581 w 6187971"/>
                  <a:gd name="connsiteY1718" fmla="*/ 3630762 h 5955635"/>
                  <a:gd name="connsiteX1719" fmla="*/ 773438 w 6187971"/>
                  <a:gd name="connsiteY1719" fmla="*/ 3646854 h 5955635"/>
                  <a:gd name="connsiteX1720" fmla="*/ 770859 w 6187971"/>
                  <a:gd name="connsiteY1720" fmla="*/ 3656824 h 5955635"/>
                  <a:gd name="connsiteX1721" fmla="*/ 771821 w 6187971"/>
                  <a:gd name="connsiteY1721" fmla="*/ 3661329 h 5955635"/>
                  <a:gd name="connsiteX1722" fmla="*/ 772783 w 6187971"/>
                  <a:gd name="connsiteY1722" fmla="*/ 3665832 h 5955635"/>
                  <a:gd name="connsiteX1723" fmla="*/ 773745 w 6187971"/>
                  <a:gd name="connsiteY1723" fmla="*/ 3670336 h 5955635"/>
                  <a:gd name="connsiteX1724" fmla="*/ 768586 w 6187971"/>
                  <a:gd name="connsiteY1724" fmla="*/ 3690277 h 5955635"/>
                  <a:gd name="connsiteX1725" fmla="*/ 779826 w 6187971"/>
                  <a:gd name="connsiteY1725" fmla="*/ 3720843 h 5955635"/>
                  <a:gd name="connsiteX1726" fmla="*/ 798149 w 6187971"/>
                  <a:gd name="connsiteY1726" fmla="*/ 3740476 h 5955635"/>
                  <a:gd name="connsiteX1727" fmla="*/ 793953 w 6187971"/>
                  <a:gd name="connsiteY1727" fmla="*/ 3764922 h 5955635"/>
                  <a:gd name="connsiteX1728" fmla="*/ 803268 w 6187971"/>
                  <a:gd name="connsiteY1728" fmla="*/ 3786479 h 5955635"/>
                  <a:gd name="connsiteX1729" fmla="*/ 815163 w 6187971"/>
                  <a:gd name="connsiteY1729" fmla="*/ 3798067 h 5955635"/>
                  <a:gd name="connsiteX1730" fmla="*/ 832177 w 6187971"/>
                  <a:gd name="connsiteY1730" fmla="*/ 3855657 h 5955635"/>
                  <a:gd name="connsiteX1731" fmla="*/ 823168 w 6187971"/>
                  <a:gd name="connsiteY1731" fmla="*/ 3857582 h 5955635"/>
                  <a:gd name="connsiteX1732" fmla="*/ 835064 w 6187971"/>
                  <a:gd name="connsiteY1732" fmla="*/ 3869169 h 5955635"/>
                  <a:gd name="connsiteX1733" fmla="*/ 834409 w 6187971"/>
                  <a:gd name="connsiteY1733" fmla="*/ 3888148 h 5955635"/>
                  <a:gd name="connsiteX1734" fmla="*/ 849190 w 6187971"/>
                  <a:gd name="connsiteY1734" fmla="*/ 3913248 h 5955635"/>
                  <a:gd name="connsiteX1735" fmla="*/ 845537 w 6187971"/>
                  <a:gd name="connsiteY1735" fmla="*/ 3910175 h 5955635"/>
                  <a:gd name="connsiteX1736" fmla="*/ 841800 w 6187971"/>
                  <a:gd name="connsiteY1736" fmla="*/ 3900698 h 5955635"/>
                  <a:gd name="connsiteX1737" fmla="*/ 844166 w 6187971"/>
                  <a:gd name="connsiteY1737" fmla="*/ 3909023 h 5955635"/>
                  <a:gd name="connsiteX1738" fmla="*/ 845537 w 6187971"/>
                  <a:gd name="connsiteY1738" fmla="*/ 3910175 h 5955635"/>
                  <a:gd name="connsiteX1739" fmla="*/ 852077 w 6187971"/>
                  <a:gd name="connsiteY1739" fmla="*/ 3926760 h 5955635"/>
                  <a:gd name="connsiteX1740" fmla="*/ 838565 w 6187971"/>
                  <a:gd name="connsiteY1740" fmla="*/ 3929646 h 5955635"/>
                  <a:gd name="connsiteX1741" fmla="*/ 808694 w 6187971"/>
                  <a:gd name="connsiteY1741" fmla="*/ 3855965 h 5955635"/>
                  <a:gd name="connsiteX1742" fmla="*/ 782980 w 6187971"/>
                  <a:gd name="connsiteY1742" fmla="*/ 3823781 h 5955635"/>
                  <a:gd name="connsiteX1743" fmla="*/ 773664 w 6187971"/>
                  <a:gd name="connsiteY1743" fmla="*/ 3802224 h 5955635"/>
                  <a:gd name="connsiteX1744" fmla="*/ 769815 w 6187971"/>
                  <a:gd name="connsiteY1744" fmla="*/ 3784208 h 5955635"/>
                  <a:gd name="connsiteX1745" fmla="*/ 756958 w 6187971"/>
                  <a:gd name="connsiteY1745" fmla="*/ 3768116 h 5955635"/>
                  <a:gd name="connsiteX1746" fmla="*/ 750222 w 6187971"/>
                  <a:gd name="connsiteY1746" fmla="*/ 3736587 h 5955635"/>
                  <a:gd name="connsiteX1747" fmla="*/ 751840 w 6187971"/>
                  <a:gd name="connsiteY1747" fmla="*/ 3722113 h 5955635"/>
                  <a:gd name="connsiteX1748" fmla="*/ 748953 w 6187971"/>
                  <a:gd name="connsiteY1748" fmla="*/ 3708601 h 5955635"/>
                  <a:gd name="connsiteX1749" fmla="*/ 747991 w 6187971"/>
                  <a:gd name="connsiteY1749" fmla="*/ 3704096 h 5955635"/>
                  <a:gd name="connsiteX1750" fmla="*/ 747028 w 6187971"/>
                  <a:gd name="connsiteY1750" fmla="*/ 3699593 h 5955635"/>
                  <a:gd name="connsiteX1751" fmla="*/ 752494 w 6187971"/>
                  <a:gd name="connsiteY1751" fmla="*/ 3703134 h 5955635"/>
                  <a:gd name="connsiteX1752" fmla="*/ 744142 w 6187971"/>
                  <a:gd name="connsiteY1752" fmla="*/ 3686081 h 5955635"/>
                  <a:gd name="connsiteX1753" fmla="*/ 747683 w 6187971"/>
                  <a:gd name="connsiteY1753" fmla="*/ 3680614 h 5955635"/>
                  <a:gd name="connsiteX1754" fmla="*/ 746720 w 6187971"/>
                  <a:gd name="connsiteY1754" fmla="*/ 3676110 h 5955635"/>
                  <a:gd name="connsiteX1755" fmla="*/ 745758 w 6187971"/>
                  <a:gd name="connsiteY1755" fmla="*/ 3671606 h 5955635"/>
                  <a:gd name="connsiteX1756" fmla="*/ 740292 w 6187971"/>
                  <a:gd name="connsiteY1756" fmla="*/ 3668064 h 5955635"/>
                  <a:gd name="connsiteX1757" fmla="*/ 734519 w 6187971"/>
                  <a:gd name="connsiteY1757" fmla="*/ 3641040 h 5955635"/>
                  <a:gd name="connsiteX1758" fmla="*/ 729052 w 6187971"/>
                  <a:gd name="connsiteY1758" fmla="*/ 3637498 h 5955635"/>
                  <a:gd name="connsiteX1759" fmla="*/ 723279 w 6187971"/>
                  <a:gd name="connsiteY1759" fmla="*/ 3610474 h 5955635"/>
                  <a:gd name="connsiteX1760" fmla="*/ 722316 w 6187971"/>
                  <a:gd name="connsiteY1760" fmla="*/ 3605970 h 5955635"/>
                  <a:gd name="connsiteX1761" fmla="*/ 721354 w 6187971"/>
                  <a:gd name="connsiteY1761" fmla="*/ 3601465 h 5955635"/>
                  <a:gd name="connsiteX1762" fmla="*/ 717812 w 6187971"/>
                  <a:gd name="connsiteY1762" fmla="*/ 3606932 h 5955635"/>
                  <a:gd name="connsiteX1763" fmla="*/ 707227 w 6187971"/>
                  <a:gd name="connsiteY1763" fmla="*/ 3557387 h 5955635"/>
                  <a:gd name="connsiteX1764" fmla="*/ 710114 w 6187971"/>
                  <a:gd name="connsiteY1764" fmla="*/ 3570900 h 5955635"/>
                  <a:gd name="connsiteX1765" fmla="*/ 702723 w 6187971"/>
                  <a:gd name="connsiteY1765" fmla="*/ 3558350 h 5955635"/>
                  <a:gd name="connsiteX1766" fmla="*/ 705610 w 6187971"/>
                  <a:gd name="connsiteY1766" fmla="*/ 3571863 h 5955635"/>
                  <a:gd name="connsiteX1767" fmla="*/ 700144 w 6187971"/>
                  <a:gd name="connsiteY1767" fmla="*/ 3568320 h 5955635"/>
                  <a:gd name="connsiteX1768" fmla="*/ 702068 w 6187971"/>
                  <a:gd name="connsiteY1768" fmla="*/ 3577328 h 5955635"/>
                  <a:gd name="connsiteX1769" fmla="*/ 703031 w 6187971"/>
                  <a:gd name="connsiteY1769" fmla="*/ 3581832 h 5955635"/>
                  <a:gd name="connsiteX1770" fmla="*/ 695599 w 6187971"/>
                  <a:gd name="connsiteY1770" fmla="*/ 3635226 h 5955635"/>
                  <a:gd name="connsiteX1771" fmla="*/ 697524 w 6187971"/>
                  <a:gd name="connsiteY1771" fmla="*/ 3644234 h 5955635"/>
                  <a:gd name="connsiteX1772" fmla="*/ 687553 w 6187971"/>
                  <a:gd name="connsiteY1772" fmla="*/ 3641655 h 5955635"/>
                  <a:gd name="connsiteX1773" fmla="*/ 685628 w 6187971"/>
                  <a:gd name="connsiteY1773" fmla="*/ 3632647 h 5955635"/>
                  <a:gd name="connsiteX1774" fmla="*/ 681125 w 6187971"/>
                  <a:gd name="connsiteY1774" fmla="*/ 3633609 h 5955635"/>
                  <a:gd name="connsiteX1775" fmla="*/ 682087 w 6187971"/>
                  <a:gd name="connsiteY1775" fmla="*/ 3638113 h 5955635"/>
                  <a:gd name="connsiteX1776" fmla="*/ 660262 w 6187971"/>
                  <a:gd name="connsiteY1776" fmla="*/ 3558002 h 5955635"/>
                  <a:gd name="connsiteX1777" fmla="*/ 665729 w 6187971"/>
                  <a:gd name="connsiteY1777" fmla="*/ 3561544 h 5955635"/>
                  <a:gd name="connsiteX1778" fmla="*/ 669270 w 6187971"/>
                  <a:gd name="connsiteY1778" fmla="*/ 3556078 h 5955635"/>
                  <a:gd name="connsiteX1779" fmla="*/ 671194 w 6187971"/>
                  <a:gd name="connsiteY1779" fmla="*/ 3565085 h 5955635"/>
                  <a:gd name="connsiteX1780" fmla="*/ 660609 w 6187971"/>
                  <a:gd name="connsiteY1780" fmla="*/ 3515542 h 5955635"/>
                  <a:gd name="connsiteX1781" fmla="*/ 665114 w 6187971"/>
                  <a:gd name="connsiteY1781" fmla="*/ 3514579 h 5955635"/>
                  <a:gd name="connsiteX1782" fmla="*/ 664152 w 6187971"/>
                  <a:gd name="connsiteY1782" fmla="*/ 3510075 h 5955635"/>
                  <a:gd name="connsiteX1783" fmla="*/ 662227 w 6187971"/>
                  <a:gd name="connsiteY1783" fmla="*/ 3501067 h 5955635"/>
                  <a:gd name="connsiteX1784" fmla="*/ 655491 w 6187971"/>
                  <a:gd name="connsiteY1784" fmla="*/ 3469539 h 5955635"/>
                  <a:gd name="connsiteX1785" fmla="*/ 654529 w 6187971"/>
                  <a:gd name="connsiteY1785" fmla="*/ 3465034 h 5955635"/>
                  <a:gd name="connsiteX1786" fmla="*/ 653567 w 6187971"/>
                  <a:gd name="connsiteY1786" fmla="*/ 3460530 h 5955635"/>
                  <a:gd name="connsiteX1787" fmla="*/ 639439 w 6187971"/>
                  <a:gd name="connsiteY1787" fmla="*/ 3416453 h 5955635"/>
                  <a:gd name="connsiteX1788" fmla="*/ 638477 w 6187971"/>
                  <a:gd name="connsiteY1788" fmla="*/ 3411948 h 5955635"/>
                  <a:gd name="connsiteX1789" fmla="*/ 637515 w 6187971"/>
                  <a:gd name="connsiteY1789" fmla="*/ 3407444 h 5955635"/>
                  <a:gd name="connsiteX1790" fmla="*/ 635590 w 6187971"/>
                  <a:gd name="connsiteY1790" fmla="*/ 3398436 h 5955635"/>
                  <a:gd name="connsiteX1791" fmla="*/ 633012 w 6187971"/>
                  <a:gd name="connsiteY1791" fmla="*/ 3408406 h 5955635"/>
                  <a:gd name="connsiteX1792" fmla="*/ 629469 w 6187971"/>
                  <a:gd name="connsiteY1792" fmla="*/ 3413873 h 5955635"/>
                  <a:gd name="connsiteX1793" fmla="*/ 625620 w 6187971"/>
                  <a:gd name="connsiteY1793" fmla="*/ 3395856 h 5955635"/>
                  <a:gd name="connsiteX1794" fmla="*/ 630125 w 6187971"/>
                  <a:gd name="connsiteY1794" fmla="*/ 3394894 h 5955635"/>
                  <a:gd name="connsiteX1795" fmla="*/ 629163 w 6187971"/>
                  <a:gd name="connsiteY1795" fmla="*/ 3390391 h 5955635"/>
                  <a:gd name="connsiteX1796" fmla="*/ 628200 w 6187971"/>
                  <a:gd name="connsiteY1796" fmla="*/ 3385887 h 5955635"/>
                  <a:gd name="connsiteX1797" fmla="*/ 623696 w 6187971"/>
                  <a:gd name="connsiteY1797" fmla="*/ 3386849 h 5955635"/>
                  <a:gd name="connsiteX1798" fmla="*/ 627892 w 6187971"/>
                  <a:gd name="connsiteY1798" fmla="*/ 3362404 h 5955635"/>
                  <a:gd name="connsiteX1799" fmla="*/ 615998 w 6187971"/>
                  <a:gd name="connsiteY1799" fmla="*/ 3350816 h 5955635"/>
                  <a:gd name="connsiteX1800" fmla="*/ 618229 w 6187971"/>
                  <a:gd name="connsiteY1800" fmla="*/ 3383307 h 5955635"/>
                  <a:gd name="connsiteX1801" fmla="*/ 623696 w 6187971"/>
                  <a:gd name="connsiteY1801" fmla="*/ 3386849 h 5955635"/>
                  <a:gd name="connsiteX1802" fmla="*/ 619192 w 6187971"/>
                  <a:gd name="connsiteY1802" fmla="*/ 3387811 h 5955635"/>
                  <a:gd name="connsiteX1803" fmla="*/ 620154 w 6187971"/>
                  <a:gd name="connsiteY1803" fmla="*/ 3392315 h 5955635"/>
                  <a:gd name="connsiteX1804" fmla="*/ 621116 w 6187971"/>
                  <a:gd name="connsiteY1804" fmla="*/ 3396819 h 5955635"/>
                  <a:gd name="connsiteX1805" fmla="*/ 625620 w 6187971"/>
                  <a:gd name="connsiteY1805" fmla="*/ 3395856 h 5955635"/>
                  <a:gd name="connsiteX1806" fmla="*/ 628026 w 6187971"/>
                  <a:gd name="connsiteY1806" fmla="*/ 3407116 h 5955635"/>
                  <a:gd name="connsiteX1807" fmla="*/ 629469 w 6187971"/>
                  <a:gd name="connsiteY1807" fmla="*/ 3413873 h 5955635"/>
                  <a:gd name="connsiteX1808" fmla="*/ 630432 w 6187971"/>
                  <a:gd name="connsiteY1808" fmla="*/ 3418377 h 5955635"/>
                  <a:gd name="connsiteX1809" fmla="*/ 625927 w 6187971"/>
                  <a:gd name="connsiteY1809" fmla="*/ 3419340 h 5955635"/>
                  <a:gd name="connsiteX1810" fmla="*/ 626889 w 6187971"/>
                  <a:gd name="connsiteY1810" fmla="*/ 3423843 h 5955635"/>
                  <a:gd name="connsiteX1811" fmla="*/ 627852 w 6187971"/>
                  <a:gd name="connsiteY1811" fmla="*/ 3428347 h 5955635"/>
                  <a:gd name="connsiteX1812" fmla="*/ 654488 w 6187971"/>
                  <a:gd name="connsiteY1812" fmla="*/ 3530978 h 5955635"/>
                  <a:gd name="connsiteX1813" fmla="*/ 649984 w 6187971"/>
                  <a:gd name="connsiteY1813" fmla="*/ 3531940 h 5955635"/>
                  <a:gd name="connsiteX1814" fmla="*/ 651908 w 6187971"/>
                  <a:gd name="connsiteY1814" fmla="*/ 3540948 h 5955635"/>
                  <a:gd name="connsiteX1815" fmla="*/ 655758 w 6187971"/>
                  <a:gd name="connsiteY1815" fmla="*/ 3558965 h 5955635"/>
                  <a:gd name="connsiteX1816" fmla="*/ 671154 w 6187971"/>
                  <a:gd name="connsiteY1816" fmla="*/ 3631029 h 5955635"/>
                  <a:gd name="connsiteX1817" fmla="*/ 691054 w 6187971"/>
                  <a:gd name="connsiteY1817" fmla="*/ 3702132 h 5955635"/>
                  <a:gd name="connsiteX1818" fmla="*/ 695211 w 6187971"/>
                  <a:gd name="connsiteY1818" fmla="*/ 3743630 h 5955635"/>
                  <a:gd name="connsiteX1819" fmla="*/ 689090 w 6187971"/>
                  <a:gd name="connsiteY1819" fmla="*/ 3759068 h 5955635"/>
                  <a:gd name="connsiteX1820" fmla="*/ 700289 w 6187971"/>
                  <a:gd name="connsiteY1820" fmla="*/ 3855577 h 5955635"/>
                  <a:gd name="connsiteX1821" fmla="*/ 693861 w 6187971"/>
                  <a:gd name="connsiteY1821" fmla="*/ 3847531 h 5955635"/>
                  <a:gd name="connsiteX1822" fmla="*/ 687392 w 6187971"/>
                  <a:gd name="connsiteY1822" fmla="*/ 3905429 h 5955635"/>
                  <a:gd name="connsiteX1823" fmla="*/ 680963 w 6187971"/>
                  <a:gd name="connsiteY1823" fmla="*/ 3897383 h 5955635"/>
                  <a:gd name="connsiteX1824" fmla="*/ 682887 w 6187971"/>
                  <a:gd name="connsiteY1824" fmla="*/ 3906391 h 5955635"/>
                  <a:gd name="connsiteX1825" fmla="*/ 655904 w 6187971"/>
                  <a:gd name="connsiteY1825" fmla="*/ 3846221 h 5955635"/>
                  <a:gd name="connsiteX1826" fmla="*/ 647550 w 6187971"/>
                  <a:gd name="connsiteY1826" fmla="*/ 3829168 h 5955635"/>
                  <a:gd name="connsiteX1827" fmla="*/ 646588 w 6187971"/>
                  <a:gd name="connsiteY1827" fmla="*/ 3824663 h 5955635"/>
                  <a:gd name="connsiteX1828" fmla="*/ 642083 w 6187971"/>
                  <a:gd name="connsiteY1828" fmla="*/ 3825626 h 5955635"/>
                  <a:gd name="connsiteX1829" fmla="*/ 637272 w 6187971"/>
                  <a:gd name="connsiteY1829" fmla="*/ 3803105 h 5955635"/>
                  <a:gd name="connsiteX1830" fmla="*/ 628264 w 6187971"/>
                  <a:gd name="connsiteY1830" fmla="*/ 3805029 h 5955635"/>
                  <a:gd name="connsiteX1831" fmla="*/ 631151 w 6187971"/>
                  <a:gd name="connsiteY1831" fmla="*/ 3818541 h 5955635"/>
                  <a:gd name="connsiteX1832" fmla="*/ 641429 w 6187971"/>
                  <a:gd name="connsiteY1832" fmla="*/ 3844604 h 5955635"/>
                  <a:gd name="connsiteX1833" fmla="*/ 653897 w 6187971"/>
                  <a:gd name="connsiteY1833" fmla="*/ 3969100 h 5955635"/>
                  <a:gd name="connsiteX1834" fmla="*/ 646814 w 6187971"/>
                  <a:gd name="connsiteY1834" fmla="*/ 3980033 h 5955635"/>
                  <a:gd name="connsiteX1835" fmla="*/ 639423 w 6187971"/>
                  <a:gd name="connsiteY1835" fmla="*/ 3967483 h 5955635"/>
                  <a:gd name="connsiteX1836" fmla="*/ 638461 w 6187971"/>
                  <a:gd name="connsiteY1836" fmla="*/ 3962979 h 5955635"/>
                  <a:gd name="connsiteX1837" fmla="*/ 632995 w 6187971"/>
                  <a:gd name="connsiteY1837" fmla="*/ 3959436 h 5955635"/>
                  <a:gd name="connsiteX1838" fmla="*/ 633958 w 6187971"/>
                  <a:gd name="connsiteY1838" fmla="*/ 3963941 h 5955635"/>
                  <a:gd name="connsiteX1839" fmla="*/ 634920 w 6187971"/>
                  <a:gd name="connsiteY1839" fmla="*/ 3968445 h 5955635"/>
                  <a:gd name="connsiteX1840" fmla="*/ 628491 w 6187971"/>
                  <a:gd name="connsiteY1840" fmla="*/ 3960399 h 5955635"/>
                  <a:gd name="connsiteX1841" fmla="*/ 623679 w 6187971"/>
                  <a:gd name="connsiteY1841" fmla="*/ 3937879 h 5955635"/>
                  <a:gd name="connsiteX1842" fmla="*/ 631167 w 6187971"/>
                  <a:gd name="connsiteY1842" fmla="*/ 3950879 h 5955635"/>
                  <a:gd name="connsiteX1843" fmla="*/ 632033 w 6187971"/>
                  <a:gd name="connsiteY1843" fmla="*/ 3954933 h 5955635"/>
                  <a:gd name="connsiteX1844" fmla="*/ 633038 w 6187971"/>
                  <a:gd name="connsiteY1844" fmla="*/ 3954129 h 5955635"/>
                  <a:gd name="connsiteX1845" fmla="*/ 631167 w 6187971"/>
                  <a:gd name="connsiteY1845" fmla="*/ 3950879 h 5955635"/>
                  <a:gd name="connsiteX1846" fmla="*/ 629507 w 6187971"/>
                  <a:gd name="connsiteY1846" fmla="*/ 3943110 h 5955635"/>
                  <a:gd name="connsiteX1847" fmla="*/ 629146 w 6187971"/>
                  <a:gd name="connsiteY1847" fmla="*/ 3941420 h 5955635"/>
                  <a:gd name="connsiteX1848" fmla="*/ 633649 w 6187971"/>
                  <a:gd name="connsiteY1848" fmla="*/ 3940458 h 5955635"/>
                  <a:gd name="connsiteX1849" fmla="*/ 632687 w 6187971"/>
                  <a:gd name="connsiteY1849" fmla="*/ 3935955 h 5955635"/>
                  <a:gd name="connsiteX1850" fmla="*/ 631725 w 6187971"/>
                  <a:gd name="connsiteY1850" fmla="*/ 3931450 h 5955635"/>
                  <a:gd name="connsiteX1851" fmla="*/ 627222 w 6187971"/>
                  <a:gd name="connsiteY1851" fmla="*/ 3932412 h 5955635"/>
                  <a:gd name="connsiteX1852" fmla="*/ 620793 w 6187971"/>
                  <a:gd name="connsiteY1852" fmla="*/ 3924367 h 5955635"/>
                  <a:gd name="connsiteX1853" fmla="*/ 619830 w 6187971"/>
                  <a:gd name="connsiteY1853" fmla="*/ 3919863 h 5955635"/>
                  <a:gd name="connsiteX1854" fmla="*/ 618868 w 6187971"/>
                  <a:gd name="connsiteY1854" fmla="*/ 3915358 h 5955635"/>
                  <a:gd name="connsiteX1855" fmla="*/ 614177 w 6187971"/>
                  <a:gd name="connsiteY1855" fmla="*/ 3893402 h 5955635"/>
                  <a:gd name="connsiteX1856" fmla="*/ 613094 w 6187971"/>
                  <a:gd name="connsiteY1856" fmla="*/ 3888334 h 5955635"/>
                  <a:gd name="connsiteX1857" fmla="*/ 613401 w 6187971"/>
                  <a:gd name="connsiteY1857" fmla="*/ 3911817 h 5955635"/>
                  <a:gd name="connsiteX1858" fmla="*/ 600237 w 6187971"/>
                  <a:gd name="connsiteY1858" fmla="*/ 3872242 h 5955635"/>
                  <a:gd name="connsiteX1859" fmla="*/ 579335 w 6187971"/>
                  <a:gd name="connsiteY1859" fmla="*/ 3862579 h 5955635"/>
                  <a:gd name="connsiteX1860" fmla="*/ 556854 w 6187971"/>
                  <a:gd name="connsiteY1860" fmla="*/ 3801448 h 5955635"/>
                  <a:gd name="connsiteX1861" fmla="*/ 558123 w 6187971"/>
                  <a:gd name="connsiteY1861" fmla="*/ 3829434 h 5955635"/>
                  <a:gd name="connsiteX1862" fmla="*/ 546884 w 6187971"/>
                  <a:gd name="connsiteY1862" fmla="*/ 3798868 h 5955635"/>
                  <a:gd name="connsiteX1863" fmla="*/ 542686 w 6187971"/>
                  <a:gd name="connsiteY1863" fmla="*/ 3823313 h 5955635"/>
                  <a:gd name="connsiteX1864" fmla="*/ 541724 w 6187971"/>
                  <a:gd name="connsiteY1864" fmla="*/ 3818809 h 5955635"/>
                  <a:gd name="connsiteX1865" fmla="*/ 488144 w 6187971"/>
                  <a:gd name="connsiteY1865" fmla="*/ 3590064 h 5955635"/>
                  <a:gd name="connsiteX1866" fmla="*/ 482371 w 6187971"/>
                  <a:gd name="connsiteY1866" fmla="*/ 3563040 h 5955635"/>
                  <a:gd name="connsiteX1867" fmla="*/ 578133 w 6187971"/>
                  <a:gd name="connsiteY1867" fmla="*/ 2267918 h 5955635"/>
                  <a:gd name="connsiteX1868" fmla="*/ 592980 w 6187971"/>
                  <a:gd name="connsiteY1868" fmla="*/ 2227702 h 5955635"/>
                  <a:gd name="connsiteX1869" fmla="*/ 600194 w 6187971"/>
                  <a:gd name="connsiteY1869" fmla="*/ 2211410 h 5955635"/>
                  <a:gd name="connsiteX1870" fmla="*/ 638131 w 6187971"/>
                  <a:gd name="connsiteY1870" fmla="*/ 2105404 h 5955635"/>
                  <a:gd name="connsiteX1871" fmla="*/ 652761 w 6187971"/>
                  <a:gd name="connsiteY1871" fmla="*/ 2065777 h 5955635"/>
                  <a:gd name="connsiteX1872" fmla="*/ 1102577 w 6187971"/>
                  <a:gd name="connsiteY1872" fmla="*/ 1332509 h 5955635"/>
                  <a:gd name="connsiteX1873" fmla="*/ 1683816 w 6187971"/>
                  <a:gd name="connsiteY1873" fmla="*/ 1083716 h 5955635"/>
                  <a:gd name="connsiteX1874" fmla="*/ 1679236 w 6187971"/>
                  <a:gd name="connsiteY1874" fmla="*/ 1086770 h 5955635"/>
                  <a:gd name="connsiteX1875" fmla="*/ 1682424 w 6187971"/>
                  <a:gd name="connsiteY1875" fmla="*/ 1084298 h 5955635"/>
                  <a:gd name="connsiteX1876" fmla="*/ 3808051 w 6187971"/>
                  <a:gd name="connsiteY1876" fmla="*/ 599460 h 5955635"/>
                  <a:gd name="connsiteX1877" fmla="*/ 3814670 w 6187971"/>
                  <a:gd name="connsiteY1877" fmla="*/ 600728 h 5955635"/>
                  <a:gd name="connsiteX1878" fmla="*/ 3819307 w 6187971"/>
                  <a:gd name="connsiteY1878" fmla="*/ 603027 h 5955635"/>
                  <a:gd name="connsiteX1879" fmla="*/ 1626222 w 6187971"/>
                  <a:gd name="connsiteY1879" fmla="*/ 1047191 h 5955635"/>
                  <a:gd name="connsiteX1880" fmla="*/ 1626514 w 6187971"/>
                  <a:gd name="connsiteY1880" fmla="*/ 1048557 h 5955635"/>
                  <a:gd name="connsiteX1881" fmla="*/ 1622009 w 6187971"/>
                  <a:gd name="connsiteY1881" fmla="*/ 1049520 h 5955635"/>
                  <a:gd name="connsiteX1882" fmla="*/ 3198980 w 6187971"/>
                  <a:gd name="connsiteY1882" fmla="*/ 688397 h 5955635"/>
                  <a:gd name="connsiteX1883" fmla="*/ 3202634 w 6187971"/>
                  <a:gd name="connsiteY1883" fmla="*/ 688279 h 5955635"/>
                  <a:gd name="connsiteX1884" fmla="*/ 3199068 w 6187971"/>
                  <a:gd name="connsiteY1884" fmla="*/ 688412 h 5955635"/>
                  <a:gd name="connsiteX1885" fmla="*/ 1688956 w 6187971"/>
                  <a:gd name="connsiteY1885" fmla="*/ 988120 h 5955635"/>
                  <a:gd name="connsiteX1886" fmla="*/ 1697964 w 6187971"/>
                  <a:gd name="connsiteY1886" fmla="*/ 986196 h 5955635"/>
                  <a:gd name="connsiteX1887" fmla="*/ 1694422 w 6187971"/>
                  <a:gd name="connsiteY1887" fmla="*/ 991662 h 5955635"/>
                  <a:gd name="connsiteX1888" fmla="*/ 1703431 w 6187971"/>
                  <a:gd name="connsiteY1888" fmla="*/ 989738 h 5955635"/>
                  <a:gd name="connsiteX1889" fmla="*/ 1668870 w 6187971"/>
                  <a:gd name="connsiteY1889" fmla="*/ 1023613 h 5955635"/>
                  <a:gd name="connsiteX1890" fmla="*/ 1626222 w 6187971"/>
                  <a:gd name="connsiteY1890" fmla="*/ 1047191 h 5955635"/>
                  <a:gd name="connsiteX1891" fmla="*/ 1625552 w 6187971"/>
                  <a:gd name="connsiteY1891" fmla="*/ 1044054 h 5955635"/>
                  <a:gd name="connsiteX1892" fmla="*/ 1622009 w 6187971"/>
                  <a:gd name="connsiteY1892" fmla="*/ 1049520 h 5955635"/>
                  <a:gd name="connsiteX1893" fmla="*/ 1604955 w 6187971"/>
                  <a:gd name="connsiteY1893" fmla="*/ 1057873 h 5955635"/>
                  <a:gd name="connsiteX1894" fmla="*/ 1600452 w 6187971"/>
                  <a:gd name="connsiteY1894" fmla="*/ 1058835 h 5955635"/>
                  <a:gd name="connsiteX1895" fmla="*/ 1601414 w 6187971"/>
                  <a:gd name="connsiteY1895" fmla="*/ 1063339 h 5955635"/>
                  <a:gd name="connsiteX1896" fmla="*/ 1596910 w 6187971"/>
                  <a:gd name="connsiteY1896" fmla="*/ 1064302 h 5955635"/>
                  <a:gd name="connsiteX1897" fmla="*/ 1568524 w 6187971"/>
                  <a:gd name="connsiteY1897" fmla="*/ 1077178 h 5955635"/>
                  <a:gd name="connsiteX1898" fmla="*/ 1633720 w 6187971"/>
                  <a:gd name="connsiteY1898" fmla="*/ 1022132 h 5955635"/>
                  <a:gd name="connsiteX1899" fmla="*/ 1644223 w 6187971"/>
                  <a:gd name="connsiteY1899" fmla="*/ 1021226 h 5955635"/>
                  <a:gd name="connsiteX1900" fmla="*/ 1688956 w 6187971"/>
                  <a:gd name="connsiteY1900" fmla="*/ 988120 h 5955635"/>
                  <a:gd name="connsiteX1901" fmla="*/ 1987536 w 6187971"/>
                  <a:gd name="connsiteY1901" fmla="*/ 886654 h 5955635"/>
                  <a:gd name="connsiteX1902" fmla="*/ 2023568 w 6187971"/>
                  <a:gd name="connsiteY1902" fmla="*/ 878956 h 5955635"/>
                  <a:gd name="connsiteX1903" fmla="*/ 1940222 w 6187971"/>
                  <a:gd name="connsiteY1903" fmla="*/ 929729 h 5955635"/>
                  <a:gd name="connsiteX1904" fmla="*/ 1864697 w 6187971"/>
                  <a:gd name="connsiteY1904" fmla="*/ 973018 h 5955635"/>
                  <a:gd name="connsiteX1905" fmla="*/ 1854248 w 6187971"/>
                  <a:gd name="connsiteY1905" fmla="*/ 982182 h 5955635"/>
                  <a:gd name="connsiteX1906" fmla="*/ 1798385 w 6187971"/>
                  <a:gd name="connsiteY1906" fmla="*/ 1012071 h 5955635"/>
                  <a:gd name="connsiteX1907" fmla="*/ 1797668 w 6187971"/>
                  <a:gd name="connsiteY1907" fmla="*/ 1011991 h 5955635"/>
                  <a:gd name="connsiteX1908" fmla="*/ 1797543 w 6187971"/>
                  <a:gd name="connsiteY1908" fmla="*/ 1012522 h 5955635"/>
                  <a:gd name="connsiteX1909" fmla="*/ 1762279 w 6187971"/>
                  <a:gd name="connsiteY1909" fmla="*/ 1031390 h 5955635"/>
                  <a:gd name="connsiteX1910" fmla="*/ 1729692 w 6187971"/>
                  <a:gd name="connsiteY1910" fmla="*/ 1053121 h 5955635"/>
                  <a:gd name="connsiteX1911" fmla="*/ 1751010 w 6187971"/>
                  <a:gd name="connsiteY1911" fmla="*/ 1036088 h 5955635"/>
                  <a:gd name="connsiteX1912" fmla="*/ 1930252 w 6187971"/>
                  <a:gd name="connsiteY1912" fmla="*/ 927150 h 5955635"/>
                  <a:gd name="connsiteX1913" fmla="*/ 1987536 w 6187971"/>
                  <a:gd name="connsiteY1913" fmla="*/ 886654 h 5955635"/>
                  <a:gd name="connsiteX1914" fmla="*/ 2481059 w 6187971"/>
                  <a:gd name="connsiteY1914" fmla="*/ 771795 h 5955635"/>
                  <a:gd name="connsiteX1915" fmla="*/ 2477517 w 6187971"/>
                  <a:gd name="connsiteY1915" fmla="*/ 777261 h 5955635"/>
                  <a:gd name="connsiteX1916" fmla="*/ 2473014 w 6187971"/>
                  <a:gd name="connsiteY1916" fmla="*/ 778224 h 5955635"/>
                  <a:gd name="connsiteX1917" fmla="*/ 2454997 w 6187971"/>
                  <a:gd name="connsiteY1917" fmla="*/ 782073 h 5955635"/>
                  <a:gd name="connsiteX1918" fmla="*/ 2432476 w 6187971"/>
                  <a:gd name="connsiteY1918" fmla="*/ 786884 h 5955635"/>
                  <a:gd name="connsiteX1919" fmla="*/ 2427973 w 6187971"/>
                  <a:gd name="connsiteY1919" fmla="*/ 787846 h 5955635"/>
                  <a:gd name="connsiteX1920" fmla="*/ 2484601 w 6187971"/>
                  <a:gd name="connsiteY1920" fmla="*/ 766329 h 5955635"/>
                  <a:gd name="connsiteX1921" fmla="*/ 2489106 w 6187971"/>
                  <a:gd name="connsiteY1921" fmla="*/ 765367 h 5955635"/>
                  <a:gd name="connsiteX1922" fmla="*/ 2565675 w 6187971"/>
                  <a:gd name="connsiteY1922" fmla="*/ 749008 h 5955635"/>
                  <a:gd name="connsiteX1923" fmla="*/ 2513550 w 6187971"/>
                  <a:gd name="connsiteY1923" fmla="*/ 769563 h 5955635"/>
                  <a:gd name="connsiteX1924" fmla="*/ 2509046 w 6187971"/>
                  <a:gd name="connsiteY1924" fmla="*/ 770525 h 5955635"/>
                  <a:gd name="connsiteX1925" fmla="*/ 2491030 w 6187971"/>
                  <a:gd name="connsiteY1925" fmla="*/ 774374 h 5955635"/>
                  <a:gd name="connsiteX1926" fmla="*/ 2487488 w 6187971"/>
                  <a:gd name="connsiteY1926" fmla="*/ 779841 h 5955635"/>
                  <a:gd name="connsiteX1927" fmla="*/ 2492955 w 6187971"/>
                  <a:gd name="connsiteY1927" fmla="*/ 783383 h 5955635"/>
                  <a:gd name="connsiteX1928" fmla="*/ 2497458 w 6187971"/>
                  <a:gd name="connsiteY1928" fmla="*/ 782421 h 5955635"/>
                  <a:gd name="connsiteX1929" fmla="*/ 2501000 w 6187971"/>
                  <a:gd name="connsiteY1929" fmla="*/ 776954 h 5955635"/>
                  <a:gd name="connsiteX1930" fmla="*/ 2505504 w 6187971"/>
                  <a:gd name="connsiteY1930" fmla="*/ 775992 h 5955635"/>
                  <a:gd name="connsiteX1931" fmla="*/ 2523521 w 6187971"/>
                  <a:gd name="connsiteY1931" fmla="*/ 772143 h 5955635"/>
                  <a:gd name="connsiteX1932" fmla="*/ 2533491 w 6187971"/>
                  <a:gd name="connsiteY1932" fmla="*/ 774723 h 5955635"/>
                  <a:gd name="connsiteX1933" fmla="*/ 2565982 w 6187971"/>
                  <a:gd name="connsiteY1933" fmla="*/ 772490 h 5955635"/>
                  <a:gd name="connsiteX1934" fmla="*/ 2568561 w 6187971"/>
                  <a:gd name="connsiteY1934" fmla="*/ 762520 h 5955635"/>
                  <a:gd name="connsiteX1935" fmla="*/ 2578532 w 6187971"/>
                  <a:gd name="connsiteY1935" fmla="*/ 765100 h 5955635"/>
                  <a:gd name="connsiteX1936" fmla="*/ 2600090 w 6187971"/>
                  <a:gd name="connsiteY1936" fmla="*/ 755784 h 5955635"/>
                  <a:gd name="connsiteX1937" fmla="*/ 2631618 w 6187971"/>
                  <a:gd name="connsiteY1937" fmla="*/ 749048 h 5955635"/>
                  <a:gd name="connsiteX1938" fmla="*/ 2635160 w 6187971"/>
                  <a:gd name="connsiteY1938" fmla="*/ 743582 h 5955635"/>
                  <a:gd name="connsiteX1939" fmla="*/ 2650597 w 6187971"/>
                  <a:gd name="connsiteY1939" fmla="*/ 749704 h 5955635"/>
                  <a:gd name="connsiteX1940" fmla="*/ 2684705 w 6187971"/>
                  <a:gd name="connsiteY1940" fmla="*/ 732997 h 5955635"/>
                  <a:gd name="connsiteX1941" fmla="*/ 2726204 w 6187971"/>
                  <a:gd name="connsiteY1941" fmla="*/ 728841 h 5955635"/>
                  <a:gd name="connsiteX1942" fmla="*/ 2739716 w 6187971"/>
                  <a:gd name="connsiteY1942" fmla="*/ 725954 h 5955635"/>
                  <a:gd name="connsiteX1943" fmla="*/ 2768666 w 6187971"/>
                  <a:gd name="connsiteY1943" fmla="*/ 729188 h 5955635"/>
                  <a:gd name="connsiteX1944" fmla="*/ 2858747 w 6187971"/>
                  <a:gd name="connsiteY1944" fmla="*/ 709942 h 5955635"/>
                  <a:gd name="connsiteX1945" fmla="*/ 2860999 w 6187971"/>
                  <a:gd name="connsiteY1945" fmla="*/ 709461 h 5955635"/>
                  <a:gd name="connsiteX1946" fmla="*/ 2876763 w 6187971"/>
                  <a:gd name="connsiteY1946" fmla="*/ 706093 h 5955635"/>
                  <a:gd name="connsiteX1947" fmla="*/ 2881267 w 6187971"/>
                  <a:gd name="connsiteY1947" fmla="*/ 705131 h 5955635"/>
                  <a:gd name="connsiteX1948" fmla="*/ 2890275 w 6187971"/>
                  <a:gd name="connsiteY1948" fmla="*/ 703207 h 5955635"/>
                  <a:gd name="connsiteX1949" fmla="*/ 3013155 w 6187971"/>
                  <a:gd name="connsiteY1949" fmla="*/ 705211 h 5955635"/>
                  <a:gd name="connsiteX1950" fmla="*/ 3063662 w 6187971"/>
                  <a:gd name="connsiteY1950" fmla="*/ 699131 h 5955635"/>
                  <a:gd name="connsiteX1951" fmla="*/ 3095191 w 6187971"/>
                  <a:gd name="connsiteY1951" fmla="*/ 692395 h 5955635"/>
                  <a:gd name="connsiteX1952" fmla="*/ 3087145 w 6187971"/>
                  <a:gd name="connsiteY1952" fmla="*/ 698824 h 5955635"/>
                  <a:gd name="connsiteX1953" fmla="*/ 3142478 w 6187971"/>
                  <a:gd name="connsiteY1953" fmla="*/ 690534 h 5955635"/>
                  <a:gd name="connsiteX1954" fmla="*/ 3199068 w 6187971"/>
                  <a:gd name="connsiteY1954" fmla="*/ 688412 h 5955635"/>
                  <a:gd name="connsiteX1955" fmla="*/ 3205247 w 6187971"/>
                  <a:gd name="connsiteY1955" fmla="*/ 689487 h 5955635"/>
                  <a:gd name="connsiteX1956" fmla="*/ 3220650 w 6187971"/>
                  <a:gd name="connsiteY1956" fmla="*/ 684430 h 5955635"/>
                  <a:gd name="connsiteX1957" fmla="*/ 3249599 w 6187971"/>
                  <a:gd name="connsiteY1957" fmla="*/ 687664 h 5955635"/>
                  <a:gd name="connsiteX1958" fmla="*/ 3250561 w 6187971"/>
                  <a:gd name="connsiteY1958" fmla="*/ 692168 h 5955635"/>
                  <a:gd name="connsiteX1959" fmla="*/ 3326476 w 6187971"/>
                  <a:gd name="connsiteY1959" fmla="*/ 694788 h 5955635"/>
                  <a:gd name="connsiteX1960" fmla="*/ 3358004 w 6187971"/>
                  <a:gd name="connsiteY1960" fmla="*/ 688052 h 5955635"/>
                  <a:gd name="connsiteX1961" fmla="*/ 3349958 w 6187971"/>
                  <a:gd name="connsiteY1961" fmla="*/ 694480 h 5955635"/>
                  <a:gd name="connsiteX1962" fmla="*/ 3421368 w 6187971"/>
                  <a:gd name="connsiteY1962" fmla="*/ 698063 h 5955635"/>
                  <a:gd name="connsiteX1963" fmla="*/ 3507253 w 6187971"/>
                  <a:gd name="connsiteY1963" fmla="*/ 703262 h 5955635"/>
                  <a:gd name="connsiteX1964" fmla="*/ 3513682 w 6187971"/>
                  <a:gd name="connsiteY1964" fmla="*/ 711308 h 5955635"/>
                  <a:gd name="connsiteX1965" fmla="*/ 3526232 w 6187971"/>
                  <a:gd name="connsiteY1965" fmla="*/ 703917 h 5955635"/>
                  <a:gd name="connsiteX1966" fmla="*/ 3569656 w 6187971"/>
                  <a:gd name="connsiteY1966" fmla="*/ 708768 h 5955635"/>
                  <a:gd name="connsiteX1967" fmla="*/ 3587017 w 6187971"/>
                  <a:gd name="connsiteY1967" fmla="*/ 723898 h 5955635"/>
                  <a:gd name="connsiteX1968" fmla="*/ 3614041 w 6187971"/>
                  <a:gd name="connsiteY1968" fmla="*/ 718124 h 5955635"/>
                  <a:gd name="connsiteX1969" fmla="*/ 3610499 w 6187971"/>
                  <a:gd name="connsiteY1969" fmla="*/ 723591 h 5955635"/>
                  <a:gd name="connsiteX1970" fmla="*/ 3687376 w 6187971"/>
                  <a:gd name="connsiteY1970" fmla="*/ 730714 h 5955635"/>
                  <a:gd name="connsiteX1971" fmla="*/ 3669360 w 6187971"/>
                  <a:gd name="connsiteY1971" fmla="*/ 734563 h 5955635"/>
                  <a:gd name="connsiteX1972" fmla="*/ 3729182 w 6187971"/>
                  <a:gd name="connsiteY1972" fmla="*/ 750040 h 5955635"/>
                  <a:gd name="connsiteX1973" fmla="*/ 3731761 w 6187971"/>
                  <a:gd name="connsiteY1973" fmla="*/ 740070 h 5955635"/>
                  <a:gd name="connsiteX1974" fmla="*/ 3748161 w 6187971"/>
                  <a:gd name="connsiteY1974" fmla="*/ 750695 h 5955635"/>
                  <a:gd name="connsiteX1975" fmla="*/ 3786118 w 6187971"/>
                  <a:gd name="connsiteY1975" fmla="*/ 752006 h 5955635"/>
                  <a:gd name="connsiteX1976" fmla="*/ 3797051 w 6187971"/>
                  <a:gd name="connsiteY1976" fmla="*/ 759089 h 5955635"/>
                  <a:gd name="connsiteX1977" fmla="*/ 3802517 w 6187971"/>
                  <a:gd name="connsiteY1977" fmla="*/ 762631 h 5955635"/>
                  <a:gd name="connsiteX1978" fmla="*/ 3801555 w 6187971"/>
                  <a:gd name="connsiteY1978" fmla="*/ 758127 h 5955635"/>
                  <a:gd name="connsiteX1979" fmla="*/ 3791584 w 6187971"/>
                  <a:gd name="connsiteY1979" fmla="*/ 755547 h 5955635"/>
                  <a:gd name="connsiteX1980" fmla="*/ 3832428 w 6187971"/>
                  <a:gd name="connsiteY1980" fmla="*/ 770370 h 5955635"/>
                  <a:gd name="connsiteX1981" fmla="*/ 3852369 w 6187971"/>
                  <a:gd name="connsiteY1981" fmla="*/ 775528 h 5955635"/>
                  <a:gd name="connsiteX1982" fmla="*/ 3848520 w 6187971"/>
                  <a:gd name="connsiteY1982" fmla="*/ 757512 h 5955635"/>
                  <a:gd name="connsiteX1983" fmla="*/ 3875019 w 6187971"/>
                  <a:gd name="connsiteY1983" fmla="*/ 773044 h 5955635"/>
                  <a:gd name="connsiteX1984" fmla="*/ 3878041 w 6187971"/>
                  <a:gd name="connsiteY1984" fmla="*/ 775787 h 5955635"/>
                  <a:gd name="connsiteX1985" fmla="*/ 3875851 w 6187971"/>
                  <a:gd name="connsiteY1985" fmla="*/ 775221 h 5955635"/>
                  <a:gd name="connsiteX1986" fmla="*/ 3866844 w 6187971"/>
                  <a:gd name="connsiteY1986" fmla="*/ 777146 h 5955635"/>
                  <a:gd name="connsiteX1987" fmla="*/ 3872310 w 6187971"/>
                  <a:gd name="connsiteY1987" fmla="*/ 780688 h 5955635"/>
                  <a:gd name="connsiteX1988" fmla="*/ 3886784 w 6187971"/>
                  <a:gd name="connsiteY1988" fmla="*/ 782304 h 5955635"/>
                  <a:gd name="connsiteX1989" fmla="*/ 3912191 w 6187971"/>
                  <a:gd name="connsiteY1989" fmla="*/ 791005 h 5955635"/>
                  <a:gd name="connsiteX1990" fmla="*/ 3991955 w 6187971"/>
                  <a:gd name="connsiteY1990" fmla="*/ 811642 h 5955635"/>
                  <a:gd name="connsiteX1991" fmla="*/ 3996459 w 6187971"/>
                  <a:gd name="connsiteY1991" fmla="*/ 810679 h 5955635"/>
                  <a:gd name="connsiteX1992" fmla="*/ 3988413 w 6187971"/>
                  <a:gd name="connsiteY1992" fmla="*/ 817108 h 5955635"/>
                  <a:gd name="connsiteX1993" fmla="*/ 3993879 w 6187971"/>
                  <a:gd name="connsiteY1993" fmla="*/ 820649 h 5955635"/>
                  <a:gd name="connsiteX1994" fmla="*/ 3997422 w 6187971"/>
                  <a:gd name="connsiteY1994" fmla="*/ 815183 h 5955635"/>
                  <a:gd name="connsiteX1995" fmla="*/ 4029257 w 6187971"/>
                  <a:gd name="connsiteY1995" fmla="*/ 831930 h 5955635"/>
                  <a:gd name="connsiteX1996" fmla="*/ 4075568 w 6187971"/>
                  <a:gd name="connsiteY1996" fmla="*/ 850293 h 5955635"/>
                  <a:gd name="connsiteX1997" fmla="*/ 4079109 w 6187971"/>
                  <a:gd name="connsiteY1997" fmla="*/ 844827 h 5955635"/>
                  <a:gd name="connsiteX1998" fmla="*/ 4094547 w 6187971"/>
                  <a:gd name="connsiteY1998" fmla="*/ 850949 h 5955635"/>
                  <a:gd name="connsiteX1999" fmla="*/ 4102899 w 6187971"/>
                  <a:gd name="connsiteY1999" fmla="*/ 868003 h 5955635"/>
                  <a:gd name="connsiteX2000" fmla="*/ 4130886 w 6187971"/>
                  <a:gd name="connsiteY2000" fmla="*/ 866732 h 5955635"/>
                  <a:gd name="connsiteX2001" fmla="*/ 4131849 w 6187971"/>
                  <a:gd name="connsiteY2001" fmla="*/ 871237 h 5955635"/>
                  <a:gd name="connsiteX2002" fmla="*/ 4143743 w 6187971"/>
                  <a:gd name="connsiteY2002" fmla="*/ 882824 h 5955635"/>
                  <a:gd name="connsiteX2003" fmla="*/ 4158217 w 6187971"/>
                  <a:gd name="connsiteY2003" fmla="*/ 884442 h 5955635"/>
                  <a:gd name="connsiteX2004" fmla="*/ 4163684 w 6187971"/>
                  <a:gd name="connsiteY2004" fmla="*/ 887983 h 5955635"/>
                  <a:gd name="connsiteX2005" fmla="*/ 4164646 w 6187971"/>
                  <a:gd name="connsiteY2005" fmla="*/ 892487 h 5955635"/>
                  <a:gd name="connsiteX2006" fmla="*/ 4169151 w 6187971"/>
                  <a:gd name="connsiteY2006" fmla="*/ 891525 h 5955635"/>
                  <a:gd name="connsiteX2007" fmla="*/ 4167226 w 6187971"/>
                  <a:gd name="connsiteY2007" fmla="*/ 882517 h 5955635"/>
                  <a:gd name="connsiteX2008" fmla="*/ 4188129 w 6187971"/>
                  <a:gd name="connsiteY2008" fmla="*/ 892180 h 5955635"/>
                  <a:gd name="connsiteX2009" fmla="*/ 4192633 w 6187971"/>
                  <a:gd name="connsiteY2009" fmla="*/ 891218 h 5955635"/>
                  <a:gd name="connsiteX2010" fmla="*/ 4195520 w 6187971"/>
                  <a:gd name="connsiteY2010" fmla="*/ 904730 h 5955635"/>
                  <a:gd name="connsiteX2011" fmla="*/ 4236364 w 6187971"/>
                  <a:gd name="connsiteY2011" fmla="*/ 919552 h 5955635"/>
                  <a:gd name="connsiteX2012" fmla="*/ 4241830 w 6187971"/>
                  <a:gd name="connsiteY2012" fmla="*/ 923094 h 5955635"/>
                  <a:gd name="connsiteX2013" fmla="*/ 4237326 w 6187971"/>
                  <a:gd name="connsiteY2013" fmla="*/ 924056 h 5955635"/>
                  <a:gd name="connsiteX2014" fmla="*/ 4227356 w 6187971"/>
                  <a:gd name="connsiteY2014" fmla="*/ 921476 h 5955635"/>
                  <a:gd name="connsiteX2015" fmla="*/ 4228318 w 6187971"/>
                  <a:gd name="connsiteY2015" fmla="*/ 925981 h 5955635"/>
                  <a:gd name="connsiteX2016" fmla="*/ 4242793 w 6187971"/>
                  <a:gd name="connsiteY2016" fmla="*/ 927598 h 5955635"/>
                  <a:gd name="connsiteX2017" fmla="*/ 4284599 w 6187971"/>
                  <a:gd name="connsiteY2017" fmla="*/ 946924 h 5955635"/>
                  <a:gd name="connsiteX2018" fmla="*/ 4288140 w 6187971"/>
                  <a:gd name="connsiteY2018" fmla="*/ 941457 h 5955635"/>
                  <a:gd name="connsiteX2019" fmla="*/ 4300036 w 6187971"/>
                  <a:gd name="connsiteY2019" fmla="*/ 953045 h 5955635"/>
                  <a:gd name="connsiteX2020" fmla="*/ 4310968 w 6187971"/>
                  <a:gd name="connsiteY2020" fmla="*/ 960129 h 5955635"/>
                  <a:gd name="connsiteX2021" fmla="*/ 4331871 w 6187971"/>
                  <a:gd name="connsiteY2021" fmla="*/ 969792 h 5955635"/>
                  <a:gd name="connsiteX2022" fmla="*/ 4358241 w 6187971"/>
                  <a:gd name="connsiteY2022" fmla="*/ 982997 h 5955635"/>
                  <a:gd name="connsiteX2023" fmla="*/ 4360165 w 6187971"/>
                  <a:gd name="connsiteY2023" fmla="*/ 992005 h 5955635"/>
                  <a:gd name="connsiteX2024" fmla="*/ 4365632 w 6187971"/>
                  <a:gd name="connsiteY2024" fmla="*/ 995547 h 5955635"/>
                  <a:gd name="connsiteX2025" fmla="*/ 4375602 w 6187971"/>
                  <a:gd name="connsiteY2025" fmla="*/ 998126 h 5955635"/>
                  <a:gd name="connsiteX2026" fmla="*/ 4380106 w 6187971"/>
                  <a:gd name="connsiteY2026" fmla="*/ 997163 h 5955635"/>
                  <a:gd name="connsiteX2027" fmla="*/ 4401972 w 6187971"/>
                  <a:gd name="connsiteY2027" fmla="*/ 1011331 h 5955635"/>
                  <a:gd name="connsiteX2028" fmla="*/ 4406475 w 6187971"/>
                  <a:gd name="connsiteY2028" fmla="*/ 1010369 h 5955635"/>
                  <a:gd name="connsiteX2029" fmla="*/ 4466605 w 6187971"/>
                  <a:gd name="connsiteY2029" fmla="*/ 1049328 h 5955635"/>
                  <a:gd name="connsiteX2030" fmla="*/ 4467567 w 6187971"/>
                  <a:gd name="connsiteY2030" fmla="*/ 1053832 h 5955635"/>
                  <a:gd name="connsiteX2031" fmla="*/ 4472072 w 6187971"/>
                  <a:gd name="connsiteY2031" fmla="*/ 1052869 h 5955635"/>
                  <a:gd name="connsiteX2032" fmla="*/ 4585248 w 6187971"/>
                  <a:gd name="connsiteY2032" fmla="*/ 1141721 h 5955635"/>
                  <a:gd name="connsiteX2033" fmla="*/ 4665626 w 6187971"/>
                  <a:gd name="connsiteY2033" fmla="*/ 1209323 h 5955635"/>
                  <a:gd name="connsiteX2034" fmla="*/ 4690378 w 6187971"/>
                  <a:gd name="connsiteY2034" fmla="*/ 1237001 h 5955635"/>
                  <a:gd name="connsiteX2035" fmla="*/ 4825726 w 6187971"/>
                  <a:gd name="connsiteY2035" fmla="*/ 1363503 h 5955635"/>
                  <a:gd name="connsiteX2036" fmla="*/ 4836660 w 6187971"/>
                  <a:gd name="connsiteY2036" fmla="*/ 1370586 h 5955635"/>
                  <a:gd name="connsiteX2037" fmla="*/ 4837622 w 6187971"/>
                  <a:gd name="connsiteY2037" fmla="*/ 1375090 h 5955635"/>
                  <a:gd name="connsiteX2038" fmla="*/ 4878773 w 6187971"/>
                  <a:gd name="connsiteY2038" fmla="*/ 1413395 h 5955635"/>
                  <a:gd name="connsiteX2039" fmla="*/ 4884239 w 6187971"/>
                  <a:gd name="connsiteY2039" fmla="*/ 1416937 h 5955635"/>
                  <a:gd name="connsiteX2040" fmla="*/ 4889705 w 6187971"/>
                  <a:gd name="connsiteY2040" fmla="*/ 1420479 h 5955635"/>
                  <a:gd name="connsiteX2041" fmla="*/ 4938248 w 6187971"/>
                  <a:gd name="connsiteY2041" fmla="*/ 1471333 h 5955635"/>
                  <a:gd name="connsiteX2042" fmla="*/ 4929894 w 6187971"/>
                  <a:gd name="connsiteY2042" fmla="*/ 1454279 h 5955635"/>
                  <a:gd name="connsiteX2043" fmla="*/ 4935361 w 6187971"/>
                  <a:gd name="connsiteY2043" fmla="*/ 1457821 h 5955635"/>
                  <a:gd name="connsiteX2044" fmla="*/ 4936323 w 6187971"/>
                  <a:gd name="connsiteY2044" fmla="*/ 1462325 h 5955635"/>
                  <a:gd name="connsiteX2045" fmla="*/ 4940827 w 6187971"/>
                  <a:gd name="connsiteY2045" fmla="*/ 1461362 h 5955635"/>
                  <a:gd name="connsiteX2046" fmla="*/ 4945331 w 6187971"/>
                  <a:gd name="connsiteY2046" fmla="*/ 1460400 h 5955635"/>
                  <a:gd name="connsiteX2047" fmla="*/ 4950797 w 6187971"/>
                  <a:gd name="connsiteY2047" fmla="*/ 1463942 h 5955635"/>
                  <a:gd name="connsiteX2048" fmla="*/ 4975550 w 6187971"/>
                  <a:gd name="connsiteY2048" fmla="*/ 1491621 h 5955635"/>
                  <a:gd name="connsiteX2049" fmla="*/ 4974587 w 6187971"/>
                  <a:gd name="connsiteY2049" fmla="*/ 1487117 h 5955635"/>
                  <a:gd name="connsiteX2050" fmla="*/ 4980054 w 6187971"/>
                  <a:gd name="connsiteY2050" fmla="*/ 1490659 h 5955635"/>
                  <a:gd name="connsiteX2051" fmla="*/ 4986482 w 6187971"/>
                  <a:gd name="connsiteY2051" fmla="*/ 1498705 h 5955635"/>
                  <a:gd name="connsiteX2052" fmla="*/ 4971045 w 6187971"/>
                  <a:gd name="connsiteY2052" fmla="*/ 1492584 h 5955635"/>
                  <a:gd name="connsiteX2053" fmla="*/ 4978437 w 6187971"/>
                  <a:gd name="connsiteY2053" fmla="*/ 1505133 h 5955635"/>
                  <a:gd name="connsiteX2054" fmla="*/ 4973932 w 6187971"/>
                  <a:gd name="connsiteY2054" fmla="*/ 1506096 h 5955635"/>
                  <a:gd name="connsiteX2055" fmla="*/ 4974894 w 6187971"/>
                  <a:gd name="connsiteY2055" fmla="*/ 1510600 h 5955635"/>
                  <a:gd name="connsiteX2056" fmla="*/ 4984865 w 6187971"/>
                  <a:gd name="connsiteY2056" fmla="*/ 1513179 h 5955635"/>
                  <a:gd name="connsiteX2057" fmla="*/ 4998684 w 6187971"/>
                  <a:gd name="connsiteY2057" fmla="*/ 1533775 h 5955635"/>
                  <a:gd name="connsiteX2058" fmla="*/ 4995142 w 6187971"/>
                  <a:gd name="connsiteY2058" fmla="*/ 1539241 h 5955635"/>
                  <a:gd name="connsiteX2059" fmla="*/ 5015391 w 6187971"/>
                  <a:gd name="connsiteY2059" fmla="*/ 1567882 h 5955635"/>
                  <a:gd name="connsiteX2060" fmla="*/ 5020857 w 6187971"/>
                  <a:gd name="connsiteY2060" fmla="*/ 1571425 h 5955635"/>
                  <a:gd name="connsiteX2061" fmla="*/ 5027286 w 6187971"/>
                  <a:gd name="connsiteY2061" fmla="*/ 1579470 h 5955635"/>
                  <a:gd name="connsiteX2062" fmla="*/ 5037257 w 6187971"/>
                  <a:gd name="connsiteY2062" fmla="*/ 1582050 h 5955635"/>
                  <a:gd name="connsiteX2063" fmla="*/ 5038219 w 6187971"/>
                  <a:gd name="connsiteY2063" fmla="*/ 1586554 h 5955635"/>
                  <a:gd name="connsiteX2064" fmla="*/ 5034677 w 6187971"/>
                  <a:gd name="connsiteY2064" fmla="*/ 1592020 h 5955635"/>
                  <a:gd name="connsiteX2065" fmla="*/ 5035639 w 6187971"/>
                  <a:gd name="connsiteY2065" fmla="*/ 1596524 h 5955635"/>
                  <a:gd name="connsiteX2066" fmla="*/ 5041106 w 6187971"/>
                  <a:gd name="connsiteY2066" fmla="*/ 1600066 h 5955635"/>
                  <a:gd name="connsiteX2067" fmla="*/ 5044647 w 6187971"/>
                  <a:gd name="connsiteY2067" fmla="*/ 1594600 h 5955635"/>
                  <a:gd name="connsiteX2068" fmla="*/ 5043685 w 6187971"/>
                  <a:gd name="connsiteY2068" fmla="*/ 1590095 h 5955635"/>
                  <a:gd name="connsiteX2069" fmla="*/ 5042723 w 6187971"/>
                  <a:gd name="connsiteY2069" fmla="*/ 1585592 h 5955635"/>
                  <a:gd name="connsiteX2070" fmla="*/ 5046264 w 6187971"/>
                  <a:gd name="connsiteY2070" fmla="*/ 1580125 h 5955635"/>
                  <a:gd name="connsiteX2071" fmla="*/ 5050769 w 6187971"/>
                  <a:gd name="connsiteY2071" fmla="*/ 1579163 h 5955635"/>
                  <a:gd name="connsiteX2072" fmla="*/ 5057197 w 6187971"/>
                  <a:gd name="connsiteY2072" fmla="*/ 1587208 h 5955635"/>
                  <a:gd name="connsiteX2073" fmla="*/ 5058159 w 6187971"/>
                  <a:gd name="connsiteY2073" fmla="*/ 1591713 h 5955635"/>
                  <a:gd name="connsiteX2074" fmla="*/ 5054618 w 6187971"/>
                  <a:gd name="connsiteY2074" fmla="*/ 1597179 h 5955635"/>
                  <a:gd name="connsiteX2075" fmla="*/ 5062008 w 6187971"/>
                  <a:gd name="connsiteY2075" fmla="*/ 1609729 h 5955635"/>
                  <a:gd name="connsiteX2076" fmla="*/ 5067475 w 6187971"/>
                  <a:gd name="connsiteY2076" fmla="*/ 1613271 h 5955635"/>
                  <a:gd name="connsiteX2077" fmla="*/ 5066513 w 6187971"/>
                  <a:gd name="connsiteY2077" fmla="*/ 1608767 h 5955635"/>
                  <a:gd name="connsiteX2078" fmla="*/ 5060083 w 6187971"/>
                  <a:gd name="connsiteY2078" fmla="*/ 1600720 h 5955635"/>
                  <a:gd name="connsiteX2079" fmla="*/ 5063626 w 6187971"/>
                  <a:gd name="connsiteY2079" fmla="*/ 1595255 h 5955635"/>
                  <a:gd name="connsiteX2080" fmla="*/ 5070054 w 6187971"/>
                  <a:gd name="connsiteY2080" fmla="*/ 1603300 h 5955635"/>
                  <a:gd name="connsiteX2081" fmla="*/ 5086760 w 6187971"/>
                  <a:gd name="connsiteY2081" fmla="*/ 1637409 h 5955635"/>
                  <a:gd name="connsiteX2082" fmla="*/ 5083219 w 6187971"/>
                  <a:gd name="connsiteY2082" fmla="*/ 1642874 h 5955635"/>
                  <a:gd name="connsiteX2083" fmla="*/ 5072286 w 6187971"/>
                  <a:gd name="connsiteY2083" fmla="*/ 1635791 h 5955635"/>
                  <a:gd name="connsiteX2084" fmla="*/ 5108279 w 6187971"/>
                  <a:gd name="connsiteY2084" fmla="*/ 1694036 h 5955635"/>
                  <a:gd name="connsiteX2085" fmla="*/ 5132069 w 6187971"/>
                  <a:gd name="connsiteY2085" fmla="*/ 1717212 h 5955635"/>
                  <a:gd name="connsiteX2086" fmla="*/ 5136572 w 6187971"/>
                  <a:gd name="connsiteY2086" fmla="*/ 1716250 h 5955635"/>
                  <a:gd name="connsiteX2087" fmla="*/ 5143963 w 6187971"/>
                  <a:gd name="connsiteY2087" fmla="*/ 1728799 h 5955635"/>
                  <a:gd name="connsiteX2088" fmla="*/ 5147505 w 6187971"/>
                  <a:gd name="connsiteY2088" fmla="*/ 1723332 h 5955635"/>
                  <a:gd name="connsiteX2089" fmla="*/ 5148468 w 6187971"/>
                  <a:gd name="connsiteY2089" fmla="*/ 1727837 h 5955635"/>
                  <a:gd name="connsiteX2090" fmla="*/ 5162286 w 6187971"/>
                  <a:gd name="connsiteY2090" fmla="*/ 1748432 h 5955635"/>
                  <a:gd name="connsiteX2091" fmla="*/ 5175144 w 6187971"/>
                  <a:gd name="connsiteY2091" fmla="*/ 1764524 h 5955635"/>
                  <a:gd name="connsiteX2092" fmla="*/ 5184459 w 6187971"/>
                  <a:gd name="connsiteY2092" fmla="*/ 1786082 h 5955635"/>
                  <a:gd name="connsiteX2093" fmla="*/ 5198934 w 6187971"/>
                  <a:gd name="connsiteY2093" fmla="*/ 1787699 h 5955635"/>
                  <a:gd name="connsiteX2094" fmla="*/ 5200859 w 6187971"/>
                  <a:gd name="connsiteY2094" fmla="*/ 1796708 h 5955635"/>
                  <a:gd name="connsiteX2095" fmla="*/ 5196355 w 6187971"/>
                  <a:gd name="connsiteY2095" fmla="*/ 1797670 h 5955635"/>
                  <a:gd name="connsiteX2096" fmla="*/ 5197317 w 6187971"/>
                  <a:gd name="connsiteY2096" fmla="*/ 1802173 h 5955635"/>
                  <a:gd name="connsiteX2097" fmla="*/ 5198279 w 6187971"/>
                  <a:gd name="connsiteY2097" fmla="*/ 1806678 h 5955635"/>
                  <a:gd name="connsiteX2098" fmla="*/ 5190233 w 6187971"/>
                  <a:gd name="connsiteY2098" fmla="*/ 1813107 h 5955635"/>
                  <a:gd name="connsiteX2099" fmla="*/ 5281503 w 6187971"/>
                  <a:gd name="connsiteY2099" fmla="*/ 1953734 h 5955635"/>
                  <a:gd name="connsiteX2100" fmla="*/ 5295322 w 6187971"/>
                  <a:gd name="connsiteY2100" fmla="*/ 1974330 h 5955635"/>
                  <a:gd name="connsiteX2101" fmla="*/ 5305600 w 6187971"/>
                  <a:gd name="connsiteY2101" fmla="*/ 2000392 h 5955635"/>
                  <a:gd name="connsiteX2102" fmla="*/ 5321344 w 6187971"/>
                  <a:gd name="connsiteY2102" fmla="*/ 2029996 h 5955635"/>
                  <a:gd name="connsiteX2103" fmla="*/ 5339975 w 6187971"/>
                  <a:gd name="connsiteY2103" fmla="*/ 2073112 h 5955635"/>
                  <a:gd name="connsiteX2104" fmla="*/ 5354757 w 6187971"/>
                  <a:gd name="connsiteY2104" fmla="*/ 2098212 h 5955635"/>
                  <a:gd name="connsiteX2105" fmla="*/ 5355719 w 6187971"/>
                  <a:gd name="connsiteY2105" fmla="*/ 2102716 h 5955635"/>
                  <a:gd name="connsiteX2106" fmla="*/ 5372426 w 6187971"/>
                  <a:gd name="connsiteY2106" fmla="*/ 2136823 h 5955635"/>
                  <a:gd name="connsiteX2107" fmla="*/ 5388169 w 6187971"/>
                  <a:gd name="connsiteY2107" fmla="*/ 2166427 h 5955635"/>
                  <a:gd name="connsiteX2108" fmla="*/ 5395560 w 6187971"/>
                  <a:gd name="connsiteY2108" fmla="*/ 2178977 h 5955635"/>
                  <a:gd name="connsiteX2109" fmla="*/ 5396523 w 6187971"/>
                  <a:gd name="connsiteY2109" fmla="*/ 2183482 h 5955635"/>
                  <a:gd name="connsiteX2110" fmla="*/ 5394905 w 6187971"/>
                  <a:gd name="connsiteY2110" fmla="*/ 2197956 h 5955635"/>
                  <a:gd name="connsiteX2111" fmla="*/ 5395867 w 6187971"/>
                  <a:gd name="connsiteY2111" fmla="*/ 2202459 h 5955635"/>
                  <a:gd name="connsiteX2112" fmla="*/ 5402296 w 6187971"/>
                  <a:gd name="connsiteY2112" fmla="*/ 2210505 h 5955635"/>
                  <a:gd name="connsiteX2113" fmla="*/ 5406801 w 6187971"/>
                  <a:gd name="connsiteY2113" fmla="*/ 2209543 h 5955635"/>
                  <a:gd name="connsiteX2114" fmla="*/ 5411612 w 6187971"/>
                  <a:gd name="connsiteY2114" fmla="*/ 2232063 h 5955635"/>
                  <a:gd name="connsiteX2115" fmla="*/ 5417078 w 6187971"/>
                  <a:gd name="connsiteY2115" fmla="*/ 2235605 h 5955635"/>
                  <a:gd name="connsiteX2116" fmla="*/ 5416115 w 6187971"/>
                  <a:gd name="connsiteY2116" fmla="*/ 2231101 h 5955635"/>
                  <a:gd name="connsiteX2117" fmla="*/ 5406801 w 6187971"/>
                  <a:gd name="connsiteY2117" fmla="*/ 2209543 h 5955635"/>
                  <a:gd name="connsiteX2118" fmla="*/ 5411304 w 6187971"/>
                  <a:gd name="connsiteY2118" fmla="*/ 2208581 h 5955635"/>
                  <a:gd name="connsiteX2119" fmla="*/ 5413229 w 6187971"/>
                  <a:gd name="connsiteY2119" fmla="*/ 2217589 h 5955635"/>
                  <a:gd name="connsiteX2120" fmla="*/ 5414191 w 6187971"/>
                  <a:gd name="connsiteY2120" fmla="*/ 2222093 h 5955635"/>
                  <a:gd name="connsiteX2121" fmla="*/ 5421582 w 6187971"/>
                  <a:gd name="connsiteY2121" fmla="*/ 2234643 h 5955635"/>
                  <a:gd name="connsiteX2122" fmla="*/ 5425431 w 6187971"/>
                  <a:gd name="connsiteY2122" fmla="*/ 2252659 h 5955635"/>
                  <a:gd name="connsiteX2123" fmla="*/ 5419964 w 6187971"/>
                  <a:gd name="connsiteY2123" fmla="*/ 2249117 h 5955635"/>
                  <a:gd name="connsiteX2124" fmla="*/ 5421889 w 6187971"/>
                  <a:gd name="connsiteY2124" fmla="*/ 2258125 h 5955635"/>
                  <a:gd name="connsiteX2125" fmla="*/ 5423814 w 6187971"/>
                  <a:gd name="connsiteY2125" fmla="*/ 2267134 h 5955635"/>
                  <a:gd name="connsiteX2126" fmla="*/ 5431205 w 6187971"/>
                  <a:gd name="connsiteY2126" fmla="*/ 2279684 h 5955635"/>
                  <a:gd name="connsiteX2127" fmla="*/ 5433129 w 6187971"/>
                  <a:gd name="connsiteY2127" fmla="*/ 2288691 h 5955635"/>
                  <a:gd name="connsiteX2128" fmla="*/ 5438596 w 6187971"/>
                  <a:gd name="connsiteY2128" fmla="*/ 2292233 h 5955635"/>
                  <a:gd name="connsiteX2129" fmla="*/ 5445987 w 6187971"/>
                  <a:gd name="connsiteY2129" fmla="*/ 2304783 h 5955635"/>
                  <a:gd name="connsiteX2130" fmla="*/ 5447912 w 6187971"/>
                  <a:gd name="connsiteY2130" fmla="*/ 2313792 h 5955635"/>
                  <a:gd name="connsiteX2131" fmla="*/ 5444369 w 6187971"/>
                  <a:gd name="connsiteY2131" fmla="*/ 2319257 h 5955635"/>
                  <a:gd name="connsiteX2132" fmla="*/ 5449836 w 6187971"/>
                  <a:gd name="connsiteY2132" fmla="*/ 2322799 h 5955635"/>
                  <a:gd name="connsiteX2133" fmla="*/ 5447256 w 6187971"/>
                  <a:gd name="connsiteY2133" fmla="*/ 2332770 h 5955635"/>
                  <a:gd name="connsiteX2134" fmla="*/ 5453685 w 6187971"/>
                  <a:gd name="connsiteY2134" fmla="*/ 2340816 h 5955635"/>
                  <a:gd name="connsiteX2135" fmla="*/ 5457226 w 6187971"/>
                  <a:gd name="connsiteY2135" fmla="*/ 2335349 h 5955635"/>
                  <a:gd name="connsiteX2136" fmla="*/ 5460113 w 6187971"/>
                  <a:gd name="connsiteY2136" fmla="*/ 2348861 h 5955635"/>
                  <a:gd name="connsiteX2137" fmla="*/ 5461075 w 6187971"/>
                  <a:gd name="connsiteY2137" fmla="*/ 2353366 h 5955635"/>
                  <a:gd name="connsiteX2138" fmla="*/ 5469429 w 6187971"/>
                  <a:gd name="connsiteY2138" fmla="*/ 2370419 h 5955635"/>
                  <a:gd name="connsiteX2139" fmla="*/ 5473278 w 6187971"/>
                  <a:gd name="connsiteY2139" fmla="*/ 2388435 h 5955635"/>
                  <a:gd name="connsiteX2140" fmla="*/ 5476165 w 6187971"/>
                  <a:gd name="connsiteY2140" fmla="*/ 2401947 h 5955635"/>
                  <a:gd name="connsiteX2141" fmla="*/ 5481938 w 6187971"/>
                  <a:gd name="connsiteY2141" fmla="*/ 2428972 h 5955635"/>
                  <a:gd name="connsiteX2142" fmla="*/ 5480321 w 6187971"/>
                  <a:gd name="connsiteY2142" fmla="*/ 2443447 h 5955635"/>
                  <a:gd name="connsiteX2143" fmla="*/ 5474855 w 6187971"/>
                  <a:gd name="connsiteY2143" fmla="*/ 2439905 h 5955635"/>
                  <a:gd name="connsiteX2144" fmla="*/ 5469388 w 6187971"/>
                  <a:gd name="connsiteY2144" fmla="*/ 2436363 h 5955635"/>
                  <a:gd name="connsiteX2145" fmla="*/ 5470351 w 6187971"/>
                  <a:gd name="connsiteY2145" fmla="*/ 2440867 h 5955635"/>
                  <a:gd name="connsiteX2146" fmla="*/ 5471313 w 6187971"/>
                  <a:gd name="connsiteY2146" fmla="*/ 2445371 h 5955635"/>
                  <a:gd name="connsiteX2147" fmla="*/ 5476780 w 6187971"/>
                  <a:gd name="connsiteY2147" fmla="*/ 2448912 h 5955635"/>
                  <a:gd name="connsiteX2148" fmla="*/ 5482245 w 6187971"/>
                  <a:gd name="connsiteY2148" fmla="*/ 2452454 h 5955635"/>
                  <a:gd name="connsiteX2149" fmla="*/ 5486750 w 6187971"/>
                  <a:gd name="connsiteY2149" fmla="*/ 2451492 h 5955635"/>
                  <a:gd name="connsiteX2150" fmla="*/ 5486443 w 6187971"/>
                  <a:gd name="connsiteY2150" fmla="*/ 2428009 h 5955635"/>
                  <a:gd name="connsiteX2151" fmla="*/ 5485480 w 6187971"/>
                  <a:gd name="connsiteY2151" fmla="*/ 2423506 h 5955635"/>
                  <a:gd name="connsiteX2152" fmla="*/ 5481631 w 6187971"/>
                  <a:gd name="connsiteY2152" fmla="*/ 2405489 h 5955635"/>
                  <a:gd name="connsiteX2153" fmla="*/ 5479707 w 6187971"/>
                  <a:gd name="connsiteY2153" fmla="*/ 2396482 h 5955635"/>
                  <a:gd name="connsiteX2154" fmla="*/ 5489021 w 6187971"/>
                  <a:gd name="connsiteY2154" fmla="*/ 2418039 h 5955635"/>
                  <a:gd name="connsiteX2155" fmla="*/ 5499299 w 6187971"/>
                  <a:gd name="connsiteY2155" fmla="*/ 2444101 h 5955635"/>
                  <a:gd name="connsiteX2156" fmla="*/ 5496720 w 6187971"/>
                  <a:gd name="connsiteY2156" fmla="*/ 2454072 h 5955635"/>
                  <a:gd name="connsiteX2157" fmla="*/ 5498644 w 6187971"/>
                  <a:gd name="connsiteY2157" fmla="*/ 2463080 h 5955635"/>
                  <a:gd name="connsiteX2158" fmla="*/ 5503455 w 6187971"/>
                  <a:gd name="connsiteY2158" fmla="*/ 2485600 h 5955635"/>
                  <a:gd name="connsiteX2159" fmla="*/ 5497990 w 6187971"/>
                  <a:gd name="connsiteY2159" fmla="*/ 2482058 h 5955635"/>
                  <a:gd name="connsiteX2160" fmla="*/ 5493486 w 6187971"/>
                  <a:gd name="connsiteY2160" fmla="*/ 2483021 h 5955635"/>
                  <a:gd name="connsiteX2161" fmla="*/ 5494448 w 6187971"/>
                  <a:gd name="connsiteY2161" fmla="*/ 2487524 h 5955635"/>
                  <a:gd name="connsiteX2162" fmla="*/ 5495410 w 6187971"/>
                  <a:gd name="connsiteY2162" fmla="*/ 2492028 h 5955635"/>
                  <a:gd name="connsiteX2163" fmla="*/ 5500877 w 6187971"/>
                  <a:gd name="connsiteY2163" fmla="*/ 2495570 h 5955635"/>
                  <a:gd name="connsiteX2164" fmla="*/ 5501839 w 6187971"/>
                  <a:gd name="connsiteY2164" fmla="*/ 2500075 h 5955635"/>
                  <a:gd name="connsiteX2165" fmla="*/ 5502801 w 6187971"/>
                  <a:gd name="connsiteY2165" fmla="*/ 2504578 h 5955635"/>
                  <a:gd name="connsiteX2166" fmla="*/ 5511154 w 6187971"/>
                  <a:gd name="connsiteY2166" fmla="*/ 2521632 h 5955635"/>
                  <a:gd name="connsiteX2167" fmla="*/ 5515965 w 6187971"/>
                  <a:gd name="connsiteY2167" fmla="*/ 2544153 h 5955635"/>
                  <a:gd name="connsiteX2168" fmla="*/ 5512424 w 6187971"/>
                  <a:gd name="connsiteY2168" fmla="*/ 2549619 h 5955635"/>
                  <a:gd name="connsiteX2169" fmla="*/ 5506957 w 6187971"/>
                  <a:gd name="connsiteY2169" fmla="*/ 2546078 h 5955635"/>
                  <a:gd name="connsiteX2170" fmla="*/ 5490906 w 6187971"/>
                  <a:gd name="connsiteY2170" fmla="*/ 2492991 h 5955635"/>
                  <a:gd name="connsiteX2171" fmla="*/ 5489943 w 6187971"/>
                  <a:gd name="connsiteY2171" fmla="*/ 2488486 h 5955635"/>
                  <a:gd name="connsiteX2172" fmla="*/ 5486402 w 6187971"/>
                  <a:gd name="connsiteY2172" fmla="*/ 2493953 h 5955635"/>
                  <a:gd name="connsiteX2173" fmla="*/ 5502453 w 6187971"/>
                  <a:gd name="connsiteY2173" fmla="*/ 2547040 h 5955635"/>
                  <a:gd name="connsiteX2174" fmla="*/ 5490865 w 6187971"/>
                  <a:gd name="connsiteY2174" fmla="*/ 2558934 h 5955635"/>
                  <a:gd name="connsiteX2175" fmla="*/ 5492443 w 6187971"/>
                  <a:gd name="connsiteY2175" fmla="*/ 2610404 h 5955635"/>
                  <a:gd name="connsiteX2176" fmla="*/ 5494900 w 6187971"/>
                  <a:gd name="connsiteY2176" fmla="*/ 2798263 h 5955635"/>
                  <a:gd name="connsiteX2177" fmla="*/ 5495863 w 6187971"/>
                  <a:gd name="connsiteY2177" fmla="*/ 2802768 h 5955635"/>
                  <a:gd name="connsiteX2178" fmla="*/ 5496825 w 6187971"/>
                  <a:gd name="connsiteY2178" fmla="*/ 2807272 h 5955635"/>
                  <a:gd name="connsiteX2179" fmla="*/ 5500367 w 6187971"/>
                  <a:gd name="connsiteY2179" fmla="*/ 2801805 h 5955635"/>
                  <a:gd name="connsiteX2180" fmla="*/ 5498871 w 6187971"/>
                  <a:gd name="connsiteY2180" fmla="*/ 2618449 h 5955635"/>
                  <a:gd name="connsiteX2181" fmla="*/ 5499833 w 6187971"/>
                  <a:gd name="connsiteY2181" fmla="*/ 2622954 h 5955635"/>
                  <a:gd name="connsiteX2182" fmla="*/ 5506917 w 6187971"/>
                  <a:gd name="connsiteY2182" fmla="*/ 2612020 h 5955635"/>
                  <a:gd name="connsiteX2183" fmla="*/ 5509804 w 6187971"/>
                  <a:gd name="connsiteY2183" fmla="*/ 2625532 h 5955635"/>
                  <a:gd name="connsiteX2184" fmla="*/ 5505299 w 6187971"/>
                  <a:gd name="connsiteY2184" fmla="*/ 2626495 h 5955635"/>
                  <a:gd name="connsiteX2185" fmla="*/ 5506262 w 6187971"/>
                  <a:gd name="connsiteY2185" fmla="*/ 2630999 h 5955635"/>
                  <a:gd name="connsiteX2186" fmla="*/ 5507224 w 6187971"/>
                  <a:gd name="connsiteY2186" fmla="*/ 2635503 h 5955635"/>
                  <a:gd name="connsiteX2187" fmla="*/ 5511728 w 6187971"/>
                  <a:gd name="connsiteY2187" fmla="*/ 2634541 h 5955635"/>
                  <a:gd name="connsiteX2188" fmla="*/ 5512035 w 6187971"/>
                  <a:gd name="connsiteY2188" fmla="*/ 2658023 h 5955635"/>
                  <a:gd name="connsiteX2189" fmla="*/ 5513960 w 6187971"/>
                  <a:gd name="connsiteY2189" fmla="*/ 2667032 h 5955635"/>
                  <a:gd name="connsiteX2190" fmla="*/ 5516847 w 6187971"/>
                  <a:gd name="connsiteY2190" fmla="*/ 2680544 h 5955635"/>
                  <a:gd name="connsiteX2191" fmla="*/ 5517809 w 6187971"/>
                  <a:gd name="connsiteY2191" fmla="*/ 2685047 h 5955635"/>
                  <a:gd name="connsiteX2192" fmla="*/ 5514267 w 6187971"/>
                  <a:gd name="connsiteY2192" fmla="*/ 2690514 h 5955635"/>
                  <a:gd name="connsiteX2193" fmla="*/ 5516191 w 6187971"/>
                  <a:gd name="connsiteY2193" fmla="*/ 2699522 h 5955635"/>
                  <a:gd name="connsiteX2194" fmla="*/ 5521658 w 6187971"/>
                  <a:gd name="connsiteY2194" fmla="*/ 2703064 h 5955635"/>
                  <a:gd name="connsiteX2195" fmla="*/ 5544752 w 6187971"/>
                  <a:gd name="connsiteY2195" fmla="*/ 2811161 h 5955635"/>
                  <a:gd name="connsiteX2196" fmla="*/ 5546330 w 6187971"/>
                  <a:gd name="connsiteY2196" fmla="*/ 2862630 h 5955635"/>
                  <a:gd name="connsiteX2197" fmla="*/ 5549871 w 6187971"/>
                  <a:gd name="connsiteY2197" fmla="*/ 2857164 h 5955635"/>
                  <a:gd name="connsiteX2198" fmla="*/ 5560108 w 6187971"/>
                  <a:gd name="connsiteY2198" fmla="*/ 2949169 h 5955635"/>
                  <a:gd name="connsiteX2199" fmla="*/ 5565575 w 6187971"/>
                  <a:gd name="connsiteY2199" fmla="*/ 2952711 h 5955635"/>
                  <a:gd name="connsiteX2200" fmla="*/ 5565882 w 6187971"/>
                  <a:gd name="connsiteY2200" fmla="*/ 2976194 h 5955635"/>
                  <a:gd name="connsiteX2201" fmla="*/ 5562340 w 6187971"/>
                  <a:gd name="connsiteY2201" fmla="*/ 2981660 h 5955635"/>
                  <a:gd name="connsiteX2202" fmla="*/ 5568769 w 6187971"/>
                  <a:gd name="connsiteY2202" fmla="*/ 2989706 h 5955635"/>
                  <a:gd name="connsiteX2203" fmla="*/ 5570038 w 6187971"/>
                  <a:gd name="connsiteY2203" fmla="*/ 3017692 h 5955635"/>
                  <a:gd name="connsiteX2204" fmla="*/ 5571000 w 6187971"/>
                  <a:gd name="connsiteY2204" fmla="*/ 3022197 h 5955635"/>
                  <a:gd name="connsiteX2205" fmla="*/ 5569384 w 6187971"/>
                  <a:gd name="connsiteY2205" fmla="*/ 3036671 h 5955635"/>
                  <a:gd name="connsiteX2206" fmla="*/ 5570346 w 6187971"/>
                  <a:gd name="connsiteY2206" fmla="*/ 3041174 h 5955635"/>
                  <a:gd name="connsiteX2207" fmla="*/ 5571308 w 6187971"/>
                  <a:gd name="connsiteY2207" fmla="*/ 3045679 h 5955635"/>
                  <a:gd name="connsiteX2208" fmla="*/ 5569650 w 6187971"/>
                  <a:gd name="connsiteY2208" fmla="*/ 3126097 h 5955635"/>
                  <a:gd name="connsiteX2209" fmla="*/ 5572537 w 6187971"/>
                  <a:gd name="connsiteY2209" fmla="*/ 3139609 h 5955635"/>
                  <a:gd name="connsiteX2210" fmla="*/ 5573500 w 6187971"/>
                  <a:gd name="connsiteY2210" fmla="*/ 3144113 h 5955635"/>
                  <a:gd name="connsiteX2211" fmla="*/ 5577349 w 6187971"/>
                  <a:gd name="connsiteY2211" fmla="*/ 3162129 h 5955635"/>
                  <a:gd name="connsiteX2212" fmla="*/ 5569917 w 6187971"/>
                  <a:gd name="connsiteY2212" fmla="*/ 3215523 h 5955635"/>
                  <a:gd name="connsiteX2213" fmla="*/ 5551779 w 6187971"/>
                  <a:gd name="connsiteY2213" fmla="*/ 3417202 h 5955635"/>
                  <a:gd name="connsiteX2214" fmla="*/ 5552741 w 6187971"/>
                  <a:gd name="connsiteY2214" fmla="*/ 3421707 h 5955635"/>
                  <a:gd name="connsiteX2215" fmla="*/ 5549200 w 6187971"/>
                  <a:gd name="connsiteY2215" fmla="*/ 3427172 h 5955635"/>
                  <a:gd name="connsiteX2216" fmla="*/ 5528169 w 6187971"/>
                  <a:gd name="connsiteY2216" fmla="*/ 3494068 h 5955635"/>
                  <a:gd name="connsiteX2217" fmla="*/ 5510688 w 6187971"/>
                  <a:gd name="connsiteY2217" fmla="*/ 3559800 h 5955635"/>
                  <a:gd name="connsiteX2218" fmla="*/ 5510930 w 6187971"/>
                  <a:gd name="connsiteY2218" fmla="*/ 3558388 h 5955635"/>
                  <a:gd name="connsiteX2219" fmla="*/ 5512778 w 6187971"/>
                  <a:gd name="connsiteY2219" fmla="*/ 3543275 h 5955635"/>
                  <a:gd name="connsiteX2220" fmla="*/ 5515358 w 6187971"/>
                  <a:gd name="connsiteY2220" fmla="*/ 3533305 h 5955635"/>
                  <a:gd name="connsiteX2221" fmla="*/ 5522135 w 6187971"/>
                  <a:gd name="connsiteY2221" fmla="*/ 3498890 h 5955635"/>
                  <a:gd name="connsiteX2222" fmla="*/ 5533108 w 6187971"/>
                  <a:gd name="connsiteY2222" fmla="*/ 3440030 h 5955635"/>
                  <a:gd name="connsiteX2223" fmla="*/ 5535687 w 6187971"/>
                  <a:gd name="connsiteY2223" fmla="*/ 3430059 h 5955635"/>
                  <a:gd name="connsiteX2224" fmla="*/ 5538267 w 6187971"/>
                  <a:gd name="connsiteY2224" fmla="*/ 3420089 h 5955635"/>
                  <a:gd name="connsiteX2225" fmla="*/ 5532800 w 6187971"/>
                  <a:gd name="connsiteY2225" fmla="*/ 3416547 h 5955635"/>
                  <a:gd name="connsiteX2226" fmla="*/ 5523137 w 6187971"/>
                  <a:gd name="connsiteY2226" fmla="*/ 3437450 h 5955635"/>
                  <a:gd name="connsiteX2227" fmla="*/ 5524099 w 6187971"/>
                  <a:gd name="connsiteY2227" fmla="*/ 3441955 h 5955635"/>
                  <a:gd name="connsiteX2228" fmla="*/ 5505387 w 6187971"/>
                  <a:gd name="connsiteY2228" fmla="*/ 3530725 h 5955635"/>
                  <a:gd name="connsiteX2229" fmla="*/ 5506350 w 6187971"/>
                  <a:gd name="connsiteY2229" fmla="*/ 3535230 h 5955635"/>
                  <a:gd name="connsiteX2230" fmla="*/ 5493145 w 6187971"/>
                  <a:gd name="connsiteY2230" fmla="*/ 3561598 h 5955635"/>
                  <a:gd name="connsiteX2231" fmla="*/ 5485406 w 6187971"/>
                  <a:gd name="connsiteY2231" fmla="*/ 3591510 h 5955635"/>
                  <a:gd name="connsiteX2232" fmla="*/ 5472745 w 6187971"/>
                  <a:gd name="connsiteY2232" fmla="*/ 3650731 h 5955635"/>
                  <a:gd name="connsiteX2233" fmla="*/ 5453639 w 6187971"/>
                  <a:gd name="connsiteY2233" fmla="*/ 3702176 h 5955635"/>
                  <a:gd name="connsiteX2234" fmla="*/ 5451565 w 6187971"/>
                  <a:gd name="connsiteY2234" fmla="*/ 3697642 h 5955635"/>
                  <a:gd name="connsiteX2235" fmla="*/ 5369715 w 6187971"/>
                  <a:gd name="connsiteY2235" fmla="*/ 3931772 h 5955635"/>
                  <a:gd name="connsiteX2236" fmla="*/ 5365212 w 6187971"/>
                  <a:gd name="connsiteY2236" fmla="*/ 3932734 h 5955635"/>
                  <a:gd name="connsiteX2237" fmla="*/ 5366174 w 6187971"/>
                  <a:gd name="connsiteY2237" fmla="*/ 3937239 h 5955635"/>
                  <a:gd name="connsiteX2238" fmla="*/ 5367136 w 6187971"/>
                  <a:gd name="connsiteY2238" fmla="*/ 3941742 h 5955635"/>
                  <a:gd name="connsiteX2239" fmla="*/ 5352006 w 6187971"/>
                  <a:gd name="connsiteY2239" fmla="*/ 3959103 h 5955635"/>
                  <a:gd name="connsiteX2240" fmla="*/ 5329445 w 6187971"/>
                  <a:gd name="connsiteY2240" fmla="*/ 4029858 h 5955635"/>
                  <a:gd name="connsiteX2241" fmla="*/ 5326559 w 6187971"/>
                  <a:gd name="connsiteY2241" fmla="*/ 4016346 h 5955635"/>
                  <a:gd name="connsiteX2242" fmla="*/ 5319782 w 6187971"/>
                  <a:gd name="connsiteY2242" fmla="*/ 4050762 h 5955635"/>
                  <a:gd name="connsiteX2243" fmla="*/ 5314316 w 6187971"/>
                  <a:gd name="connsiteY2243" fmla="*/ 4047220 h 5955635"/>
                  <a:gd name="connsiteX2244" fmla="*/ 5276625 w 6187971"/>
                  <a:gd name="connsiteY2244" fmla="*/ 4135336 h 5955635"/>
                  <a:gd name="connsiteX2245" fmla="*/ 5272122 w 6187971"/>
                  <a:gd name="connsiteY2245" fmla="*/ 4136298 h 5955635"/>
                  <a:gd name="connsiteX2246" fmla="*/ 5234124 w 6187971"/>
                  <a:gd name="connsiteY2246" fmla="*/ 4200931 h 5955635"/>
                  <a:gd name="connsiteX2247" fmla="*/ 5190005 w 6187971"/>
                  <a:gd name="connsiteY2247" fmla="*/ 4281002 h 5955635"/>
                  <a:gd name="connsiteX2248" fmla="*/ 5161796 w 6187971"/>
                  <a:gd name="connsiteY2248" fmla="*/ 4317053 h 5955635"/>
                  <a:gd name="connsiteX2249" fmla="*/ 5135887 w 6187971"/>
                  <a:gd name="connsiteY2249" fmla="*/ 4358358 h 5955635"/>
                  <a:gd name="connsiteX2250" fmla="*/ 5134954 w 6187971"/>
                  <a:gd name="connsiteY2250" fmla="*/ 4353989 h 5955635"/>
                  <a:gd name="connsiteX2251" fmla="*/ 5131412 w 6187971"/>
                  <a:gd name="connsiteY2251" fmla="*/ 4359456 h 5955635"/>
                  <a:gd name="connsiteX2252" fmla="*/ 5128832 w 6187971"/>
                  <a:gd name="connsiteY2252" fmla="*/ 4369426 h 5955635"/>
                  <a:gd name="connsiteX2253" fmla="*/ 5127869 w 6187971"/>
                  <a:gd name="connsiteY2253" fmla="*/ 4364921 h 5955635"/>
                  <a:gd name="connsiteX2254" fmla="*/ 5106619 w 6187971"/>
                  <a:gd name="connsiteY2254" fmla="*/ 4397719 h 5955635"/>
                  <a:gd name="connsiteX2255" fmla="*/ 5107581 w 6187971"/>
                  <a:gd name="connsiteY2255" fmla="*/ 4402224 h 5955635"/>
                  <a:gd name="connsiteX2256" fmla="*/ 5105001 w 6187971"/>
                  <a:gd name="connsiteY2256" fmla="*/ 4412194 h 5955635"/>
                  <a:gd name="connsiteX2257" fmla="*/ 5103077 w 6187971"/>
                  <a:gd name="connsiteY2257" fmla="*/ 4403186 h 5955635"/>
                  <a:gd name="connsiteX2258" fmla="*/ 5092452 w 6187971"/>
                  <a:gd name="connsiteY2258" fmla="*/ 4419585 h 5955635"/>
                  <a:gd name="connsiteX2259" fmla="*/ 5091489 w 6187971"/>
                  <a:gd name="connsiteY2259" fmla="*/ 4415080 h 5955635"/>
                  <a:gd name="connsiteX2260" fmla="*/ 5090527 w 6187971"/>
                  <a:gd name="connsiteY2260" fmla="*/ 4410577 h 5955635"/>
                  <a:gd name="connsiteX2261" fmla="*/ 5086023 w 6187971"/>
                  <a:gd name="connsiteY2261" fmla="*/ 4411539 h 5955635"/>
                  <a:gd name="connsiteX2262" fmla="*/ 5087947 w 6187971"/>
                  <a:gd name="connsiteY2262" fmla="*/ 4420547 h 5955635"/>
                  <a:gd name="connsiteX2263" fmla="*/ 5088910 w 6187971"/>
                  <a:gd name="connsiteY2263" fmla="*/ 4425051 h 5955635"/>
                  <a:gd name="connsiteX2264" fmla="*/ 5085368 w 6187971"/>
                  <a:gd name="connsiteY2264" fmla="*/ 4430518 h 5955635"/>
                  <a:gd name="connsiteX2265" fmla="*/ 5080864 w 6187971"/>
                  <a:gd name="connsiteY2265" fmla="*/ 4431480 h 5955635"/>
                  <a:gd name="connsiteX2266" fmla="*/ 5076360 w 6187971"/>
                  <a:gd name="connsiteY2266" fmla="*/ 4432443 h 5955635"/>
                  <a:gd name="connsiteX2267" fmla="*/ 5077322 w 6187971"/>
                  <a:gd name="connsiteY2267" fmla="*/ 4436946 h 5955635"/>
                  <a:gd name="connsiteX2268" fmla="*/ 5078284 w 6187971"/>
                  <a:gd name="connsiteY2268" fmla="*/ 4441450 h 5955635"/>
                  <a:gd name="connsiteX2269" fmla="*/ 5066697 w 6187971"/>
                  <a:gd name="connsiteY2269" fmla="*/ 4453345 h 5955635"/>
                  <a:gd name="connsiteX2270" fmla="*/ 5065735 w 6187971"/>
                  <a:gd name="connsiteY2270" fmla="*/ 4448841 h 5955635"/>
                  <a:gd name="connsiteX2271" fmla="*/ 5062192 w 6187971"/>
                  <a:gd name="connsiteY2271" fmla="*/ 4454307 h 5955635"/>
                  <a:gd name="connsiteX2272" fmla="*/ 5058650 w 6187971"/>
                  <a:gd name="connsiteY2272" fmla="*/ 4459774 h 5955635"/>
                  <a:gd name="connsiteX2273" fmla="*/ 5056071 w 6187971"/>
                  <a:gd name="connsiteY2273" fmla="*/ 4469744 h 5955635"/>
                  <a:gd name="connsiteX2274" fmla="*/ 5055109 w 6187971"/>
                  <a:gd name="connsiteY2274" fmla="*/ 4465240 h 5955635"/>
                  <a:gd name="connsiteX2275" fmla="*/ 5039017 w 6187971"/>
                  <a:gd name="connsiteY2275" fmla="*/ 4478097 h 5955635"/>
                  <a:gd name="connsiteX2276" fmla="*/ 5037093 w 6187971"/>
                  <a:gd name="connsiteY2276" fmla="*/ 4469089 h 5955635"/>
                  <a:gd name="connsiteX2277" fmla="*/ 5021963 w 6187971"/>
                  <a:gd name="connsiteY2277" fmla="*/ 4486451 h 5955635"/>
                  <a:gd name="connsiteX2278" fmla="*/ 5021001 w 6187971"/>
                  <a:gd name="connsiteY2278" fmla="*/ 4481946 h 5955635"/>
                  <a:gd name="connsiteX2279" fmla="*/ 5024543 w 6187971"/>
                  <a:gd name="connsiteY2279" fmla="*/ 4476480 h 5955635"/>
                  <a:gd name="connsiteX2280" fmla="*/ 5023581 w 6187971"/>
                  <a:gd name="connsiteY2280" fmla="*/ 4471976 h 5955635"/>
                  <a:gd name="connsiteX2281" fmla="*/ 5020039 w 6187971"/>
                  <a:gd name="connsiteY2281" fmla="*/ 4477442 h 5955635"/>
                  <a:gd name="connsiteX2282" fmla="*/ 5016497 w 6187971"/>
                  <a:gd name="connsiteY2282" fmla="*/ 4482909 h 5955635"/>
                  <a:gd name="connsiteX2283" fmla="*/ 5013917 w 6187971"/>
                  <a:gd name="connsiteY2283" fmla="*/ 4492879 h 5955635"/>
                  <a:gd name="connsiteX2284" fmla="*/ 5022925 w 6187971"/>
                  <a:gd name="connsiteY2284" fmla="*/ 4490954 h 5955635"/>
                  <a:gd name="connsiteX2285" fmla="*/ 5019383 w 6187971"/>
                  <a:gd name="connsiteY2285" fmla="*/ 4496421 h 5955635"/>
                  <a:gd name="connsiteX2286" fmla="*/ 5002636 w 6187971"/>
                  <a:gd name="connsiteY2286" fmla="*/ 4528256 h 5955635"/>
                  <a:gd name="connsiteX2287" fmla="*/ 5019690 w 6187971"/>
                  <a:gd name="connsiteY2287" fmla="*/ 4519904 h 5955635"/>
                  <a:gd name="connsiteX2288" fmla="*/ 5004561 w 6187971"/>
                  <a:gd name="connsiteY2288" fmla="*/ 4537265 h 5955635"/>
                  <a:gd name="connsiteX2289" fmla="*/ 4993936 w 6187971"/>
                  <a:gd name="connsiteY2289" fmla="*/ 4553664 h 5955635"/>
                  <a:gd name="connsiteX2290" fmla="*/ 4985890 w 6187971"/>
                  <a:gd name="connsiteY2290" fmla="*/ 4560092 h 5955635"/>
                  <a:gd name="connsiteX2291" fmla="*/ 4983966 w 6187971"/>
                  <a:gd name="connsiteY2291" fmla="*/ 4551084 h 5955635"/>
                  <a:gd name="connsiteX2292" fmla="*/ 4969798 w 6187971"/>
                  <a:gd name="connsiteY2292" fmla="*/ 4572949 h 5955635"/>
                  <a:gd name="connsiteX2293" fmla="*/ 4964332 w 6187971"/>
                  <a:gd name="connsiteY2293" fmla="*/ 4569407 h 5955635"/>
                  <a:gd name="connsiteX2294" fmla="*/ 4967874 w 6187971"/>
                  <a:gd name="connsiteY2294" fmla="*/ 4563941 h 5955635"/>
                  <a:gd name="connsiteX2295" fmla="*/ 4966911 w 6187971"/>
                  <a:gd name="connsiteY2295" fmla="*/ 4559437 h 5955635"/>
                  <a:gd name="connsiteX2296" fmla="*/ 4962407 w 6187971"/>
                  <a:gd name="connsiteY2296" fmla="*/ 4560400 h 5955635"/>
                  <a:gd name="connsiteX2297" fmla="*/ 4958866 w 6187971"/>
                  <a:gd name="connsiteY2297" fmla="*/ 4565865 h 5955635"/>
                  <a:gd name="connsiteX2298" fmla="*/ 4959828 w 6187971"/>
                  <a:gd name="connsiteY2298" fmla="*/ 4570370 h 5955635"/>
                  <a:gd name="connsiteX2299" fmla="*/ 4956286 w 6187971"/>
                  <a:gd name="connsiteY2299" fmla="*/ 4575836 h 5955635"/>
                  <a:gd name="connsiteX2300" fmla="*/ 4952744 w 6187971"/>
                  <a:gd name="connsiteY2300" fmla="*/ 4581303 h 5955635"/>
                  <a:gd name="connsiteX2301" fmla="*/ 4948240 w 6187971"/>
                  <a:gd name="connsiteY2301" fmla="*/ 4582265 h 5955635"/>
                  <a:gd name="connsiteX2302" fmla="*/ 4949202 w 6187971"/>
                  <a:gd name="connsiteY2302" fmla="*/ 4586769 h 5955635"/>
                  <a:gd name="connsiteX2303" fmla="*/ 4944698 w 6187971"/>
                  <a:gd name="connsiteY2303" fmla="*/ 4587731 h 5955635"/>
                  <a:gd name="connsiteX2304" fmla="*/ 4943735 w 6187971"/>
                  <a:gd name="connsiteY2304" fmla="*/ 4583228 h 5955635"/>
                  <a:gd name="connsiteX2305" fmla="*/ 4946315 w 6187971"/>
                  <a:gd name="connsiteY2305" fmla="*/ 4573257 h 5955635"/>
                  <a:gd name="connsiteX2306" fmla="*/ 4953399 w 6187971"/>
                  <a:gd name="connsiteY2306" fmla="*/ 4562324 h 5955635"/>
                  <a:gd name="connsiteX2307" fmla="*/ 4948895 w 6187971"/>
                  <a:gd name="connsiteY2307" fmla="*/ 4563286 h 5955635"/>
                  <a:gd name="connsiteX2308" fmla="*/ 4945353 w 6187971"/>
                  <a:gd name="connsiteY2308" fmla="*/ 4568752 h 5955635"/>
                  <a:gd name="connsiteX2309" fmla="*/ 4934728 w 6187971"/>
                  <a:gd name="connsiteY2309" fmla="*/ 4585152 h 5955635"/>
                  <a:gd name="connsiteX2310" fmla="*/ 4935690 w 6187971"/>
                  <a:gd name="connsiteY2310" fmla="*/ 4589655 h 5955635"/>
                  <a:gd name="connsiteX2311" fmla="*/ 4929569 w 6187971"/>
                  <a:gd name="connsiteY2311" fmla="*/ 4605092 h 5955635"/>
                  <a:gd name="connsiteX2312" fmla="*/ 4880638 w 6187971"/>
                  <a:gd name="connsiteY2312" fmla="*/ 4662642 h 5955635"/>
                  <a:gd name="connsiteX2313" fmla="*/ 4876134 w 6187971"/>
                  <a:gd name="connsiteY2313" fmla="*/ 4663604 h 5955635"/>
                  <a:gd name="connsiteX2314" fmla="*/ 4872593 w 6187971"/>
                  <a:gd name="connsiteY2314" fmla="*/ 4669071 h 5955635"/>
                  <a:gd name="connsiteX2315" fmla="*/ 4861005 w 6187971"/>
                  <a:gd name="connsiteY2315" fmla="*/ 4680965 h 5955635"/>
                  <a:gd name="connsiteX2316" fmla="*/ 4857463 w 6187971"/>
                  <a:gd name="connsiteY2316" fmla="*/ 4686432 h 5955635"/>
                  <a:gd name="connsiteX2317" fmla="*/ 4845875 w 6187971"/>
                  <a:gd name="connsiteY2317" fmla="*/ 4698327 h 5955635"/>
                  <a:gd name="connsiteX2318" fmla="*/ 4834288 w 6187971"/>
                  <a:gd name="connsiteY2318" fmla="*/ 4710222 h 5955635"/>
                  <a:gd name="connsiteX2319" fmla="*/ 4798562 w 6187971"/>
                  <a:gd name="connsiteY2319" fmla="*/ 4741402 h 5955635"/>
                  <a:gd name="connsiteX2320" fmla="*/ 4762182 w 6187971"/>
                  <a:gd name="connsiteY2320" fmla="*/ 4791561 h 5955635"/>
                  <a:gd name="connsiteX2321" fmla="*/ 4750594 w 6187971"/>
                  <a:gd name="connsiteY2321" fmla="*/ 4803457 h 5955635"/>
                  <a:gd name="connsiteX2322" fmla="*/ 4761527 w 6187971"/>
                  <a:gd name="connsiteY2322" fmla="*/ 4810540 h 5955635"/>
                  <a:gd name="connsiteX2323" fmla="*/ 4792748 w 6187971"/>
                  <a:gd name="connsiteY2323" fmla="*/ 4780322 h 5955635"/>
                  <a:gd name="connsiteX2324" fmla="*/ 4825586 w 6187971"/>
                  <a:gd name="connsiteY2324" fmla="*/ 4735629 h 5955635"/>
                  <a:gd name="connsiteX2325" fmla="*/ 4840716 w 6187971"/>
                  <a:gd name="connsiteY2325" fmla="*/ 4718268 h 5955635"/>
                  <a:gd name="connsiteX2326" fmla="*/ 4841678 w 6187971"/>
                  <a:gd name="connsiteY2326" fmla="*/ 4722772 h 5955635"/>
                  <a:gd name="connsiteX2327" fmla="*/ 4837175 w 6187971"/>
                  <a:gd name="connsiteY2327" fmla="*/ 4723734 h 5955635"/>
                  <a:gd name="connsiteX2328" fmla="*/ 4838137 w 6187971"/>
                  <a:gd name="connsiteY2328" fmla="*/ 4728239 h 5955635"/>
                  <a:gd name="connsiteX2329" fmla="*/ 4842641 w 6187971"/>
                  <a:gd name="connsiteY2329" fmla="*/ 4727276 h 5955635"/>
                  <a:gd name="connsiteX2330" fmla="*/ 4846183 w 6187971"/>
                  <a:gd name="connsiteY2330" fmla="*/ 4721810 h 5955635"/>
                  <a:gd name="connsiteX2331" fmla="*/ 4843296 w 6187971"/>
                  <a:gd name="connsiteY2331" fmla="*/ 4708298 h 5955635"/>
                  <a:gd name="connsiteX2332" fmla="*/ 4854883 w 6187971"/>
                  <a:gd name="connsiteY2332" fmla="*/ 4696402 h 5955635"/>
                  <a:gd name="connsiteX2333" fmla="*/ 4863892 w 6187971"/>
                  <a:gd name="connsiteY2333" fmla="*/ 4694478 h 5955635"/>
                  <a:gd name="connsiteX2334" fmla="*/ 4864854 w 6187971"/>
                  <a:gd name="connsiteY2334" fmla="*/ 4698982 h 5955635"/>
                  <a:gd name="connsiteX2335" fmla="*/ 4868395 w 6187971"/>
                  <a:gd name="connsiteY2335" fmla="*/ 4693515 h 5955635"/>
                  <a:gd name="connsiteX2336" fmla="*/ 4867433 w 6187971"/>
                  <a:gd name="connsiteY2336" fmla="*/ 4689012 h 5955635"/>
                  <a:gd name="connsiteX2337" fmla="*/ 4870013 w 6187971"/>
                  <a:gd name="connsiteY2337" fmla="*/ 4679041 h 5955635"/>
                  <a:gd name="connsiteX2338" fmla="*/ 4878058 w 6187971"/>
                  <a:gd name="connsiteY2338" fmla="*/ 4672613 h 5955635"/>
                  <a:gd name="connsiteX2339" fmla="*/ 4882563 w 6187971"/>
                  <a:gd name="connsiteY2339" fmla="*/ 4671651 h 5955635"/>
                  <a:gd name="connsiteX2340" fmla="*/ 4881600 w 6187971"/>
                  <a:gd name="connsiteY2340" fmla="*/ 4667146 h 5955635"/>
                  <a:gd name="connsiteX2341" fmla="*/ 4885142 w 6187971"/>
                  <a:gd name="connsiteY2341" fmla="*/ 4661680 h 5955635"/>
                  <a:gd name="connsiteX2342" fmla="*/ 4935035 w 6187971"/>
                  <a:gd name="connsiteY2342" fmla="*/ 4608634 h 5955635"/>
                  <a:gd name="connsiteX2343" fmla="*/ 4938577 w 6187971"/>
                  <a:gd name="connsiteY2343" fmla="*/ 4603167 h 5955635"/>
                  <a:gd name="connsiteX2344" fmla="*/ 4937615 w 6187971"/>
                  <a:gd name="connsiteY2344" fmla="*/ 4598664 h 5955635"/>
                  <a:gd name="connsiteX2345" fmla="*/ 4942119 w 6187971"/>
                  <a:gd name="connsiteY2345" fmla="*/ 4597702 h 5955635"/>
                  <a:gd name="connsiteX2346" fmla="*/ 4943081 w 6187971"/>
                  <a:gd name="connsiteY2346" fmla="*/ 4602205 h 5955635"/>
                  <a:gd name="connsiteX2347" fmla="*/ 4963677 w 6187971"/>
                  <a:gd name="connsiteY2347" fmla="*/ 4588386 h 5955635"/>
                  <a:gd name="connsiteX2348" fmla="*/ 4962715 w 6187971"/>
                  <a:gd name="connsiteY2348" fmla="*/ 4583882 h 5955635"/>
                  <a:gd name="connsiteX2349" fmla="*/ 4961097 w 6187971"/>
                  <a:gd name="connsiteY2349" fmla="*/ 4598356 h 5955635"/>
                  <a:gd name="connsiteX2350" fmla="*/ 4991357 w 6187971"/>
                  <a:gd name="connsiteY2350" fmla="*/ 4563634 h 5955635"/>
                  <a:gd name="connsiteX2351" fmla="*/ 5010027 w 6187971"/>
                  <a:gd name="connsiteY2351" fmla="*/ 4540806 h 5955635"/>
                  <a:gd name="connsiteX2352" fmla="*/ 5028699 w 6187971"/>
                  <a:gd name="connsiteY2352" fmla="*/ 4517979 h 5955635"/>
                  <a:gd name="connsiteX2353" fmla="*/ 5061537 w 6187971"/>
                  <a:gd name="connsiteY2353" fmla="*/ 4473286 h 5955635"/>
                  <a:gd name="connsiteX2354" fmla="*/ 5073126 w 6187971"/>
                  <a:gd name="connsiteY2354" fmla="*/ 4461391 h 5955635"/>
                  <a:gd name="connsiteX2355" fmla="*/ 5080209 w 6187971"/>
                  <a:gd name="connsiteY2355" fmla="*/ 4450458 h 5955635"/>
                  <a:gd name="connsiteX2356" fmla="*/ 5088254 w 6187971"/>
                  <a:gd name="connsiteY2356" fmla="*/ 4444030 h 5955635"/>
                  <a:gd name="connsiteX2357" fmla="*/ 5098881 w 6187971"/>
                  <a:gd name="connsiteY2357" fmla="*/ 4427631 h 5955635"/>
                  <a:gd name="connsiteX2358" fmla="*/ 5110468 w 6187971"/>
                  <a:gd name="connsiteY2358" fmla="*/ 4415736 h 5955635"/>
                  <a:gd name="connsiteX2359" fmla="*/ 5116589 w 6187971"/>
                  <a:gd name="connsiteY2359" fmla="*/ 4400299 h 5955635"/>
                  <a:gd name="connsiteX2360" fmla="*/ 5121093 w 6187971"/>
                  <a:gd name="connsiteY2360" fmla="*/ 4399337 h 5955635"/>
                  <a:gd name="connsiteX2361" fmla="*/ 5231197 w 6187971"/>
                  <a:gd name="connsiteY2361" fmla="*/ 4253363 h 5955635"/>
                  <a:gd name="connsiteX2362" fmla="*/ 5235700 w 6187971"/>
                  <a:gd name="connsiteY2362" fmla="*/ 4252401 h 5955635"/>
                  <a:gd name="connsiteX2363" fmla="*/ 5240205 w 6187971"/>
                  <a:gd name="connsiteY2363" fmla="*/ 4251439 h 5955635"/>
                  <a:gd name="connsiteX2364" fmla="*/ 5233121 w 6187971"/>
                  <a:gd name="connsiteY2364" fmla="*/ 4262371 h 5955635"/>
                  <a:gd name="connsiteX2365" fmla="*/ 5226037 w 6187971"/>
                  <a:gd name="connsiteY2365" fmla="*/ 4273304 h 5955635"/>
                  <a:gd name="connsiteX2366" fmla="*/ 5218954 w 6187971"/>
                  <a:gd name="connsiteY2366" fmla="*/ 4284236 h 5955635"/>
                  <a:gd name="connsiteX2367" fmla="*/ 5219916 w 6187971"/>
                  <a:gd name="connsiteY2367" fmla="*/ 4288741 h 5955635"/>
                  <a:gd name="connsiteX2368" fmla="*/ 5202207 w 6187971"/>
                  <a:gd name="connsiteY2368" fmla="*/ 4316072 h 5955635"/>
                  <a:gd name="connsiteX2369" fmla="*/ 5203169 w 6187971"/>
                  <a:gd name="connsiteY2369" fmla="*/ 4320576 h 5955635"/>
                  <a:gd name="connsiteX2370" fmla="*/ 5207674 w 6187971"/>
                  <a:gd name="connsiteY2370" fmla="*/ 4319614 h 5955635"/>
                  <a:gd name="connsiteX2371" fmla="*/ 5211216 w 6187971"/>
                  <a:gd name="connsiteY2371" fmla="*/ 4314147 h 5955635"/>
                  <a:gd name="connsiteX2372" fmla="*/ 5214757 w 6187971"/>
                  <a:gd name="connsiteY2372" fmla="*/ 4308682 h 5955635"/>
                  <a:gd name="connsiteX2373" fmla="*/ 5218299 w 6187971"/>
                  <a:gd name="connsiteY2373" fmla="*/ 4303215 h 5955635"/>
                  <a:gd name="connsiteX2374" fmla="*/ 5225382 w 6187971"/>
                  <a:gd name="connsiteY2374" fmla="*/ 4292283 h 5955635"/>
                  <a:gd name="connsiteX2375" fmla="*/ 5214073 w 6187971"/>
                  <a:gd name="connsiteY2375" fmla="*/ 4310299 h 5955635"/>
                  <a:gd name="connsiteX2376" fmla="*/ 5204204 w 6187971"/>
                  <a:gd name="connsiteY2376" fmla="*/ 4325020 h 5955635"/>
                  <a:gd name="connsiteX2377" fmla="*/ 5204132 w 6187971"/>
                  <a:gd name="connsiteY2377" fmla="*/ 4325081 h 5955635"/>
                  <a:gd name="connsiteX2378" fmla="*/ 5204128 w 6187971"/>
                  <a:gd name="connsiteY2378" fmla="*/ 4325131 h 5955635"/>
                  <a:gd name="connsiteX2379" fmla="*/ 5203246 w 6187971"/>
                  <a:gd name="connsiteY2379" fmla="*/ 4326447 h 5955635"/>
                  <a:gd name="connsiteX2380" fmla="*/ 5194162 w 6187971"/>
                  <a:gd name="connsiteY2380" fmla="*/ 4322501 h 5955635"/>
                  <a:gd name="connsiteX2381" fmla="*/ 5159705 w 6187971"/>
                  <a:gd name="connsiteY2381" fmla="*/ 4381669 h 5955635"/>
                  <a:gd name="connsiteX2382" fmla="*/ 5164209 w 6187971"/>
                  <a:gd name="connsiteY2382" fmla="*/ 4380706 h 5955635"/>
                  <a:gd name="connsiteX2383" fmla="*/ 5153584 w 6187971"/>
                  <a:gd name="connsiteY2383" fmla="*/ 4397105 h 5955635"/>
                  <a:gd name="connsiteX2384" fmla="*/ 5149080 w 6187971"/>
                  <a:gd name="connsiteY2384" fmla="*/ 4398068 h 5955635"/>
                  <a:gd name="connsiteX2385" fmla="*/ 5150042 w 6187971"/>
                  <a:gd name="connsiteY2385" fmla="*/ 4402571 h 5955635"/>
                  <a:gd name="connsiteX2386" fmla="*/ 5145539 w 6187971"/>
                  <a:gd name="connsiteY2386" fmla="*/ 4403533 h 5955635"/>
                  <a:gd name="connsiteX2387" fmla="*/ 5138455 w 6187971"/>
                  <a:gd name="connsiteY2387" fmla="*/ 4414466 h 5955635"/>
                  <a:gd name="connsiteX2388" fmla="*/ 5135875 w 6187971"/>
                  <a:gd name="connsiteY2388" fmla="*/ 4424436 h 5955635"/>
                  <a:gd name="connsiteX2389" fmla="*/ 5132334 w 6187971"/>
                  <a:gd name="connsiteY2389" fmla="*/ 4429903 h 5955635"/>
                  <a:gd name="connsiteX2390" fmla="*/ 5121707 w 6187971"/>
                  <a:gd name="connsiteY2390" fmla="*/ 4446302 h 5955635"/>
                  <a:gd name="connsiteX2391" fmla="*/ 5122670 w 6187971"/>
                  <a:gd name="connsiteY2391" fmla="*/ 4450806 h 5955635"/>
                  <a:gd name="connsiteX2392" fmla="*/ 5119128 w 6187971"/>
                  <a:gd name="connsiteY2392" fmla="*/ 4456272 h 5955635"/>
                  <a:gd name="connsiteX2393" fmla="*/ 5086289 w 6187971"/>
                  <a:gd name="connsiteY2393" fmla="*/ 4500965 h 5955635"/>
                  <a:gd name="connsiteX2394" fmla="*/ 5080824 w 6187971"/>
                  <a:gd name="connsiteY2394" fmla="*/ 4497423 h 5955635"/>
                  <a:gd name="connsiteX2395" fmla="*/ 5084365 w 6187971"/>
                  <a:gd name="connsiteY2395" fmla="*/ 4491957 h 5955635"/>
                  <a:gd name="connsiteX2396" fmla="*/ 5087907 w 6187971"/>
                  <a:gd name="connsiteY2396" fmla="*/ 4486491 h 5955635"/>
                  <a:gd name="connsiteX2397" fmla="*/ 5083403 w 6187971"/>
                  <a:gd name="connsiteY2397" fmla="*/ 4487453 h 5955635"/>
                  <a:gd name="connsiteX2398" fmla="*/ 5079862 w 6187971"/>
                  <a:gd name="connsiteY2398" fmla="*/ 4492920 h 5955635"/>
                  <a:gd name="connsiteX2399" fmla="*/ 5076319 w 6187971"/>
                  <a:gd name="connsiteY2399" fmla="*/ 4498385 h 5955635"/>
                  <a:gd name="connsiteX2400" fmla="*/ 5077282 w 6187971"/>
                  <a:gd name="connsiteY2400" fmla="*/ 4502890 h 5955635"/>
                  <a:gd name="connsiteX2401" fmla="*/ 5078244 w 6187971"/>
                  <a:gd name="connsiteY2401" fmla="*/ 4507394 h 5955635"/>
                  <a:gd name="connsiteX2402" fmla="*/ 5044443 w 6187971"/>
                  <a:gd name="connsiteY2402" fmla="*/ 4547582 h 5955635"/>
                  <a:gd name="connsiteX2403" fmla="*/ 5045405 w 6187971"/>
                  <a:gd name="connsiteY2403" fmla="*/ 4552086 h 5955635"/>
                  <a:gd name="connsiteX2404" fmla="*/ 4968796 w 6187971"/>
                  <a:gd name="connsiteY2404" fmla="*/ 4634389 h 5955635"/>
                  <a:gd name="connsiteX2405" fmla="*/ 4860964 w 6187971"/>
                  <a:gd name="connsiteY2405" fmla="*/ 4746909 h 5955635"/>
                  <a:gd name="connsiteX2406" fmla="*/ 4837789 w 6187971"/>
                  <a:gd name="connsiteY2406" fmla="*/ 4770699 h 5955635"/>
                  <a:gd name="connsiteX2407" fmla="*/ 4833284 w 6187971"/>
                  <a:gd name="connsiteY2407" fmla="*/ 4771662 h 5955635"/>
                  <a:gd name="connsiteX2408" fmla="*/ 4820735 w 6187971"/>
                  <a:gd name="connsiteY2408" fmla="*/ 4779052 h 5955635"/>
                  <a:gd name="connsiteX2409" fmla="*/ 4817192 w 6187971"/>
                  <a:gd name="connsiteY2409" fmla="*/ 4784519 h 5955635"/>
                  <a:gd name="connsiteX2410" fmla="*/ 4821697 w 6187971"/>
                  <a:gd name="connsiteY2410" fmla="*/ 4783556 h 5955635"/>
                  <a:gd name="connsiteX2411" fmla="*/ 4762796 w 6187971"/>
                  <a:gd name="connsiteY2411" fmla="*/ 4838527 h 5955635"/>
                  <a:gd name="connsiteX2412" fmla="*/ 4715484 w 6187971"/>
                  <a:gd name="connsiteY2412" fmla="*/ 4881602 h 5955635"/>
                  <a:gd name="connsiteX2413" fmla="*/ 4699392 w 6187971"/>
                  <a:gd name="connsiteY2413" fmla="*/ 4894460 h 5955635"/>
                  <a:gd name="connsiteX2414" fmla="*/ 4654658 w 6187971"/>
                  <a:gd name="connsiteY2414" fmla="*/ 4927565 h 5955635"/>
                  <a:gd name="connsiteX2415" fmla="*/ 4623437 w 6187971"/>
                  <a:gd name="connsiteY2415" fmla="*/ 4957784 h 5955635"/>
                  <a:gd name="connsiteX2416" fmla="*/ 4440960 w 6187971"/>
                  <a:gd name="connsiteY2416" fmla="*/ 5095671 h 5955635"/>
                  <a:gd name="connsiteX2417" fmla="*/ 4291323 w 6187971"/>
                  <a:gd name="connsiteY2417" fmla="*/ 5188865 h 5955635"/>
                  <a:gd name="connsiteX2418" fmla="*/ 4134296 w 6187971"/>
                  <a:gd name="connsiteY2418" fmla="*/ 5269510 h 5955635"/>
                  <a:gd name="connsiteX2419" fmla="*/ 4117242 w 6187971"/>
                  <a:gd name="connsiteY2419" fmla="*/ 5277863 h 5955635"/>
                  <a:gd name="connsiteX2420" fmla="*/ 3802571 w 6187971"/>
                  <a:gd name="connsiteY2420" fmla="*/ 5392188 h 5955635"/>
                  <a:gd name="connsiteX2421" fmla="*/ 3637806 w 6187971"/>
                  <a:gd name="connsiteY2421" fmla="*/ 5433865 h 5955635"/>
                  <a:gd name="connsiteX2422" fmla="*/ 3560810 w 6187971"/>
                  <a:gd name="connsiteY2422" fmla="*/ 5445094 h 5955635"/>
                  <a:gd name="connsiteX2423" fmla="*/ 3576039 w 6187971"/>
                  <a:gd name="connsiteY2423" fmla="*/ 5442351 h 5955635"/>
                  <a:gd name="connsiteX2424" fmla="*/ 3617903 w 6187971"/>
                  <a:gd name="connsiteY2424" fmla="*/ 5431641 h 5955635"/>
                  <a:gd name="connsiteX2425" fmla="*/ 3622408 w 6187971"/>
                  <a:gd name="connsiteY2425" fmla="*/ 5430679 h 5955635"/>
                  <a:gd name="connsiteX2426" fmla="*/ 3756567 w 6187971"/>
                  <a:gd name="connsiteY2426" fmla="*/ 5397306 h 5955635"/>
                  <a:gd name="connsiteX2427" fmla="*/ 3761071 w 6187971"/>
                  <a:gd name="connsiteY2427" fmla="*/ 5396344 h 5955635"/>
                  <a:gd name="connsiteX2428" fmla="*/ 3764613 w 6187971"/>
                  <a:gd name="connsiteY2428" fmla="*/ 5390877 h 5955635"/>
                  <a:gd name="connsiteX2429" fmla="*/ 3755605 w 6187971"/>
                  <a:gd name="connsiteY2429" fmla="*/ 5392802 h 5955635"/>
                  <a:gd name="connsiteX2430" fmla="*/ 3756567 w 6187971"/>
                  <a:gd name="connsiteY2430" fmla="*/ 5397306 h 5955635"/>
                  <a:gd name="connsiteX2431" fmla="*/ 3621445 w 6187971"/>
                  <a:gd name="connsiteY2431" fmla="*/ 5426174 h 5955635"/>
                  <a:gd name="connsiteX2432" fmla="*/ 3615016 w 6187971"/>
                  <a:gd name="connsiteY2432" fmla="*/ 5418129 h 5955635"/>
                  <a:gd name="connsiteX2433" fmla="*/ 3610512 w 6187971"/>
                  <a:gd name="connsiteY2433" fmla="*/ 5419091 h 5955635"/>
                  <a:gd name="connsiteX2434" fmla="*/ 3611474 w 6187971"/>
                  <a:gd name="connsiteY2434" fmla="*/ 5423595 h 5955635"/>
                  <a:gd name="connsiteX2435" fmla="*/ 3516889 w 6187971"/>
                  <a:gd name="connsiteY2435" fmla="*/ 5443802 h 5955635"/>
                  <a:gd name="connsiteX2436" fmla="*/ 3517851 w 6187971"/>
                  <a:gd name="connsiteY2436" fmla="*/ 5448307 h 5955635"/>
                  <a:gd name="connsiteX2437" fmla="*/ 3498872 w 6187971"/>
                  <a:gd name="connsiteY2437" fmla="*/ 5447651 h 5955635"/>
                  <a:gd name="connsiteX2438" fmla="*/ 3489865 w 6187971"/>
                  <a:gd name="connsiteY2438" fmla="*/ 5449576 h 5955635"/>
                  <a:gd name="connsiteX2439" fmla="*/ 3490519 w 6187971"/>
                  <a:gd name="connsiteY2439" fmla="*/ 5430598 h 5955635"/>
                  <a:gd name="connsiteX2440" fmla="*/ 3508535 w 6187971"/>
                  <a:gd name="connsiteY2440" fmla="*/ 5426749 h 5955635"/>
                  <a:gd name="connsiteX2441" fmla="*/ 3535561 w 6187971"/>
                  <a:gd name="connsiteY2441" fmla="*/ 5420975 h 5955635"/>
                  <a:gd name="connsiteX2442" fmla="*/ 3540064 w 6187971"/>
                  <a:gd name="connsiteY2442" fmla="*/ 5420013 h 5955635"/>
                  <a:gd name="connsiteX2443" fmla="*/ 3544568 w 6187971"/>
                  <a:gd name="connsiteY2443" fmla="*/ 5419051 h 5955635"/>
                  <a:gd name="connsiteX2444" fmla="*/ 3553577 w 6187971"/>
                  <a:gd name="connsiteY2444" fmla="*/ 5417126 h 5955635"/>
                  <a:gd name="connsiteX2445" fmla="*/ 3558080 w 6187971"/>
                  <a:gd name="connsiteY2445" fmla="*/ 5416164 h 5955635"/>
                  <a:gd name="connsiteX2446" fmla="*/ 3552615 w 6187971"/>
                  <a:gd name="connsiteY2446" fmla="*/ 5412622 h 5955635"/>
                  <a:gd name="connsiteX2447" fmla="*/ 3543606 w 6187971"/>
                  <a:gd name="connsiteY2447" fmla="*/ 5414547 h 5955635"/>
                  <a:gd name="connsiteX2448" fmla="*/ 3539102 w 6187971"/>
                  <a:gd name="connsiteY2448" fmla="*/ 5415509 h 5955635"/>
                  <a:gd name="connsiteX2449" fmla="*/ 3538139 w 6187971"/>
                  <a:gd name="connsiteY2449" fmla="*/ 5411005 h 5955635"/>
                  <a:gd name="connsiteX2450" fmla="*/ 3533636 w 6187971"/>
                  <a:gd name="connsiteY2450" fmla="*/ 5411967 h 5955635"/>
                  <a:gd name="connsiteX2451" fmla="*/ 3529132 w 6187971"/>
                  <a:gd name="connsiteY2451" fmla="*/ 5412929 h 5955635"/>
                  <a:gd name="connsiteX2452" fmla="*/ 3530094 w 6187971"/>
                  <a:gd name="connsiteY2452" fmla="*/ 5417433 h 5955635"/>
                  <a:gd name="connsiteX2453" fmla="*/ 3507573 w 6187971"/>
                  <a:gd name="connsiteY2453" fmla="*/ 5422245 h 5955635"/>
                  <a:gd name="connsiteX2454" fmla="*/ 3489557 w 6187971"/>
                  <a:gd name="connsiteY2454" fmla="*/ 5426094 h 5955635"/>
                  <a:gd name="connsiteX2455" fmla="*/ 3462533 w 6187971"/>
                  <a:gd name="connsiteY2455" fmla="*/ 5431868 h 5955635"/>
                  <a:gd name="connsiteX2456" fmla="*/ 3458028 w 6187971"/>
                  <a:gd name="connsiteY2456" fmla="*/ 5432830 h 5955635"/>
                  <a:gd name="connsiteX2457" fmla="*/ 3463495 w 6187971"/>
                  <a:gd name="connsiteY2457" fmla="*/ 5436372 h 5955635"/>
                  <a:gd name="connsiteX2458" fmla="*/ 3481511 w 6187971"/>
                  <a:gd name="connsiteY2458" fmla="*/ 5432523 h 5955635"/>
                  <a:gd name="connsiteX2459" fmla="*/ 3476352 w 6187971"/>
                  <a:gd name="connsiteY2459" fmla="*/ 5452463 h 5955635"/>
                  <a:gd name="connsiteX2460" fmla="*/ 3467344 w 6187971"/>
                  <a:gd name="connsiteY2460" fmla="*/ 5454387 h 5955635"/>
                  <a:gd name="connsiteX2461" fmla="*/ 3462839 w 6187971"/>
                  <a:gd name="connsiteY2461" fmla="*/ 5455350 h 5955635"/>
                  <a:gd name="connsiteX2462" fmla="*/ 3466382 w 6187971"/>
                  <a:gd name="connsiteY2462" fmla="*/ 5449884 h 5955635"/>
                  <a:gd name="connsiteX2463" fmla="*/ 3460915 w 6187971"/>
                  <a:gd name="connsiteY2463" fmla="*/ 5446342 h 5955635"/>
                  <a:gd name="connsiteX2464" fmla="*/ 3452870 w 6187971"/>
                  <a:gd name="connsiteY2464" fmla="*/ 5452771 h 5955635"/>
                  <a:gd name="connsiteX2465" fmla="*/ 3448365 w 6187971"/>
                  <a:gd name="connsiteY2465" fmla="*/ 5453733 h 5955635"/>
                  <a:gd name="connsiteX2466" fmla="*/ 3429387 w 6187971"/>
                  <a:gd name="connsiteY2466" fmla="*/ 5453078 h 5955635"/>
                  <a:gd name="connsiteX2467" fmla="*/ 3418454 w 6187971"/>
                  <a:gd name="connsiteY2467" fmla="*/ 5445995 h 5955635"/>
                  <a:gd name="connsiteX2468" fmla="*/ 3385964 w 6187971"/>
                  <a:gd name="connsiteY2468" fmla="*/ 5448226 h 5955635"/>
                  <a:gd name="connsiteX2469" fmla="*/ 3383384 w 6187971"/>
                  <a:gd name="connsiteY2469" fmla="*/ 5458196 h 5955635"/>
                  <a:gd name="connsiteX2470" fmla="*/ 3376955 w 6187971"/>
                  <a:gd name="connsiteY2470" fmla="*/ 5450151 h 5955635"/>
                  <a:gd name="connsiteX2471" fmla="*/ 3350893 w 6187971"/>
                  <a:gd name="connsiteY2471" fmla="*/ 5460429 h 5955635"/>
                  <a:gd name="connsiteX2472" fmla="*/ 3318402 w 6187971"/>
                  <a:gd name="connsiteY2472" fmla="*/ 5462660 h 5955635"/>
                  <a:gd name="connsiteX2473" fmla="*/ 3313898 w 6187971"/>
                  <a:gd name="connsiteY2473" fmla="*/ 5463623 h 5955635"/>
                  <a:gd name="connsiteX2474" fmla="*/ 3298461 w 6187971"/>
                  <a:gd name="connsiteY2474" fmla="*/ 5457501 h 5955635"/>
                  <a:gd name="connsiteX2475" fmla="*/ 3263391 w 6187971"/>
                  <a:gd name="connsiteY2475" fmla="*/ 5469703 h 5955635"/>
                  <a:gd name="connsiteX2476" fmla="*/ 3225433 w 6187971"/>
                  <a:gd name="connsiteY2476" fmla="*/ 5468394 h 5955635"/>
                  <a:gd name="connsiteX2477" fmla="*/ 3206456 w 6187971"/>
                  <a:gd name="connsiteY2477" fmla="*/ 5467738 h 5955635"/>
                  <a:gd name="connsiteX2478" fmla="*/ 3181048 w 6187971"/>
                  <a:gd name="connsiteY2478" fmla="*/ 5459038 h 5955635"/>
                  <a:gd name="connsiteX2479" fmla="*/ 3088079 w 6187971"/>
                  <a:gd name="connsiteY2479" fmla="*/ 5464771 h 5955635"/>
                  <a:gd name="connsiteX2480" fmla="*/ 3070064 w 6187971"/>
                  <a:gd name="connsiteY2480" fmla="*/ 5468620 h 5955635"/>
                  <a:gd name="connsiteX2481" fmla="*/ 3056551 w 6187971"/>
                  <a:gd name="connsiteY2481" fmla="*/ 5471507 h 5955635"/>
                  <a:gd name="connsiteX2482" fmla="*/ 2934326 w 6187971"/>
                  <a:gd name="connsiteY2482" fmla="*/ 5450524 h 5955635"/>
                  <a:gd name="connsiteX2483" fmla="*/ 2882857 w 6187971"/>
                  <a:gd name="connsiteY2483" fmla="*/ 5452101 h 5955635"/>
                  <a:gd name="connsiteX2484" fmla="*/ 2853908 w 6187971"/>
                  <a:gd name="connsiteY2484" fmla="*/ 5448866 h 5955635"/>
                  <a:gd name="connsiteX2485" fmla="*/ 2858412 w 6187971"/>
                  <a:gd name="connsiteY2485" fmla="*/ 5447903 h 5955635"/>
                  <a:gd name="connsiteX2486" fmla="*/ 2748082 w 6187971"/>
                  <a:gd name="connsiteY2486" fmla="*/ 5438507 h 5955635"/>
                  <a:gd name="connsiteX2487" fmla="*/ 2730066 w 6187971"/>
                  <a:gd name="connsiteY2487" fmla="*/ 5442356 h 5955635"/>
                  <a:gd name="connsiteX2488" fmla="*/ 2695651 w 6187971"/>
                  <a:gd name="connsiteY2488" fmla="*/ 5435580 h 5955635"/>
                  <a:gd name="connsiteX2489" fmla="*/ 2699193 w 6187971"/>
                  <a:gd name="connsiteY2489" fmla="*/ 5430115 h 5955635"/>
                  <a:gd name="connsiteX2490" fmla="*/ 2625858 w 6187971"/>
                  <a:gd name="connsiteY2490" fmla="*/ 5417524 h 5955635"/>
                  <a:gd name="connsiteX2491" fmla="*/ 2592405 w 6187971"/>
                  <a:gd name="connsiteY2491" fmla="*/ 5415252 h 5955635"/>
                  <a:gd name="connsiteX2492" fmla="*/ 2601413 w 6187971"/>
                  <a:gd name="connsiteY2492" fmla="*/ 5413327 h 5955635"/>
                  <a:gd name="connsiteX2493" fmla="*/ 2528079 w 6187971"/>
                  <a:gd name="connsiteY2493" fmla="*/ 5400737 h 5955635"/>
                  <a:gd name="connsiteX2494" fmla="*/ 2448315 w 6187971"/>
                  <a:gd name="connsiteY2494" fmla="*/ 5380101 h 5955635"/>
                  <a:gd name="connsiteX2495" fmla="*/ 2442848 w 6187971"/>
                  <a:gd name="connsiteY2495" fmla="*/ 5376560 h 5955635"/>
                  <a:gd name="connsiteX2496" fmla="*/ 2429336 w 6187971"/>
                  <a:gd name="connsiteY2496" fmla="*/ 5379447 h 5955635"/>
                  <a:gd name="connsiteX2497" fmla="*/ 2384951 w 6187971"/>
                  <a:gd name="connsiteY2497" fmla="*/ 5370091 h 5955635"/>
                  <a:gd name="connsiteX2498" fmla="*/ 2372093 w 6187971"/>
                  <a:gd name="connsiteY2498" fmla="*/ 5353999 h 5955635"/>
                  <a:gd name="connsiteX2499" fmla="*/ 2344107 w 6187971"/>
                  <a:gd name="connsiteY2499" fmla="*/ 5355268 h 5955635"/>
                  <a:gd name="connsiteX2500" fmla="*/ 2343144 w 6187971"/>
                  <a:gd name="connsiteY2500" fmla="*/ 5350765 h 5955635"/>
                  <a:gd name="connsiteX2501" fmla="*/ 2273352 w 6187971"/>
                  <a:gd name="connsiteY2501" fmla="*/ 5332708 h 5955635"/>
                  <a:gd name="connsiteX2502" fmla="*/ 2292330 w 6187971"/>
                  <a:gd name="connsiteY2502" fmla="*/ 5333363 h 5955635"/>
                  <a:gd name="connsiteX2503" fmla="*/ 2235087 w 6187971"/>
                  <a:gd name="connsiteY2503" fmla="*/ 5307915 h 5955635"/>
                  <a:gd name="connsiteX2504" fmla="*/ 2231545 w 6187971"/>
                  <a:gd name="connsiteY2504" fmla="*/ 5313382 h 5955635"/>
                  <a:gd name="connsiteX2505" fmla="*/ 2215146 w 6187971"/>
                  <a:gd name="connsiteY2505" fmla="*/ 5302757 h 5955635"/>
                  <a:gd name="connsiteX2506" fmla="*/ 2180731 w 6187971"/>
                  <a:gd name="connsiteY2506" fmla="*/ 5295981 h 5955635"/>
                  <a:gd name="connsiteX2507" fmla="*/ 2164331 w 6187971"/>
                  <a:gd name="connsiteY2507" fmla="*/ 5285355 h 5955635"/>
                  <a:gd name="connsiteX2508" fmla="*/ 2159828 w 6187971"/>
                  <a:gd name="connsiteY2508" fmla="*/ 5286317 h 5955635"/>
                  <a:gd name="connsiteX2509" fmla="*/ 2170760 w 6187971"/>
                  <a:gd name="connsiteY2509" fmla="*/ 5293401 h 5955635"/>
                  <a:gd name="connsiteX2510" fmla="*/ 2132496 w 6187971"/>
                  <a:gd name="connsiteY2510" fmla="*/ 5268608 h 5955635"/>
                  <a:gd name="connsiteX2511" fmla="*/ 2117059 w 6187971"/>
                  <a:gd name="connsiteY2511" fmla="*/ 5262487 h 5955635"/>
                  <a:gd name="connsiteX2512" fmla="*/ 2119946 w 6187971"/>
                  <a:gd name="connsiteY2512" fmla="*/ 5276000 h 5955635"/>
                  <a:gd name="connsiteX2513" fmla="*/ 2115441 w 6187971"/>
                  <a:gd name="connsiteY2513" fmla="*/ 5276962 h 5955635"/>
                  <a:gd name="connsiteX2514" fmla="*/ 2083606 w 6187971"/>
                  <a:gd name="connsiteY2514" fmla="*/ 5260215 h 5955635"/>
                  <a:gd name="connsiteX2515" fmla="*/ 2082644 w 6187971"/>
                  <a:gd name="connsiteY2515" fmla="*/ 5255711 h 5955635"/>
                  <a:gd name="connsiteX2516" fmla="*/ 2092614 w 6187971"/>
                  <a:gd name="connsiteY2516" fmla="*/ 5258290 h 5955635"/>
                  <a:gd name="connsiteX2517" fmla="*/ 2098080 w 6187971"/>
                  <a:gd name="connsiteY2517" fmla="*/ 5261832 h 5955635"/>
                  <a:gd name="connsiteX2518" fmla="*/ 2097118 w 6187971"/>
                  <a:gd name="connsiteY2518" fmla="*/ 5257328 h 5955635"/>
                  <a:gd name="connsiteX2519" fmla="*/ 2081681 w 6187971"/>
                  <a:gd name="connsiteY2519" fmla="*/ 5251207 h 5955635"/>
                  <a:gd name="connsiteX2520" fmla="*/ 2059816 w 6187971"/>
                  <a:gd name="connsiteY2520" fmla="*/ 5237040 h 5955635"/>
                  <a:gd name="connsiteX2521" fmla="*/ 2014467 w 6187971"/>
                  <a:gd name="connsiteY2521" fmla="*/ 5223180 h 5955635"/>
                  <a:gd name="connsiteX2522" fmla="*/ 1987136 w 6187971"/>
                  <a:gd name="connsiteY2522" fmla="*/ 5205471 h 5955635"/>
                  <a:gd name="connsiteX2523" fmla="*/ 1981670 w 6187971"/>
                  <a:gd name="connsiteY2523" fmla="*/ 5201929 h 5955635"/>
                  <a:gd name="connsiteX2524" fmla="*/ 1977165 w 6187971"/>
                  <a:gd name="connsiteY2524" fmla="*/ 5202891 h 5955635"/>
                  <a:gd name="connsiteX2525" fmla="*/ 1895171 w 6187971"/>
                  <a:gd name="connsiteY2525" fmla="*/ 5149765 h 5955635"/>
                  <a:gd name="connsiteX2526" fmla="*/ 1865914 w 6187971"/>
                  <a:gd name="connsiteY2526" fmla="*/ 5123048 h 5955635"/>
                  <a:gd name="connsiteX2527" fmla="*/ 1715436 w 6187971"/>
                  <a:gd name="connsiteY2527" fmla="*/ 5013908 h 5955635"/>
                  <a:gd name="connsiteX2528" fmla="*/ 1588748 w 6187971"/>
                  <a:gd name="connsiteY2528" fmla="*/ 4927943 h 5955635"/>
                  <a:gd name="connsiteX2529" fmla="*/ 1598064 w 6187971"/>
                  <a:gd name="connsiteY2529" fmla="*/ 4949501 h 5955635"/>
                  <a:gd name="connsiteX2530" fmla="*/ 1564303 w 6187971"/>
                  <a:gd name="connsiteY2530" fmla="*/ 4923746 h 5955635"/>
                  <a:gd name="connsiteX2531" fmla="*/ 1547904 w 6187971"/>
                  <a:gd name="connsiteY2531" fmla="*/ 4913121 h 5955635"/>
                  <a:gd name="connsiteX2532" fmla="*/ 1545979 w 6187971"/>
                  <a:gd name="connsiteY2532" fmla="*/ 4904113 h 5955635"/>
                  <a:gd name="connsiteX2533" fmla="*/ 1541475 w 6187971"/>
                  <a:gd name="connsiteY2533" fmla="*/ 4905075 h 5955635"/>
                  <a:gd name="connsiteX2534" fmla="*/ 1523807 w 6187971"/>
                  <a:gd name="connsiteY2534" fmla="*/ 4866464 h 5955635"/>
                  <a:gd name="connsiteX2535" fmla="*/ 1517378 w 6187971"/>
                  <a:gd name="connsiteY2535" fmla="*/ 4858417 h 5955635"/>
                  <a:gd name="connsiteX2536" fmla="*/ 1511912 w 6187971"/>
                  <a:gd name="connsiteY2536" fmla="*/ 4854876 h 5955635"/>
                  <a:gd name="connsiteX2537" fmla="*/ 1506446 w 6187971"/>
                  <a:gd name="connsiteY2537" fmla="*/ 4851334 h 5955635"/>
                  <a:gd name="connsiteX2538" fmla="*/ 1483618 w 6187971"/>
                  <a:gd name="connsiteY2538" fmla="*/ 4832662 h 5955635"/>
                  <a:gd name="connsiteX2539" fmla="*/ 1478151 w 6187971"/>
                  <a:gd name="connsiteY2539" fmla="*/ 4829121 h 5955635"/>
                  <a:gd name="connsiteX2540" fmla="*/ 1479114 w 6187971"/>
                  <a:gd name="connsiteY2540" fmla="*/ 4833625 h 5955635"/>
                  <a:gd name="connsiteX2541" fmla="*/ 1485543 w 6187971"/>
                  <a:gd name="connsiteY2541" fmla="*/ 4841671 h 5955635"/>
                  <a:gd name="connsiteX2542" fmla="*/ 1462060 w 6187971"/>
                  <a:gd name="connsiteY2542" fmla="*/ 4841978 h 5955635"/>
                  <a:gd name="connsiteX2543" fmla="*/ 1461097 w 6187971"/>
                  <a:gd name="connsiteY2543" fmla="*/ 4837474 h 5955635"/>
                  <a:gd name="connsiteX2544" fmla="*/ 1435076 w 6187971"/>
                  <a:gd name="connsiteY2544" fmla="*/ 4781808 h 5955635"/>
                  <a:gd name="connsiteX2545" fmla="*/ 1429609 w 6187971"/>
                  <a:gd name="connsiteY2545" fmla="*/ 4778267 h 5955635"/>
                  <a:gd name="connsiteX2546" fmla="*/ 1428647 w 6187971"/>
                  <a:gd name="connsiteY2546" fmla="*/ 4773763 h 5955635"/>
                  <a:gd name="connsiteX2547" fmla="*/ 1391038 w 6187971"/>
                  <a:gd name="connsiteY2547" fmla="*/ 4729991 h 5955635"/>
                  <a:gd name="connsiteX2548" fmla="*/ 1363706 w 6187971"/>
                  <a:gd name="connsiteY2548" fmla="*/ 4712283 h 5955635"/>
                  <a:gd name="connsiteX2549" fmla="*/ 1362744 w 6187971"/>
                  <a:gd name="connsiteY2549" fmla="*/ 4707779 h 5955635"/>
                  <a:gd name="connsiteX2550" fmla="*/ 1358239 w 6187971"/>
                  <a:gd name="connsiteY2550" fmla="*/ 4708741 h 5955635"/>
                  <a:gd name="connsiteX2551" fmla="*/ 1347307 w 6187971"/>
                  <a:gd name="connsiteY2551" fmla="*/ 4701658 h 5955635"/>
                  <a:gd name="connsiteX2552" fmla="*/ 1348269 w 6187971"/>
                  <a:gd name="connsiteY2552" fmla="*/ 4706162 h 5955635"/>
                  <a:gd name="connsiteX2553" fmla="*/ 1354698 w 6187971"/>
                  <a:gd name="connsiteY2553" fmla="*/ 4714207 h 5955635"/>
                  <a:gd name="connsiteX2554" fmla="*/ 1338299 w 6187971"/>
                  <a:gd name="connsiteY2554" fmla="*/ 4703582 h 5955635"/>
                  <a:gd name="connsiteX2555" fmla="*/ 1318358 w 6187971"/>
                  <a:gd name="connsiteY2555" fmla="*/ 4698423 h 5955635"/>
                  <a:gd name="connsiteX2556" fmla="*/ 1303576 w 6187971"/>
                  <a:gd name="connsiteY2556" fmla="*/ 4673323 h 5955635"/>
                  <a:gd name="connsiteX2557" fmla="*/ 1308080 w 6187971"/>
                  <a:gd name="connsiteY2557" fmla="*/ 4672361 h 5955635"/>
                  <a:gd name="connsiteX2558" fmla="*/ 1307118 w 6187971"/>
                  <a:gd name="connsiteY2558" fmla="*/ 4667857 h 5955635"/>
                  <a:gd name="connsiteX2559" fmla="*/ 1301651 w 6187971"/>
                  <a:gd name="connsiteY2559" fmla="*/ 4664315 h 5955635"/>
                  <a:gd name="connsiteX2560" fmla="*/ 1294261 w 6187971"/>
                  <a:gd name="connsiteY2560" fmla="*/ 4651766 h 5955635"/>
                  <a:gd name="connsiteX2561" fmla="*/ 1288794 w 6187971"/>
                  <a:gd name="connsiteY2561" fmla="*/ 4648223 h 5955635"/>
                  <a:gd name="connsiteX2562" fmla="*/ 1284945 w 6187971"/>
                  <a:gd name="connsiteY2562" fmla="*/ 4630207 h 5955635"/>
                  <a:gd name="connsiteX2563" fmla="*/ 1303269 w 6187971"/>
                  <a:gd name="connsiteY2563" fmla="*/ 4649841 h 5955635"/>
                  <a:gd name="connsiteX2564" fmla="*/ 1300382 w 6187971"/>
                  <a:gd name="connsiteY2564" fmla="*/ 4636329 h 5955635"/>
                  <a:gd name="connsiteX2565" fmla="*/ 1288488 w 6187971"/>
                  <a:gd name="connsiteY2565" fmla="*/ 4624741 h 5955635"/>
                  <a:gd name="connsiteX2566" fmla="*/ 1225818 w 6187971"/>
                  <a:gd name="connsiteY2566" fmla="*/ 4529809 h 5955635"/>
                  <a:gd name="connsiteX2567" fmla="*/ 1185629 w 6187971"/>
                  <a:gd name="connsiteY2567" fmla="*/ 4496009 h 5955635"/>
                  <a:gd name="connsiteX2568" fmla="*/ 1189171 w 6187971"/>
                  <a:gd name="connsiteY2568" fmla="*/ 4490542 h 5955635"/>
                  <a:gd name="connsiteX2569" fmla="*/ 1182742 w 6187971"/>
                  <a:gd name="connsiteY2569" fmla="*/ 4482495 h 5955635"/>
                  <a:gd name="connsiteX2570" fmla="*/ 1177276 w 6187971"/>
                  <a:gd name="connsiteY2570" fmla="*/ 4478954 h 5955635"/>
                  <a:gd name="connsiteX2571" fmla="*/ 1178238 w 6187971"/>
                  <a:gd name="connsiteY2571" fmla="*/ 4483458 h 5955635"/>
                  <a:gd name="connsiteX2572" fmla="*/ 1166343 w 6187971"/>
                  <a:gd name="connsiteY2572" fmla="*/ 4471870 h 5955635"/>
                  <a:gd name="connsiteX2573" fmla="*/ 1169885 w 6187971"/>
                  <a:gd name="connsiteY2573" fmla="*/ 4466405 h 5955635"/>
                  <a:gd name="connsiteX2574" fmla="*/ 1139667 w 6187971"/>
                  <a:gd name="connsiteY2574" fmla="*/ 4435183 h 5955635"/>
                  <a:gd name="connsiteX2575" fmla="*/ 1138704 w 6187971"/>
                  <a:gd name="connsiteY2575" fmla="*/ 4430679 h 5955635"/>
                  <a:gd name="connsiteX2576" fmla="*/ 1134200 w 6187971"/>
                  <a:gd name="connsiteY2576" fmla="*/ 4431641 h 5955635"/>
                  <a:gd name="connsiteX2577" fmla="*/ 1129696 w 6187971"/>
                  <a:gd name="connsiteY2577" fmla="*/ 4432603 h 5955635"/>
                  <a:gd name="connsiteX2578" fmla="*/ 1128734 w 6187971"/>
                  <a:gd name="connsiteY2578" fmla="*/ 4428100 h 5955635"/>
                  <a:gd name="connsiteX2579" fmla="*/ 1118764 w 6187971"/>
                  <a:gd name="connsiteY2579" fmla="*/ 4425520 h 5955635"/>
                  <a:gd name="connsiteX2580" fmla="*/ 1120688 w 6187971"/>
                  <a:gd name="connsiteY2580" fmla="*/ 4434529 h 5955635"/>
                  <a:gd name="connsiteX2581" fmla="*/ 1115221 w 6187971"/>
                  <a:gd name="connsiteY2581" fmla="*/ 4430987 h 5955635"/>
                  <a:gd name="connsiteX2582" fmla="*/ 1091431 w 6187971"/>
                  <a:gd name="connsiteY2582" fmla="*/ 4407812 h 5955635"/>
                  <a:gd name="connsiteX2583" fmla="*/ 1073763 w 6187971"/>
                  <a:gd name="connsiteY2583" fmla="*/ 4369199 h 5955635"/>
                  <a:gd name="connsiteX2584" fmla="*/ 1063792 w 6187971"/>
                  <a:gd name="connsiteY2584" fmla="*/ 4366620 h 5955635"/>
                  <a:gd name="connsiteX2585" fmla="*/ 1058981 w 6187971"/>
                  <a:gd name="connsiteY2585" fmla="*/ 4344100 h 5955635"/>
                  <a:gd name="connsiteX2586" fmla="*/ 1050936 w 6187971"/>
                  <a:gd name="connsiteY2586" fmla="*/ 4350528 h 5955635"/>
                  <a:gd name="connsiteX2587" fmla="*/ 1048049 w 6187971"/>
                  <a:gd name="connsiteY2587" fmla="*/ 4337016 h 5955635"/>
                  <a:gd name="connsiteX2588" fmla="*/ 988922 w 6187971"/>
                  <a:gd name="connsiteY2588" fmla="*/ 4236617 h 5955635"/>
                  <a:gd name="connsiteX2589" fmla="*/ 981224 w 6187971"/>
                  <a:gd name="connsiteY2589" fmla="*/ 4200585 h 5955635"/>
                  <a:gd name="connsiteX2590" fmla="*/ 970291 w 6187971"/>
                  <a:gd name="connsiteY2590" fmla="*/ 4193501 h 5955635"/>
                  <a:gd name="connsiteX2591" fmla="*/ 953584 w 6187971"/>
                  <a:gd name="connsiteY2591" fmla="*/ 4159394 h 5955635"/>
                  <a:gd name="connsiteX2592" fmla="*/ 943614 w 6187971"/>
                  <a:gd name="connsiteY2592" fmla="*/ 4156814 h 5955635"/>
                  <a:gd name="connsiteX2593" fmla="*/ 947156 w 6187971"/>
                  <a:gd name="connsiteY2593" fmla="*/ 4151347 h 5955635"/>
                  <a:gd name="connsiteX2594" fmla="*/ 918555 w 6187971"/>
                  <a:gd name="connsiteY2594" fmla="*/ 4105652 h 5955635"/>
                  <a:gd name="connsiteX2595" fmla="*/ 910857 w 6187971"/>
                  <a:gd name="connsiteY2595" fmla="*/ 4069620 h 5955635"/>
                  <a:gd name="connsiteX2596" fmla="*/ 892533 w 6187971"/>
                  <a:gd name="connsiteY2596" fmla="*/ 4049987 h 5955635"/>
                  <a:gd name="connsiteX2597" fmla="*/ 891263 w 6187971"/>
                  <a:gd name="connsiteY2597" fmla="*/ 4022000 h 5955635"/>
                  <a:gd name="connsiteX2598" fmla="*/ 869091 w 6187971"/>
                  <a:gd name="connsiteY2598" fmla="*/ 3984350 h 5955635"/>
                  <a:gd name="connsiteX2599" fmla="*/ 873595 w 6187971"/>
                  <a:gd name="connsiteY2599" fmla="*/ 3983387 h 5955635"/>
                  <a:gd name="connsiteX2600" fmla="*/ 852077 w 6187971"/>
                  <a:gd name="connsiteY2600" fmla="*/ 3926760 h 5955635"/>
                  <a:gd name="connsiteX2601" fmla="*/ 863010 w 6187971"/>
                  <a:gd name="connsiteY2601" fmla="*/ 3933844 h 5955635"/>
                  <a:gd name="connsiteX2602" fmla="*/ 869247 w 6187971"/>
                  <a:gd name="connsiteY2602" fmla="*/ 3944432 h 5955635"/>
                  <a:gd name="connsiteX2603" fmla="*/ 868668 w 6187971"/>
                  <a:gd name="connsiteY2603" fmla="*/ 3952062 h 5955635"/>
                  <a:gd name="connsiteX2604" fmla="*/ 862355 w 6187971"/>
                  <a:gd name="connsiteY2604" fmla="*/ 3952821 h 5955635"/>
                  <a:gd name="connsiteX2605" fmla="*/ 875212 w 6187971"/>
                  <a:gd name="connsiteY2605" fmla="*/ 3968913 h 5955635"/>
                  <a:gd name="connsiteX2606" fmla="*/ 890956 w 6187971"/>
                  <a:gd name="connsiteY2606" fmla="*/ 3998517 h 5955635"/>
                  <a:gd name="connsiteX2607" fmla="*/ 891918 w 6187971"/>
                  <a:gd name="connsiteY2607" fmla="*/ 4003022 h 5955635"/>
                  <a:gd name="connsiteX2608" fmla="*/ 892881 w 6187971"/>
                  <a:gd name="connsiteY2608" fmla="*/ 4007525 h 5955635"/>
                  <a:gd name="connsiteX2609" fmla="*/ 897385 w 6187971"/>
                  <a:gd name="connsiteY2609" fmla="*/ 4006563 h 5955635"/>
                  <a:gd name="connsiteX2610" fmla="*/ 897077 w 6187971"/>
                  <a:gd name="connsiteY2610" fmla="*/ 3983081 h 5955635"/>
                  <a:gd name="connsiteX2611" fmla="*/ 891611 w 6187971"/>
                  <a:gd name="connsiteY2611" fmla="*/ 3979538 h 5955635"/>
                  <a:gd name="connsiteX2612" fmla="*/ 890649 w 6187971"/>
                  <a:gd name="connsiteY2612" fmla="*/ 3975035 h 5955635"/>
                  <a:gd name="connsiteX2613" fmla="*/ 885183 w 6187971"/>
                  <a:gd name="connsiteY2613" fmla="*/ 3971493 h 5955635"/>
                  <a:gd name="connsiteX2614" fmla="*/ 878447 w 6187971"/>
                  <a:gd name="connsiteY2614" fmla="*/ 3939965 h 5955635"/>
                  <a:gd name="connsiteX2615" fmla="*/ 890034 w 6187971"/>
                  <a:gd name="connsiteY2615" fmla="*/ 3928070 h 5955635"/>
                  <a:gd name="connsiteX2616" fmla="*/ 879449 w 6187971"/>
                  <a:gd name="connsiteY2616" fmla="*/ 3878525 h 5955635"/>
                  <a:gd name="connsiteX2617" fmla="*/ 852546 w 6187971"/>
                  <a:gd name="connsiteY2617" fmla="*/ 3686468 h 5955635"/>
                  <a:gd name="connsiteX2618" fmla="*/ 847081 w 6187971"/>
                  <a:gd name="connsiteY2618" fmla="*/ 3682926 h 5955635"/>
                  <a:gd name="connsiteX2619" fmla="*/ 843539 w 6187971"/>
                  <a:gd name="connsiteY2619" fmla="*/ 3688393 h 5955635"/>
                  <a:gd name="connsiteX2620" fmla="*/ 872058 w 6187971"/>
                  <a:gd name="connsiteY2620" fmla="*/ 3865975 h 5955635"/>
                  <a:gd name="connsiteX2621" fmla="*/ 867555 w 6187971"/>
                  <a:gd name="connsiteY2621" fmla="*/ 3866938 h 5955635"/>
                  <a:gd name="connsiteX2622" fmla="*/ 861126 w 6187971"/>
                  <a:gd name="connsiteY2622" fmla="*/ 3858892 h 5955635"/>
                  <a:gd name="connsiteX2623" fmla="*/ 868517 w 6187971"/>
                  <a:gd name="connsiteY2623" fmla="*/ 3871442 h 5955635"/>
                  <a:gd name="connsiteX2624" fmla="*/ 864975 w 6187971"/>
                  <a:gd name="connsiteY2624" fmla="*/ 3876908 h 5955635"/>
                  <a:gd name="connsiteX2625" fmla="*/ 849886 w 6187971"/>
                  <a:gd name="connsiteY2625" fmla="*/ 3828326 h 5955635"/>
                  <a:gd name="connsiteX2626" fmla="*/ 848269 w 6187971"/>
                  <a:gd name="connsiteY2626" fmla="*/ 3842800 h 5955635"/>
                  <a:gd name="connsiteX2627" fmla="*/ 832524 w 6187971"/>
                  <a:gd name="connsiteY2627" fmla="*/ 3813196 h 5955635"/>
                  <a:gd name="connsiteX2628" fmla="*/ 822902 w 6187971"/>
                  <a:gd name="connsiteY2628" fmla="*/ 3768156 h 5955635"/>
                  <a:gd name="connsiteX2629" fmla="*/ 812624 w 6187971"/>
                  <a:gd name="connsiteY2629" fmla="*/ 3742094 h 5955635"/>
                  <a:gd name="connsiteX2630" fmla="*/ 789529 w 6187971"/>
                  <a:gd name="connsiteY2630" fmla="*/ 3633997 h 5955635"/>
                  <a:gd name="connsiteX2631" fmla="*/ 786951 w 6187971"/>
                  <a:gd name="connsiteY2631" fmla="*/ 3643967 h 5955635"/>
                  <a:gd name="connsiteX2632" fmla="*/ 785988 w 6187971"/>
                  <a:gd name="connsiteY2632" fmla="*/ 3639463 h 5955635"/>
                  <a:gd name="connsiteX2633" fmla="*/ 785026 w 6187971"/>
                  <a:gd name="connsiteY2633" fmla="*/ 3634959 h 5955635"/>
                  <a:gd name="connsiteX2634" fmla="*/ 783101 w 6187971"/>
                  <a:gd name="connsiteY2634" fmla="*/ 3625951 h 5955635"/>
                  <a:gd name="connsiteX2635" fmla="*/ 765126 w 6187971"/>
                  <a:gd name="connsiteY2635" fmla="*/ 3563856 h 5955635"/>
                  <a:gd name="connsiteX2636" fmla="*/ 763201 w 6187971"/>
                  <a:gd name="connsiteY2636" fmla="*/ 3554849 h 5955635"/>
                  <a:gd name="connsiteX2637" fmla="*/ 760314 w 6187971"/>
                  <a:gd name="connsiteY2637" fmla="*/ 3541336 h 5955635"/>
                  <a:gd name="connsiteX2638" fmla="*/ 754541 w 6187971"/>
                  <a:gd name="connsiteY2638" fmla="*/ 3514312 h 5955635"/>
                  <a:gd name="connsiteX2639" fmla="*/ 753578 w 6187971"/>
                  <a:gd name="connsiteY2639" fmla="*/ 3509808 h 5955635"/>
                  <a:gd name="connsiteX2640" fmla="*/ 752616 w 6187971"/>
                  <a:gd name="connsiteY2640" fmla="*/ 3505304 h 5955635"/>
                  <a:gd name="connsiteX2641" fmla="*/ 748111 w 6187971"/>
                  <a:gd name="connsiteY2641" fmla="*/ 3506266 h 5955635"/>
                  <a:gd name="connsiteX2642" fmla="*/ 756158 w 6187971"/>
                  <a:gd name="connsiteY2642" fmla="*/ 3499837 h 5955635"/>
                  <a:gd name="connsiteX2643" fmla="*/ 748767 w 6187971"/>
                  <a:gd name="connsiteY2643" fmla="*/ 3487287 h 5955635"/>
                  <a:gd name="connsiteX2644" fmla="*/ 745225 w 6187971"/>
                  <a:gd name="connsiteY2644" fmla="*/ 3492754 h 5955635"/>
                  <a:gd name="connsiteX2645" fmla="*/ 743300 w 6187971"/>
                  <a:gd name="connsiteY2645" fmla="*/ 3483746 h 5955635"/>
                  <a:gd name="connsiteX2646" fmla="*/ 735295 w 6187971"/>
                  <a:gd name="connsiteY2646" fmla="*/ 3424231 h 5955635"/>
                  <a:gd name="connsiteX2647" fmla="*/ 735950 w 6187971"/>
                  <a:gd name="connsiteY2647" fmla="*/ 3405253 h 5955635"/>
                  <a:gd name="connsiteX2648" fmla="*/ 734026 w 6187971"/>
                  <a:gd name="connsiteY2648" fmla="*/ 3396245 h 5955635"/>
                  <a:gd name="connsiteX2649" fmla="*/ 736605 w 6187971"/>
                  <a:gd name="connsiteY2649" fmla="*/ 3386274 h 5955635"/>
                  <a:gd name="connsiteX2650" fmla="*/ 742071 w 6187971"/>
                  <a:gd name="connsiteY2650" fmla="*/ 3389816 h 5955635"/>
                  <a:gd name="connsiteX2651" fmla="*/ 747538 w 6187971"/>
                  <a:gd name="connsiteY2651" fmla="*/ 3393358 h 5955635"/>
                  <a:gd name="connsiteX2652" fmla="*/ 746576 w 6187971"/>
                  <a:gd name="connsiteY2652" fmla="*/ 3388854 h 5955635"/>
                  <a:gd name="connsiteX2653" fmla="*/ 751080 w 6187971"/>
                  <a:gd name="connsiteY2653" fmla="*/ 3387891 h 5955635"/>
                  <a:gd name="connsiteX2654" fmla="*/ 744651 w 6187971"/>
                  <a:gd name="connsiteY2654" fmla="*/ 3379845 h 5955635"/>
                  <a:gd name="connsiteX2655" fmla="*/ 733718 w 6187971"/>
                  <a:gd name="connsiteY2655" fmla="*/ 3372762 h 5955635"/>
                  <a:gd name="connsiteX2656" fmla="*/ 730177 w 6187971"/>
                  <a:gd name="connsiteY2656" fmla="*/ 3378228 h 5955635"/>
                  <a:gd name="connsiteX2657" fmla="*/ 722786 w 6187971"/>
                  <a:gd name="connsiteY2657" fmla="*/ 3365679 h 5955635"/>
                  <a:gd name="connsiteX2658" fmla="*/ 722479 w 6187971"/>
                  <a:gd name="connsiteY2658" fmla="*/ 3342196 h 5955635"/>
                  <a:gd name="connsiteX2659" fmla="*/ 727944 w 6187971"/>
                  <a:gd name="connsiteY2659" fmla="*/ 3345738 h 5955635"/>
                  <a:gd name="connsiteX2660" fmla="*/ 726982 w 6187971"/>
                  <a:gd name="connsiteY2660" fmla="*/ 3341234 h 5955635"/>
                  <a:gd name="connsiteX2661" fmla="*/ 725057 w 6187971"/>
                  <a:gd name="connsiteY2661" fmla="*/ 3332226 h 5955635"/>
                  <a:gd name="connsiteX2662" fmla="*/ 724095 w 6187971"/>
                  <a:gd name="connsiteY2662" fmla="*/ 3327721 h 5955635"/>
                  <a:gd name="connsiteX2663" fmla="*/ 723133 w 6187971"/>
                  <a:gd name="connsiteY2663" fmla="*/ 3323218 h 5955635"/>
                  <a:gd name="connsiteX2664" fmla="*/ 719284 w 6187971"/>
                  <a:gd name="connsiteY2664" fmla="*/ 3305202 h 5955635"/>
                  <a:gd name="connsiteX2665" fmla="*/ 716397 w 6187971"/>
                  <a:gd name="connsiteY2665" fmla="*/ 3291690 h 5955635"/>
                  <a:gd name="connsiteX2666" fmla="*/ 718015 w 6187971"/>
                  <a:gd name="connsiteY2666" fmla="*/ 3277215 h 5955635"/>
                  <a:gd name="connsiteX2667" fmla="*/ 716438 w 6187971"/>
                  <a:gd name="connsiteY2667" fmla="*/ 3225746 h 5955635"/>
                  <a:gd name="connsiteX2668" fmla="*/ 711934 w 6187971"/>
                  <a:gd name="connsiteY2668" fmla="*/ 3226708 h 5955635"/>
                  <a:gd name="connsiteX2669" fmla="*/ 710705 w 6187971"/>
                  <a:gd name="connsiteY2669" fmla="*/ 3132778 h 5955635"/>
                  <a:gd name="connsiteX2670" fmla="*/ 713284 w 6187971"/>
                  <a:gd name="connsiteY2670" fmla="*/ 3122808 h 5955635"/>
                  <a:gd name="connsiteX2671" fmla="*/ 712322 w 6187971"/>
                  <a:gd name="connsiteY2671" fmla="*/ 3118304 h 5955635"/>
                  <a:gd name="connsiteX2672" fmla="*/ 708780 w 6187971"/>
                  <a:gd name="connsiteY2672" fmla="*/ 3123770 h 5955635"/>
                  <a:gd name="connsiteX2673" fmla="*/ 708472 w 6187971"/>
                  <a:gd name="connsiteY2673" fmla="*/ 3100287 h 5955635"/>
                  <a:gd name="connsiteX2674" fmla="*/ 712015 w 6187971"/>
                  <a:gd name="connsiteY2674" fmla="*/ 3094821 h 5955635"/>
                  <a:gd name="connsiteX2675" fmla="*/ 706548 w 6187971"/>
                  <a:gd name="connsiteY2675" fmla="*/ 3091280 h 5955635"/>
                  <a:gd name="connsiteX2676" fmla="*/ 709128 w 6187971"/>
                  <a:gd name="connsiteY2676" fmla="*/ 3081309 h 5955635"/>
                  <a:gd name="connsiteX2677" fmla="*/ 709783 w 6187971"/>
                  <a:gd name="connsiteY2677" fmla="*/ 3062331 h 5955635"/>
                  <a:gd name="connsiteX2678" fmla="*/ 708821 w 6187971"/>
                  <a:gd name="connsiteY2678" fmla="*/ 3057826 h 5955635"/>
                  <a:gd name="connsiteX2679" fmla="*/ 705934 w 6187971"/>
                  <a:gd name="connsiteY2679" fmla="*/ 3044314 h 5955635"/>
                  <a:gd name="connsiteX2680" fmla="*/ 710439 w 6187971"/>
                  <a:gd name="connsiteY2680" fmla="*/ 3043352 h 5955635"/>
                  <a:gd name="connsiteX2681" fmla="*/ 717295 w 6187971"/>
                  <a:gd name="connsiteY2681" fmla="*/ 2877050 h 5955635"/>
                  <a:gd name="connsiteX2682" fmla="*/ 721799 w 6187971"/>
                  <a:gd name="connsiteY2682" fmla="*/ 2876088 h 5955635"/>
                  <a:gd name="connsiteX2683" fmla="*/ 722107 w 6187971"/>
                  <a:gd name="connsiteY2683" fmla="*/ 2899570 h 5955635"/>
                  <a:gd name="connsiteX2684" fmla="*/ 723376 w 6187971"/>
                  <a:gd name="connsiteY2684" fmla="*/ 2927557 h 5955635"/>
                  <a:gd name="connsiteX2685" fmla="*/ 719487 w 6187971"/>
                  <a:gd name="connsiteY2685" fmla="*/ 2975484 h 5955635"/>
                  <a:gd name="connsiteX2686" fmla="*/ 727759 w 6187971"/>
                  <a:gd name="connsiteY2686" fmla="*/ 3124424 h 5955635"/>
                  <a:gd name="connsiteX2687" fmla="*/ 724217 w 6187971"/>
                  <a:gd name="connsiteY2687" fmla="*/ 3129891 h 5955635"/>
                  <a:gd name="connsiteX2688" fmla="*/ 726142 w 6187971"/>
                  <a:gd name="connsiteY2688" fmla="*/ 3138899 h 5955635"/>
                  <a:gd name="connsiteX2689" fmla="*/ 724524 w 6187971"/>
                  <a:gd name="connsiteY2689" fmla="*/ 3153374 h 5955635"/>
                  <a:gd name="connsiteX2690" fmla="*/ 728066 w 6187971"/>
                  <a:gd name="connsiteY2690" fmla="*/ 3147907 h 5955635"/>
                  <a:gd name="connsiteX2691" fmla="*/ 726449 w 6187971"/>
                  <a:gd name="connsiteY2691" fmla="*/ 3162382 h 5955635"/>
                  <a:gd name="connsiteX2692" fmla="*/ 729335 w 6187971"/>
                  <a:gd name="connsiteY2692" fmla="*/ 3175894 h 5955635"/>
                  <a:gd name="connsiteX2693" fmla="*/ 732878 w 6187971"/>
                  <a:gd name="connsiteY2693" fmla="*/ 3170427 h 5955635"/>
                  <a:gd name="connsiteX2694" fmla="*/ 735458 w 6187971"/>
                  <a:gd name="connsiteY2694" fmla="*/ 3160457 h 5955635"/>
                  <a:gd name="connsiteX2695" fmla="*/ 731608 w 6187971"/>
                  <a:gd name="connsiteY2695" fmla="*/ 3142441 h 5955635"/>
                  <a:gd name="connsiteX2696" fmla="*/ 735149 w 6187971"/>
                  <a:gd name="connsiteY2696" fmla="*/ 3136974 h 5955635"/>
                  <a:gd name="connsiteX2697" fmla="*/ 739654 w 6187971"/>
                  <a:gd name="connsiteY2697" fmla="*/ 3136012 h 5955635"/>
                  <a:gd name="connsiteX2698" fmla="*/ 738691 w 6187971"/>
                  <a:gd name="connsiteY2698" fmla="*/ 3131509 h 5955635"/>
                  <a:gd name="connsiteX2699" fmla="*/ 737729 w 6187971"/>
                  <a:gd name="connsiteY2699" fmla="*/ 3127004 h 5955635"/>
                  <a:gd name="connsiteX2700" fmla="*/ 731301 w 6187971"/>
                  <a:gd name="connsiteY2700" fmla="*/ 3118959 h 5955635"/>
                  <a:gd name="connsiteX2701" fmla="*/ 730338 w 6187971"/>
                  <a:gd name="connsiteY2701" fmla="*/ 3114455 h 5955635"/>
                  <a:gd name="connsiteX2702" fmla="*/ 729376 w 6187971"/>
                  <a:gd name="connsiteY2702" fmla="*/ 3109950 h 5955635"/>
                  <a:gd name="connsiteX2703" fmla="*/ 729069 w 6187971"/>
                  <a:gd name="connsiteY2703" fmla="*/ 3086468 h 5955635"/>
                  <a:gd name="connsiteX2704" fmla="*/ 733265 w 6187971"/>
                  <a:gd name="connsiteY2704" fmla="*/ 3062023 h 5955635"/>
                  <a:gd name="connsiteX2705" fmla="*/ 733987 w 6187971"/>
                  <a:gd name="connsiteY2705" fmla="*/ 3065401 h 5955635"/>
                  <a:gd name="connsiteX2706" fmla="*/ 734227 w 6187971"/>
                  <a:gd name="connsiteY2706" fmla="*/ 3066527 h 5955635"/>
                  <a:gd name="connsiteX2707" fmla="*/ 735190 w 6187971"/>
                  <a:gd name="connsiteY2707" fmla="*/ 3071031 h 5955635"/>
                  <a:gd name="connsiteX2708" fmla="*/ 738732 w 6187971"/>
                  <a:gd name="connsiteY2708" fmla="*/ 3065565 h 5955635"/>
                  <a:gd name="connsiteX2709" fmla="*/ 735845 w 6187971"/>
                  <a:gd name="connsiteY2709" fmla="*/ 3052053 h 5955635"/>
                  <a:gd name="connsiteX2710" fmla="*/ 733921 w 6187971"/>
                  <a:gd name="connsiteY2710" fmla="*/ 3043045 h 5955635"/>
                  <a:gd name="connsiteX2711" fmla="*/ 736541 w 6187971"/>
                  <a:gd name="connsiteY2711" fmla="*/ 2967131 h 5955635"/>
                  <a:gd name="connsiteX2712" fmla="*/ 735578 w 6187971"/>
                  <a:gd name="connsiteY2712" fmla="*/ 2962627 h 5955635"/>
                  <a:gd name="connsiteX2713" fmla="*/ 744279 w 6187971"/>
                  <a:gd name="connsiteY2713" fmla="*/ 2937219 h 5955635"/>
                  <a:gd name="connsiteX2714" fmla="*/ 747514 w 6187971"/>
                  <a:gd name="connsiteY2714" fmla="*/ 2908270 h 5955635"/>
                  <a:gd name="connsiteX2715" fmla="*/ 767536 w 6187971"/>
                  <a:gd name="connsiteY2715" fmla="*/ 2781543 h 5955635"/>
                  <a:gd name="connsiteX2716" fmla="*/ 767175 w 6187971"/>
                  <a:gd name="connsiteY2716" fmla="*/ 2788737 h 5955635"/>
                  <a:gd name="connsiteX2717" fmla="*/ 765918 w 6187971"/>
                  <a:gd name="connsiteY2717" fmla="*/ 2796017 h 5955635"/>
                  <a:gd name="connsiteX2718" fmla="*/ 767088 w 6187971"/>
                  <a:gd name="connsiteY2718" fmla="*/ 2790469 h 5955635"/>
                  <a:gd name="connsiteX2719" fmla="*/ 767175 w 6187971"/>
                  <a:gd name="connsiteY2719" fmla="*/ 2788737 h 5955635"/>
                  <a:gd name="connsiteX2720" fmla="*/ 777228 w 6187971"/>
                  <a:gd name="connsiteY2720" fmla="*/ 2730482 h 5955635"/>
                  <a:gd name="connsiteX2721" fmla="*/ 774987 w 6187971"/>
                  <a:gd name="connsiteY2721" fmla="*/ 2827750 h 5955635"/>
                  <a:gd name="connsiteX2722" fmla="*/ 824931 w 6187971"/>
                  <a:gd name="connsiteY2722" fmla="*/ 3364010 h 5955635"/>
                  <a:gd name="connsiteX2723" fmla="*/ 829326 w 6187971"/>
                  <a:gd name="connsiteY2723" fmla="*/ 3384580 h 5955635"/>
                  <a:gd name="connsiteX2724" fmla="*/ 837369 w 6187971"/>
                  <a:gd name="connsiteY2724" fmla="*/ 3339843 h 5955635"/>
                  <a:gd name="connsiteX2725" fmla="*/ 819665 w 6187971"/>
                  <a:gd name="connsiteY2725" fmla="*/ 2577354 h 5955635"/>
                  <a:gd name="connsiteX2726" fmla="*/ 843923 w 6187971"/>
                  <a:gd name="connsiteY2726" fmla="*/ 2454020 h 5955635"/>
                  <a:gd name="connsiteX2727" fmla="*/ 844696 w 6187971"/>
                  <a:gd name="connsiteY2727" fmla="*/ 2456577 h 5955635"/>
                  <a:gd name="connsiteX2728" fmla="*/ 850081 w 6187971"/>
                  <a:gd name="connsiteY2728" fmla="*/ 2462491 h 5955635"/>
                  <a:gd name="connsiteX2729" fmla="*/ 847719 w 6187971"/>
                  <a:gd name="connsiteY2729" fmla="*/ 2445923 h 5955635"/>
                  <a:gd name="connsiteX2730" fmla="*/ 846151 w 6187971"/>
                  <a:gd name="connsiteY2730" fmla="*/ 2442693 h 5955635"/>
                  <a:gd name="connsiteX2731" fmla="*/ 847411 w 6187971"/>
                  <a:gd name="connsiteY2731" fmla="*/ 2436286 h 5955635"/>
                  <a:gd name="connsiteX2732" fmla="*/ 851391 w 6187971"/>
                  <a:gd name="connsiteY2732" fmla="*/ 2424533 h 5955635"/>
                  <a:gd name="connsiteX2733" fmla="*/ 853316 w 6187971"/>
                  <a:gd name="connsiteY2733" fmla="*/ 2433542 h 5955635"/>
                  <a:gd name="connsiteX2734" fmla="*/ 879111 w 6187971"/>
                  <a:gd name="connsiteY2734" fmla="*/ 2333838 h 5955635"/>
                  <a:gd name="connsiteX2735" fmla="*/ 884578 w 6187971"/>
                  <a:gd name="connsiteY2735" fmla="*/ 2337381 h 5955635"/>
                  <a:gd name="connsiteX2736" fmla="*/ 911642 w 6187971"/>
                  <a:gd name="connsiteY2736" fmla="*/ 2265663 h 5955635"/>
                  <a:gd name="connsiteX2737" fmla="*/ 944828 w 6187971"/>
                  <a:gd name="connsiteY2737" fmla="*/ 2178509 h 5955635"/>
                  <a:gd name="connsiteX2738" fmla="*/ 987023 w 6187971"/>
                  <a:gd name="connsiteY2738" fmla="*/ 2089431 h 5955635"/>
                  <a:gd name="connsiteX2739" fmla="*/ 991527 w 6187971"/>
                  <a:gd name="connsiteY2739" fmla="*/ 2088468 h 5955635"/>
                  <a:gd name="connsiteX2740" fmla="*/ 988948 w 6187971"/>
                  <a:gd name="connsiteY2740" fmla="*/ 2098439 h 5955635"/>
                  <a:gd name="connsiteX2741" fmla="*/ 993452 w 6187971"/>
                  <a:gd name="connsiteY2741" fmla="*/ 2097477 h 5955635"/>
                  <a:gd name="connsiteX2742" fmla="*/ 992489 w 6187971"/>
                  <a:gd name="connsiteY2742" fmla="*/ 2092973 h 5955635"/>
                  <a:gd name="connsiteX2743" fmla="*/ 996031 w 6187971"/>
                  <a:gd name="connsiteY2743" fmla="*/ 2087506 h 5955635"/>
                  <a:gd name="connsiteX2744" fmla="*/ 1012778 w 6187971"/>
                  <a:gd name="connsiteY2744" fmla="*/ 2055671 h 5955635"/>
                  <a:gd name="connsiteX2745" fmla="*/ 1010853 w 6187971"/>
                  <a:gd name="connsiteY2745" fmla="*/ 2046663 h 5955635"/>
                  <a:gd name="connsiteX2746" fmla="*/ 1014395 w 6187971"/>
                  <a:gd name="connsiteY2746" fmla="*/ 2041196 h 5955635"/>
                  <a:gd name="connsiteX2747" fmla="*/ 1016320 w 6187971"/>
                  <a:gd name="connsiteY2747" fmla="*/ 2050205 h 5955635"/>
                  <a:gd name="connsiteX2748" fmla="*/ 1021479 w 6187971"/>
                  <a:gd name="connsiteY2748" fmla="*/ 2030264 h 5955635"/>
                  <a:gd name="connsiteX2749" fmla="*/ 1022441 w 6187971"/>
                  <a:gd name="connsiteY2749" fmla="*/ 2034767 h 5955635"/>
                  <a:gd name="connsiteX2750" fmla="*/ 1023404 w 6187971"/>
                  <a:gd name="connsiteY2750" fmla="*/ 2039271 h 5955635"/>
                  <a:gd name="connsiteX2751" fmla="*/ 1027908 w 6187971"/>
                  <a:gd name="connsiteY2751" fmla="*/ 2038309 h 5955635"/>
                  <a:gd name="connsiteX2752" fmla="*/ 1026946 w 6187971"/>
                  <a:gd name="connsiteY2752" fmla="*/ 2033805 h 5955635"/>
                  <a:gd name="connsiteX2753" fmla="*/ 1025021 w 6187971"/>
                  <a:gd name="connsiteY2753" fmla="*/ 2024797 h 5955635"/>
                  <a:gd name="connsiteX2754" fmla="*/ 1027600 w 6187971"/>
                  <a:gd name="connsiteY2754" fmla="*/ 2014827 h 5955635"/>
                  <a:gd name="connsiteX2755" fmla="*/ 1032104 w 6187971"/>
                  <a:gd name="connsiteY2755" fmla="*/ 2013865 h 5955635"/>
                  <a:gd name="connsiteX2756" fmla="*/ 1035647 w 6187971"/>
                  <a:gd name="connsiteY2756" fmla="*/ 2008398 h 5955635"/>
                  <a:gd name="connsiteX2757" fmla="*/ 1034684 w 6187971"/>
                  <a:gd name="connsiteY2757" fmla="*/ 2003894 h 5955635"/>
                  <a:gd name="connsiteX2758" fmla="*/ 1041767 w 6187971"/>
                  <a:gd name="connsiteY2758" fmla="*/ 1992962 h 5955635"/>
                  <a:gd name="connsiteX2759" fmla="*/ 1045309 w 6187971"/>
                  <a:gd name="connsiteY2759" fmla="*/ 1987495 h 5955635"/>
                  <a:gd name="connsiteX2760" fmla="*/ 1046272 w 6187971"/>
                  <a:gd name="connsiteY2760" fmla="*/ 1991999 h 5955635"/>
                  <a:gd name="connsiteX2761" fmla="*/ 1049813 w 6187971"/>
                  <a:gd name="connsiteY2761" fmla="*/ 1986533 h 5955635"/>
                  <a:gd name="connsiteX2762" fmla="*/ 1052393 w 6187971"/>
                  <a:gd name="connsiteY2762" fmla="*/ 1976563 h 5955635"/>
                  <a:gd name="connsiteX2763" fmla="*/ 1063980 w 6187971"/>
                  <a:gd name="connsiteY2763" fmla="*/ 1964667 h 5955635"/>
                  <a:gd name="connsiteX2764" fmla="*/ 1070409 w 6187971"/>
                  <a:gd name="connsiteY2764" fmla="*/ 1972714 h 5955635"/>
                  <a:gd name="connsiteX2765" fmla="*/ 1080072 w 6187971"/>
                  <a:gd name="connsiteY2765" fmla="*/ 1951811 h 5955635"/>
                  <a:gd name="connsiteX2766" fmla="*/ 1084576 w 6187971"/>
                  <a:gd name="connsiteY2766" fmla="*/ 1950848 h 5955635"/>
                  <a:gd name="connsiteX2767" fmla="*/ 1085539 w 6187971"/>
                  <a:gd name="connsiteY2767" fmla="*/ 1955353 h 5955635"/>
                  <a:gd name="connsiteX2768" fmla="*/ 1081997 w 6187971"/>
                  <a:gd name="connsiteY2768" fmla="*/ 1960818 h 5955635"/>
                  <a:gd name="connsiteX2769" fmla="*/ 1082959 w 6187971"/>
                  <a:gd name="connsiteY2769" fmla="*/ 1965323 h 5955635"/>
                  <a:gd name="connsiteX2770" fmla="*/ 1087463 w 6187971"/>
                  <a:gd name="connsiteY2770" fmla="*/ 1964361 h 5955635"/>
                  <a:gd name="connsiteX2771" fmla="*/ 1086501 w 6187971"/>
                  <a:gd name="connsiteY2771" fmla="*/ 1959856 h 5955635"/>
                  <a:gd name="connsiteX2772" fmla="*/ 1090043 w 6187971"/>
                  <a:gd name="connsiteY2772" fmla="*/ 1954390 h 5955635"/>
                  <a:gd name="connsiteX2773" fmla="*/ 1088118 w 6187971"/>
                  <a:gd name="connsiteY2773" fmla="*/ 1945382 h 5955635"/>
                  <a:gd name="connsiteX2774" fmla="*/ 1083614 w 6187971"/>
                  <a:gd name="connsiteY2774" fmla="*/ 1946344 h 5955635"/>
                  <a:gd name="connsiteX2775" fmla="*/ 1094895 w 6187971"/>
                  <a:gd name="connsiteY2775" fmla="*/ 1910966 h 5955635"/>
                  <a:gd name="connsiteX2776" fmla="*/ 1082345 w 6187971"/>
                  <a:gd name="connsiteY2776" fmla="*/ 1918358 h 5955635"/>
                  <a:gd name="connsiteX2777" fmla="*/ 1092970 w 6187971"/>
                  <a:gd name="connsiteY2777" fmla="*/ 1901959 h 5955635"/>
                  <a:gd name="connsiteX2778" fmla="*/ 1103595 w 6187971"/>
                  <a:gd name="connsiteY2778" fmla="*/ 1885560 h 5955635"/>
                  <a:gd name="connsiteX2779" fmla="*/ 1110679 w 6187971"/>
                  <a:gd name="connsiteY2779" fmla="*/ 1874628 h 5955635"/>
                  <a:gd name="connsiteX2780" fmla="*/ 1112603 w 6187971"/>
                  <a:gd name="connsiteY2780" fmla="*/ 1883635 h 5955635"/>
                  <a:gd name="connsiteX2781" fmla="*/ 1122267 w 6187971"/>
                  <a:gd name="connsiteY2781" fmla="*/ 1862732 h 5955635"/>
                  <a:gd name="connsiteX2782" fmla="*/ 1126770 w 6187971"/>
                  <a:gd name="connsiteY2782" fmla="*/ 1861770 h 5955635"/>
                  <a:gd name="connsiteX2783" fmla="*/ 1128695 w 6187971"/>
                  <a:gd name="connsiteY2783" fmla="*/ 1870778 h 5955635"/>
                  <a:gd name="connsiteX2784" fmla="*/ 1133200 w 6187971"/>
                  <a:gd name="connsiteY2784" fmla="*/ 1869816 h 5955635"/>
                  <a:gd name="connsiteX2785" fmla="*/ 1132237 w 6187971"/>
                  <a:gd name="connsiteY2785" fmla="*/ 1865312 h 5955635"/>
                  <a:gd name="connsiteX2786" fmla="*/ 1136741 w 6187971"/>
                  <a:gd name="connsiteY2786" fmla="*/ 1864349 h 5955635"/>
                  <a:gd name="connsiteX2787" fmla="*/ 1134817 w 6187971"/>
                  <a:gd name="connsiteY2787" fmla="*/ 1855341 h 5955635"/>
                  <a:gd name="connsiteX2788" fmla="*/ 1138359 w 6187971"/>
                  <a:gd name="connsiteY2788" fmla="*/ 1849875 h 5955635"/>
                  <a:gd name="connsiteX2789" fmla="*/ 1141900 w 6187971"/>
                  <a:gd name="connsiteY2789" fmla="*/ 1844409 h 5955635"/>
                  <a:gd name="connsiteX2790" fmla="*/ 1146404 w 6187971"/>
                  <a:gd name="connsiteY2790" fmla="*/ 1843446 h 5955635"/>
                  <a:gd name="connsiteX2791" fmla="*/ 1147367 w 6187971"/>
                  <a:gd name="connsiteY2791" fmla="*/ 1847951 h 5955635"/>
                  <a:gd name="connsiteX2792" fmla="*/ 1144787 w 6187971"/>
                  <a:gd name="connsiteY2792" fmla="*/ 1857921 h 5955635"/>
                  <a:gd name="connsiteX2793" fmla="*/ 1142208 w 6187971"/>
                  <a:gd name="connsiteY2793" fmla="*/ 1867891 h 5955635"/>
                  <a:gd name="connsiteX2794" fmla="*/ 1150253 w 6187971"/>
                  <a:gd name="connsiteY2794" fmla="*/ 1861463 h 5955635"/>
                  <a:gd name="connsiteX2795" fmla="*/ 1155412 w 6187971"/>
                  <a:gd name="connsiteY2795" fmla="*/ 1841522 h 5955635"/>
                  <a:gd name="connsiteX2796" fmla="*/ 1154450 w 6187971"/>
                  <a:gd name="connsiteY2796" fmla="*/ 1837018 h 5955635"/>
                  <a:gd name="connsiteX2797" fmla="*/ 1156068 w 6187971"/>
                  <a:gd name="connsiteY2797" fmla="*/ 1822543 h 5955635"/>
                  <a:gd name="connsiteX2798" fmla="*/ 1160572 w 6187971"/>
                  <a:gd name="connsiteY2798" fmla="*/ 1821581 h 5955635"/>
                  <a:gd name="connsiteX2799" fmla="*/ 1199532 w 6187971"/>
                  <a:gd name="connsiteY2799" fmla="*/ 1761452 h 5955635"/>
                  <a:gd name="connsiteX2800" fmla="*/ 1203074 w 6187971"/>
                  <a:gd name="connsiteY2800" fmla="*/ 1755985 h 5955635"/>
                  <a:gd name="connsiteX2801" fmla="*/ 1206615 w 6187971"/>
                  <a:gd name="connsiteY2801" fmla="*/ 1750519 h 5955635"/>
                  <a:gd name="connsiteX2802" fmla="*/ 1213699 w 6187971"/>
                  <a:gd name="connsiteY2802" fmla="*/ 1739586 h 5955635"/>
                  <a:gd name="connsiteX2803" fmla="*/ 1217240 w 6187971"/>
                  <a:gd name="connsiteY2803" fmla="*/ 1734120 h 5955635"/>
                  <a:gd name="connsiteX2804" fmla="*/ 1227866 w 6187971"/>
                  <a:gd name="connsiteY2804" fmla="*/ 1717721 h 5955635"/>
                  <a:gd name="connsiteX2805" fmla="*/ 1234950 w 6187971"/>
                  <a:gd name="connsiteY2805" fmla="*/ 1706789 h 5955635"/>
                  <a:gd name="connsiteX2806" fmla="*/ 1239454 w 6187971"/>
                  <a:gd name="connsiteY2806" fmla="*/ 1705826 h 5955635"/>
                  <a:gd name="connsiteX2807" fmla="*/ 1268751 w 6187971"/>
                  <a:gd name="connsiteY2807" fmla="*/ 1666599 h 5955635"/>
                  <a:gd name="connsiteX2808" fmla="*/ 1280989 w 6187971"/>
                  <a:gd name="connsiteY2808" fmla="*/ 1643969 h 5955635"/>
                  <a:gd name="connsiteX2809" fmla="*/ 1294822 w 6187971"/>
                  <a:gd name="connsiteY2809" fmla="*/ 1614580 h 5955635"/>
                  <a:gd name="connsiteX2810" fmla="*/ 1295376 w 6187971"/>
                  <a:gd name="connsiteY2810" fmla="*/ 1620968 h 5955635"/>
                  <a:gd name="connsiteX2811" fmla="*/ 1280397 w 6187971"/>
                  <a:gd name="connsiteY2811" fmla="*/ 1651544 h 5955635"/>
                  <a:gd name="connsiteX2812" fmla="*/ 1150037 w 6187971"/>
                  <a:gd name="connsiteY2812" fmla="*/ 1865158 h 5955635"/>
                  <a:gd name="connsiteX2813" fmla="*/ 1157500 w 6187971"/>
                  <a:gd name="connsiteY2813" fmla="*/ 1890938 h 5955635"/>
                  <a:gd name="connsiteX2814" fmla="*/ 1155212 w 6187971"/>
                  <a:gd name="connsiteY2814" fmla="*/ 1916847 h 5955635"/>
                  <a:gd name="connsiteX2815" fmla="*/ 966688 w 6187971"/>
                  <a:gd name="connsiteY2815" fmla="*/ 2444019 h 5955635"/>
                  <a:gd name="connsiteX2816" fmla="*/ 940585 w 6187971"/>
                  <a:gd name="connsiteY2816" fmla="*/ 3173091 h 5955635"/>
                  <a:gd name="connsiteX2817" fmla="*/ 947522 w 6187971"/>
                  <a:gd name="connsiteY2817" fmla="*/ 3187253 h 5955635"/>
                  <a:gd name="connsiteX2818" fmla="*/ 961347 w 6187971"/>
                  <a:gd name="connsiteY2818" fmla="*/ 2867525 h 5955635"/>
                  <a:gd name="connsiteX2819" fmla="*/ 983906 w 6187971"/>
                  <a:gd name="connsiteY2819" fmla="*/ 3101263 h 5955635"/>
                  <a:gd name="connsiteX2820" fmla="*/ 992151 w 6187971"/>
                  <a:gd name="connsiteY2820" fmla="*/ 3158164 h 5955635"/>
                  <a:gd name="connsiteX2821" fmla="*/ 1014015 w 6187971"/>
                  <a:gd name="connsiteY2821" fmla="*/ 3223887 h 5955635"/>
                  <a:gd name="connsiteX2822" fmla="*/ 1162759 w 6187971"/>
                  <a:gd name="connsiteY2822" fmla="*/ 3727888 h 5955635"/>
                  <a:gd name="connsiteX2823" fmla="*/ 1178341 w 6187971"/>
                  <a:gd name="connsiteY2823" fmla="*/ 3800819 h 5955635"/>
                  <a:gd name="connsiteX2824" fmla="*/ 1193412 w 6187971"/>
                  <a:gd name="connsiteY2824" fmla="*/ 3834752 h 5955635"/>
                  <a:gd name="connsiteX2825" fmla="*/ 1287744 w 6187971"/>
                  <a:gd name="connsiteY2825" fmla="*/ 3992539 h 5955635"/>
                  <a:gd name="connsiteX2826" fmla="*/ 1330979 w 6187971"/>
                  <a:gd name="connsiteY2826" fmla="*/ 4057607 h 5955635"/>
                  <a:gd name="connsiteX2827" fmla="*/ 1343653 w 6187971"/>
                  <a:gd name="connsiteY2827" fmla="*/ 4080319 h 5955635"/>
                  <a:gd name="connsiteX2828" fmla="*/ 1369002 w 6187971"/>
                  <a:gd name="connsiteY2828" fmla="*/ 4125744 h 5955635"/>
                  <a:gd name="connsiteX2829" fmla="*/ 1538651 w 6187971"/>
                  <a:gd name="connsiteY2829" fmla="*/ 4306548 h 5955635"/>
                  <a:gd name="connsiteX2830" fmla="*/ 2686262 w 6187971"/>
                  <a:gd name="connsiteY2830" fmla="*/ 4927608 h 5955635"/>
                  <a:gd name="connsiteX2831" fmla="*/ 3070633 w 6187971"/>
                  <a:gd name="connsiteY2831" fmla="*/ 4978456 h 5955635"/>
                  <a:gd name="connsiteX2832" fmla="*/ 3564597 w 6187971"/>
                  <a:gd name="connsiteY2832" fmla="*/ 4919852 h 5955635"/>
                  <a:gd name="connsiteX2833" fmla="*/ 3668800 w 6187971"/>
                  <a:gd name="connsiteY2833" fmla="*/ 4885857 h 5955635"/>
                  <a:gd name="connsiteX2834" fmla="*/ 3697923 w 6187971"/>
                  <a:gd name="connsiteY2834" fmla="*/ 4875725 h 5955635"/>
                  <a:gd name="connsiteX2835" fmla="*/ 3859302 w 6187971"/>
                  <a:gd name="connsiteY2835" fmla="*/ 4825603 h 5955635"/>
                  <a:gd name="connsiteX2836" fmla="*/ 4218717 w 6187971"/>
                  <a:gd name="connsiteY2836" fmla="*/ 4631492 h 5955635"/>
                  <a:gd name="connsiteX2837" fmla="*/ 5136420 w 6187971"/>
                  <a:gd name="connsiteY2837" fmla="*/ 3187886 h 5955635"/>
                  <a:gd name="connsiteX2838" fmla="*/ 5095093 w 6187971"/>
                  <a:gd name="connsiteY2838" fmla="*/ 2637473 h 5955635"/>
                  <a:gd name="connsiteX2839" fmla="*/ 4552027 w 6187971"/>
                  <a:gd name="connsiteY2839" fmla="*/ 1550927 h 5955635"/>
                  <a:gd name="connsiteX2840" fmla="*/ 4206285 w 6187971"/>
                  <a:gd name="connsiteY2840" fmla="*/ 1241535 h 5955635"/>
                  <a:gd name="connsiteX2841" fmla="*/ 4017916 w 6187971"/>
                  <a:gd name="connsiteY2841" fmla="*/ 1092106 h 5955635"/>
                  <a:gd name="connsiteX2842" fmla="*/ 3766634 w 6187971"/>
                  <a:gd name="connsiteY2842" fmla="*/ 950252 h 5955635"/>
                  <a:gd name="connsiteX2843" fmla="*/ 2533034 w 6187971"/>
                  <a:gd name="connsiteY2843" fmla="*/ 924406 h 5955635"/>
                  <a:gd name="connsiteX2844" fmla="*/ 2362177 w 6187971"/>
                  <a:gd name="connsiteY2844" fmla="*/ 966775 h 5955635"/>
                  <a:gd name="connsiteX2845" fmla="*/ 2692688 w 6187971"/>
                  <a:gd name="connsiteY2845" fmla="*/ 857055 h 5955635"/>
                  <a:gd name="connsiteX2846" fmla="*/ 2526787 w 6187971"/>
                  <a:gd name="connsiteY2846" fmla="*/ 876855 h 5955635"/>
                  <a:gd name="connsiteX2847" fmla="*/ 2357128 w 6187971"/>
                  <a:gd name="connsiteY2847" fmla="*/ 924834 h 5955635"/>
                  <a:gd name="connsiteX2848" fmla="*/ 2195476 w 6187971"/>
                  <a:gd name="connsiteY2848" fmla="*/ 982835 h 5955635"/>
                  <a:gd name="connsiteX2849" fmla="*/ 2038892 w 6187971"/>
                  <a:gd name="connsiteY2849" fmla="*/ 1055397 h 5955635"/>
                  <a:gd name="connsiteX2850" fmla="*/ 2051328 w 6187971"/>
                  <a:gd name="connsiteY2850" fmla="*/ 1031230 h 5955635"/>
                  <a:gd name="connsiteX2851" fmla="*/ 2044919 w 6187971"/>
                  <a:gd name="connsiteY2851" fmla="*/ 1028689 h 5955635"/>
                  <a:gd name="connsiteX2852" fmla="*/ 1942714 w 6187971"/>
                  <a:gd name="connsiteY2852" fmla="*/ 1072034 h 5955635"/>
                  <a:gd name="connsiteX2853" fmla="*/ 1659433 w 6187971"/>
                  <a:gd name="connsiteY2853" fmla="*/ 1265523 h 5955635"/>
                  <a:gd name="connsiteX2854" fmla="*/ 1591162 w 6187971"/>
                  <a:gd name="connsiteY2854" fmla="*/ 1293796 h 5955635"/>
                  <a:gd name="connsiteX2855" fmla="*/ 1530900 w 6187971"/>
                  <a:gd name="connsiteY2855" fmla="*/ 1332091 h 5955635"/>
                  <a:gd name="connsiteX2856" fmla="*/ 1480860 w 6187971"/>
                  <a:gd name="connsiteY2856" fmla="*/ 1363313 h 5955635"/>
                  <a:gd name="connsiteX2857" fmla="*/ 1469896 w 6187971"/>
                  <a:gd name="connsiteY2857" fmla="*/ 1366433 h 5955635"/>
                  <a:gd name="connsiteX2858" fmla="*/ 1485917 w 6187971"/>
                  <a:gd name="connsiteY2858" fmla="*/ 1349400 h 5955635"/>
                  <a:gd name="connsiteX2859" fmla="*/ 1574268 w 6187971"/>
                  <a:gd name="connsiteY2859" fmla="*/ 1266943 h 5955635"/>
                  <a:gd name="connsiteX2860" fmla="*/ 1710085 w 6187971"/>
                  <a:gd name="connsiteY2860" fmla="*/ 1153153 h 5955635"/>
                  <a:gd name="connsiteX2861" fmla="*/ 1853295 w 6187971"/>
                  <a:gd name="connsiteY2861" fmla="*/ 1051913 h 5955635"/>
                  <a:gd name="connsiteX2862" fmla="*/ 1870349 w 6187971"/>
                  <a:gd name="connsiteY2862" fmla="*/ 1043559 h 5955635"/>
                  <a:gd name="connsiteX2863" fmla="*/ 2165426 w 6187971"/>
                  <a:gd name="connsiteY2863" fmla="*/ 881616 h 5955635"/>
                  <a:gd name="connsiteX2864" fmla="*/ 2321799 w 6187971"/>
                  <a:gd name="connsiteY2864" fmla="*/ 819950 h 5955635"/>
                  <a:gd name="connsiteX2865" fmla="*/ 2427971 w 6187971"/>
                  <a:gd name="connsiteY2865" fmla="*/ 787847 h 5955635"/>
                  <a:gd name="connsiteX2866" fmla="*/ 2380636 w 6187971"/>
                  <a:gd name="connsiteY2866" fmla="*/ 803258 h 5955635"/>
                  <a:gd name="connsiteX2867" fmla="*/ 2340778 w 6187971"/>
                  <a:gd name="connsiteY2867" fmla="*/ 820604 h 5955635"/>
                  <a:gd name="connsiteX2868" fmla="*/ 2336273 w 6187971"/>
                  <a:gd name="connsiteY2868" fmla="*/ 821566 h 5955635"/>
                  <a:gd name="connsiteX2869" fmla="*/ 2205963 w 6187971"/>
                  <a:gd name="connsiteY2869" fmla="*/ 872955 h 5955635"/>
                  <a:gd name="connsiteX2870" fmla="*/ 2201459 w 6187971"/>
                  <a:gd name="connsiteY2870" fmla="*/ 873917 h 5955635"/>
                  <a:gd name="connsiteX2871" fmla="*/ 2202421 w 6187971"/>
                  <a:gd name="connsiteY2871" fmla="*/ 878421 h 5955635"/>
                  <a:gd name="connsiteX2872" fmla="*/ 2211429 w 6187971"/>
                  <a:gd name="connsiteY2872" fmla="*/ 876496 h 5955635"/>
                  <a:gd name="connsiteX2873" fmla="*/ 2337236 w 6187971"/>
                  <a:gd name="connsiteY2873" fmla="*/ 826071 h 5955635"/>
                  <a:gd name="connsiteX2874" fmla="*/ 2342703 w 6187971"/>
                  <a:gd name="connsiteY2874" fmla="*/ 829613 h 5955635"/>
                  <a:gd name="connsiteX2875" fmla="*/ 2347207 w 6187971"/>
                  <a:gd name="connsiteY2875" fmla="*/ 828650 h 5955635"/>
                  <a:gd name="connsiteX2876" fmla="*/ 2346245 w 6187971"/>
                  <a:gd name="connsiteY2876" fmla="*/ 824146 h 5955635"/>
                  <a:gd name="connsiteX2877" fmla="*/ 2437943 w 6187971"/>
                  <a:gd name="connsiteY2877" fmla="*/ 790426 h 5955635"/>
                  <a:gd name="connsiteX2878" fmla="*/ 2455960 w 6187971"/>
                  <a:gd name="connsiteY2878" fmla="*/ 786577 h 5955635"/>
                  <a:gd name="connsiteX2879" fmla="*/ 2464967 w 6187971"/>
                  <a:gd name="connsiteY2879" fmla="*/ 784653 h 5955635"/>
                  <a:gd name="connsiteX2880" fmla="*/ 2464313 w 6187971"/>
                  <a:gd name="connsiteY2880" fmla="*/ 803631 h 5955635"/>
                  <a:gd name="connsiteX2881" fmla="*/ 2450800 w 6187971"/>
                  <a:gd name="connsiteY2881" fmla="*/ 806518 h 5955635"/>
                  <a:gd name="connsiteX2882" fmla="*/ 2420234 w 6187971"/>
                  <a:gd name="connsiteY2882" fmla="*/ 817758 h 5955635"/>
                  <a:gd name="connsiteX2883" fmla="*/ 2415730 w 6187971"/>
                  <a:gd name="connsiteY2883" fmla="*/ 818720 h 5955635"/>
                  <a:gd name="connsiteX2884" fmla="*/ 2403180 w 6187971"/>
                  <a:gd name="connsiteY2884" fmla="*/ 826111 h 5955635"/>
                  <a:gd name="connsiteX2885" fmla="*/ 2398676 w 6187971"/>
                  <a:gd name="connsiteY2885" fmla="*/ 827073 h 5955635"/>
                  <a:gd name="connsiteX2886" fmla="*/ 2404142 w 6187971"/>
                  <a:gd name="connsiteY2886" fmla="*/ 830615 h 5955635"/>
                  <a:gd name="connsiteX2887" fmla="*/ 2416693 w 6187971"/>
                  <a:gd name="connsiteY2887" fmla="*/ 823224 h 5955635"/>
                  <a:gd name="connsiteX2888" fmla="*/ 2421196 w 6187971"/>
                  <a:gd name="connsiteY2888" fmla="*/ 822262 h 5955635"/>
                  <a:gd name="connsiteX2889" fmla="*/ 2417655 w 6187971"/>
                  <a:gd name="connsiteY2889" fmla="*/ 827728 h 5955635"/>
                  <a:gd name="connsiteX2890" fmla="*/ 2422158 w 6187971"/>
                  <a:gd name="connsiteY2890" fmla="*/ 826766 h 5955635"/>
                  <a:gd name="connsiteX2891" fmla="*/ 2431167 w 6187971"/>
                  <a:gd name="connsiteY2891" fmla="*/ 824841 h 5955635"/>
                  <a:gd name="connsiteX2892" fmla="*/ 2430205 w 6187971"/>
                  <a:gd name="connsiteY2892" fmla="*/ 820337 h 5955635"/>
                  <a:gd name="connsiteX2893" fmla="*/ 2447259 w 6187971"/>
                  <a:gd name="connsiteY2893" fmla="*/ 811984 h 5955635"/>
                  <a:gd name="connsiteX2894" fmla="*/ 2469779 w 6187971"/>
                  <a:gd name="connsiteY2894" fmla="*/ 807172 h 5955635"/>
                  <a:gd name="connsiteX2895" fmla="*/ 2492299 w 6187971"/>
                  <a:gd name="connsiteY2895" fmla="*/ 802361 h 5955635"/>
                  <a:gd name="connsiteX2896" fmla="*/ 2500345 w 6187971"/>
                  <a:gd name="connsiteY2896" fmla="*/ 795933 h 5955635"/>
                  <a:gd name="connsiteX2897" fmla="*/ 2491337 w 6187971"/>
                  <a:gd name="connsiteY2897" fmla="*/ 797858 h 5955635"/>
                  <a:gd name="connsiteX2898" fmla="*/ 2473321 w 6187971"/>
                  <a:gd name="connsiteY2898" fmla="*/ 801707 h 5955635"/>
                  <a:gd name="connsiteX2899" fmla="*/ 2478479 w 6187971"/>
                  <a:gd name="connsiteY2899" fmla="*/ 781766 h 5955635"/>
                  <a:gd name="connsiteX2900" fmla="*/ 2477517 w 6187971"/>
                  <a:gd name="connsiteY2900" fmla="*/ 777261 h 5955635"/>
                  <a:gd name="connsiteX2901" fmla="*/ 2486526 w 6187971"/>
                  <a:gd name="connsiteY2901" fmla="*/ 775337 h 5955635"/>
                  <a:gd name="connsiteX2902" fmla="*/ 2490068 w 6187971"/>
                  <a:gd name="connsiteY2902" fmla="*/ 769870 h 5955635"/>
                  <a:gd name="connsiteX2903" fmla="*/ 2484601 w 6187971"/>
                  <a:gd name="connsiteY2903" fmla="*/ 766329 h 5955635"/>
                  <a:gd name="connsiteX2904" fmla="*/ 4722193 w 6187971"/>
                  <a:gd name="connsiteY2904" fmla="*/ 185911 h 5955635"/>
                  <a:gd name="connsiteX2905" fmla="*/ 4809446 w 6187971"/>
                  <a:gd name="connsiteY2905" fmla="*/ 213679 h 5955635"/>
                  <a:gd name="connsiteX2906" fmla="*/ 4801514 w 6187971"/>
                  <a:gd name="connsiteY2906" fmla="*/ 217645 h 5955635"/>
                  <a:gd name="connsiteX2907" fmla="*/ 4841174 w 6187971"/>
                  <a:gd name="connsiteY2907" fmla="*/ 225579 h 5955635"/>
                  <a:gd name="connsiteX2908" fmla="*/ 4849106 w 6187971"/>
                  <a:gd name="connsiteY2908" fmla="*/ 241446 h 5955635"/>
                  <a:gd name="connsiteX2909" fmla="*/ 4928427 w 6187971"/>
                  <a:gd name="connsiteY2909" fmla="*/ 277147 h 5955635"/>
                  <a:gd name="connsiteX2910" fmla="*/ 4948258 w 6187971"/>
                  <a:gd name="connsiteY2910" fmla="*/ 285081 h 5955635"/>
                  <a:gd name="connsiteX2911" fmla="*/ 5126730 w 6187971"/>
                  <a:gd name="connsiteY2911" fmla="*/ 392184 h 5955635"/>
                  <a:gd name="connsiteX2912" fmla="*/ 5178288 w 6187971"/>
                  <a:gd name="connsiteY2912" fmla="*/ 427885 h 5955635"/>
                  <a:gd name="connsiteX2913" fmla="*/ 5213983 w 6187971"/>
                  <a:gd name="connsiteY2913" fmla="*/ 443752 h 5955635"/>
                  <a:gd name="connsiteX2914" fmla="*/ 5213984 w 6187971"/>
                  <a:gd name="connsiteY2914" fmla="*/ 455652 h 5955635"/>
                  <a:gd name="connsiteX2915" fmla="*/ 5091035 w 6187971"/>
                  <a:gd name="connsiteY2915" fmla="*/ 380284 h 5955635"/>
                  <a:gd name="connsiteX2916" fmla="*/ 5083103 w 6187971"/>
                  <a:gd name="connsiteY2916" fmla="*/ 380284 h 5955635"/>
                  <a:gd name="connsiteX2917" fmla="*/ 5091036 w 6187971"/>
                  <a:gd name="connsiteY2917" fmla="*/ 384250 h 5955635"/>
                  <a:gd name="connsiteX2918" fmla="*/ 5098968 w 6187971"/>
                  <a:gd name="connsiteY2918" fmla="*/ 392184 h 5955635"/>
                  <a:gd name="connsiteX2919" fmla="*/ 5091035 w 6187971"/>
                  <a:gd name="connsiteY2919" fmla="*/ 388217 h 5955635"/>
                  <a:gd name="connsiteX2920" fmla="*/ 5087069 w 6187971"/>
                  <a:gd name="connsiteY2920" fmla="*/ 388217 h 5955635"/>
                  <a:gd name="connsiteX2921" fmla="*/ 5217950 w 6187971"/>
                  <a:gd name="connsiteY2921" fmla="*/ 479453 h 5955635"/>
                  <a:gd name="connsiteX2922" fmla="*/ 5348829 w 6187971"/>
                  <a:gd name="connsiteY2922" fmla="*/ 574656 h 5955635"/>
                  <a:gd name="connsiteX2923" fmla="*/ 5376592 w 6187971"/>
                  <a:gd name="connsiteY2923" fmla="*/ 590523 h 5955635"/>
                  <a:gd name="connsiteX2924" fmla="*/ 5471777 w 6187971"/>
                  <a:gd name="connsiteY2924" fmla="*/ 669858 h 5955635"/>
                  <a:gd name="connsiteX2925" fmla="*/ 5487641 w 6187971"/>
                  <a:gd name="connsiteY2925" fmla="*/ 661925 h 5955635"/>
                  <a:gd name="connsiteX2926" fmla="*/ 5511437 w 6187971"/>
                  <a:gd name="connsiteY2926" fmla="*/ 673825 h 5955635"/>
                  <a:gd name="connsiteX2927" fmla="*/ 5507471 w 6187971"/>
                  <a:gd name="connsiteY2927" fmla="*/ 669858 h 5955635"/>
                  <a:gd name="connsiteX2928" fmla="*/ 5507471 w 6187971"/>
                  <a:gd name="connsiteY2928" fmla="*/ 665891 h 5955635"/>
                  <a:gd name="connsiteX2929" fmla="*/ 5515404 w 6187971"/>
                  <a:gd name="connsiteY2929" fmla="*/ 673825 h 5955635"/>
                  <a:gd name="connsiteX2930" fmla="*/ 5519369 w 6187971"/>
                  <a:gd name="connsiteY2930" fmla="*/ 677792 h 5955635"/>
                  <a:gd name="connsiteX2931" fmla="*/ 5562995 w 6187971"/>
                  <a:gd name="connsiteY2931" fmla="*/ 701593 h 5955635"/>
                  <a:gd name="connsiteX2932" fmla="*/ 5626452 w 6187971"/>
                  <a:gd name="connsiteY2932" fmla="*/ 765061 h 5955635"/>
                  <a:gd name="connsiteX2933" fmla="*/ 5610589 w 6187971"/>
                  <a:gd name="connsiteY2933" fmla="*/ 757128 h 5955635"/>
                  <a:gd name="connsiteX2934" fmla="*/ 5614555 w 6187971"/>
                  <a:gd name="connsiteY2934" fmla="*/ 761094 h 5955635"/>
                  <a:gd name="connsiteX2935" fmla="*/ 5618521 w 6187971"/>
                  <a:gd name="connsiteY2935" fmla="*/ 769028 h 5955635"/>
                  <a:gd name="connsiteX2936" fmla="*/ 5614555 w 6187971"/>
                  <a:gd name="connsiteY2936" fmla="*/ 765061 h 5955635"/>
                  <a:gd name="connsiteX2937" fmla="*/ 5610588 w 6187971"/>
                  <a:gd name="connsiteY2937" fmla="*/ 765061 h 5955635"/>
                  <a:gd name="connsiteX2938" fmla="*/ 5630418 w 6187971"/>
                  <a:gd name="connsiteY2938" fmla="*/ 792829 h 5955635"/>
                  <a:gd name="connsiteX2939" fmla="*/ 5590759 w 6187971"/>
                  <a:gd name="connsiteY2939" fmla="*/ 765061 h 5955635"/>
                  <a:gd name="connsiteX2940" fmla="*/ 5594724 w 6187971"/>
                  <a:gd name="connsiteY2940" fmla="*/ 769028 h 5955635"/>
                  <a:gd name="connsiteX2941" fmla="*/ 5602657 w 6187971"/>
                  <a:gd name="connsiteY2941" fmla="*/ 776961 h 5955635"/>
                  <a:gd name="connsiteX2942" fmla="*/ 5598690 w 6187971"/>
                  <a:gd name="connsiteY2942" fmla="*/ 776961 h 5955635"/>
                  <a:gd name="connsiteX2943" fmla="*/ 5594725 w 6187971"/>
                  <a:gd name="connsiteY2943" fmla="*/ 772995 h 5955635"/>
                  <a:gd name="connsiteX2944" fmla="*/ 5614555 w 6187971"/>
                  <a:gd name="connsiteY2944" fmla="*/ 796795 h 5955635"/>
                  <a:gd name="connsiteX2945" fmla="*/ 5729570 w 6187971"/>
                  <a:gd name="connsiteY2945" fmla="*/ 907865 h 5955635"/>
                  <a:gd name="connsiteX2946" fmla="*/ 5757333 w 6187971"/>
                  <a:gd name="connsiteY2946" fmla="*/ 943566 h 5955635"/>
                  <a:gd name="connsiteX2947" fmla="*/ 5856484 w 6187971"/>
                  <a:gd name="connsiteY2947" fmla="*/ 1058602 h 5955635"/>
                  <a:gd name="connsiteX2948" fmla="*/ 5908043 w 6187971"/>
                  <a:gd name="connsiteY2948" fmla="*/ 1133972 h 5955635"/>
                  <a:gd name="connsiteX2949" fmla="*/ 5908042 w 6187971"/>
                  <a:gd name="connsiteY2949" fmla="*/ 1137938 h 5955635"/>
                  <a:gd name="connsiteX2950" fmla="*/ 5912009 w 6187971"/>
                  <a:gd name="connsiteY2950" fmla="*/ 1141905 h 5955635"/>
                  <a:gd name="connsiteX2951" fmla="*/ 5915975 w 6187971"/>
                  <a:gd name="connsiteY2951" fmla="*/ 1149838 h 5955635"/>
                  <a:gd name="connsiteX2952" fmla="*/ 5912008 w 6187971"/>
                  <a:gd name="connsiteY2952" fmla="*/ 1145872 h 5955635"/>
                  <a:gd name="connsiteX2953" fmla="*/ 5908042 w 6187971"/>
                  <a:gd name="connsiteY2953" fmla="*/ 1141905 h 5955635"/>
                  <a:gd name="connsiteX2954" fmla="*/ 5935805 w 6187971"/>
                  <a:gd name="connsiteY2954" fmla="*/ 1185539 h 5955635"/>
                  <a:gd name="connsiteX2955" fmla="*/ 5931839 w 6187971"/>
                  <a:gd name="connsiteY2955" fmla="*/ 1205373 h 5955635"/>
                  <a:gd name="connsiteX2956" fmla="*/ 6054787 w 6187971"/>
                  <a:gd name="connsiteY2956" fmla="*/ 1391812 h 5955635"/>
                  <a:gd name="connsiteX2957" fmla="*/ 6110311 w 6187971"/>
                  <a:gd name="connsiteY2957" fmla="*/ 1530649 h 5955635"/>
                  <a:gd name="connsiteX2958" fmla="*/ 6118243 w 6187971"/>
                  <a:gd name="connsiteY2958" fmla="*/ 1550483 h 5955635"/>
                  <a:gd name="connsiteX2959" fmla="*/ 6157904 w 6187971"/>
                  <a:gd name="connsiteY2959" fmla="*/ 1633786 h 5955635"/>
                  <a:gd name="connsiteX2960" fmla="*/ 6177734 w 6187971"/>
                  <a:gd name="connsiteY2960" fmla="*/ 1709154 h 5955635"/>
                  <a:gd name="connsiteX2961" fmla="*/ 6153938 w 6187971"/>
                  <a:gd name="connsiteY2961" fmla="*/ 1669486 h 5955635"/>
                  <a:gd name="connsiteX2962" fmla="*/ 6134108 w 6187971"/>
                  <a:gd name="connsiteY2962" fmla="*/ 1621885 h 5955635"/>
                  <a:gd name="connsiteX2963" fmla="*/ 6130142 w 6187971"/>
                  <a:gd name="connsiteY2963" fmla="*/ 1590151 h 5955635"/>
                  <a:gd name="connsiteX2964" fmla="*/ 6090481 w 6187971"/>
                  <a:gd name="connsiteY2964" fmla="*/ 1514782 h 5955635"/>
                  <a:gd name="connsiteX2965" fmla="*/ 6082549 w 6187971"/>
                  <a:gd name="connsiteY2965" fmla="*/ 1487014 h 5955635"/>
                  <a:gd name="connsiteX2966" fmla="*/ 6074617 w 6187971"/>
                  <a:gd name="connsiteY2966" fmla="*/ 1487014 h 5955635"/>
                  <a:gd name="connsiteX2967" fmla="*/ 6019092 w 6187971"/>
                  <a:gd name="connsiteY2967" fmla="*/ 1383878 h 5955635"/>
                  <a:gd name="connsiteX2968" fmla="*/ 5959602 w 6187971"/>
                  <a:gd name="connsiteY2968" fmla="*/ 1272808 h 5955635"/>
                  <a:gd name="connsiteX2969" fmla="*/ 5963568 w 6187971"/>
                  <a:gd name="connsiteY2969" fmla="*/ 1264875 h 5955635"/>
                  <a:gd name="connsiteX2970" fmla="*/ 5900111 w 6187971"/>
                  <a:gd name="connsiteY2970" fmla="*/ 1181572 h 5955635"/>
                  <a:gd name="connsiteX2971" fmla="*/ 5868382 w 6187971"/>
                  <a:gd name="connsiteY2971" fmla="*/ 1130005 h 5955635"/>
                  <a:gd name="connsiteX2972" fmla="*/ 5864416 w 6187971"/>
                  <a:gd name="connsiteY2972" fmla="*/ 1133972 h 5955635"/>
                  <a:gd name="connsiteX2973" fmla="*/ 5828722 w 6187971"/>
                  <a:gd name="connsiteY2973" fmla="*/ 1086370 h 5955635"/>
                  <a:gd name="connsiteX2974" fmla="*/ 5824755 w 6187971"/>
                  <a:gd name="connsiteY2974" fmla="*/ 1066536 h 5955635"/>
                  <a:gd name="connsiteX2975" fmla="*/ 5860450 w 6187971"/>
                  <a:gd name="connsiteY2975" fmla="*/ 1078437 h 5955635"/>
                  <a:gd name="connsiteX2976" fmla="*/ 5789061 w 6187971"/>
                  <a:gd name="connsiteY2976" fmla="*/ 995134 h 5955635"/>
                  <a:gd name="connsiteX2977" fmla="*/ 5789061 w 6187971"/>
                  <a:gd name="connsiteY2977" fmla="*/ 999101 h 5955635"/>
                  <a:gd name="connsiteX2978" fmla="*/ 5793027 w 6187971"/>
                  <a:gd name="connsiteY2978" fmla="*/ 1007034 h 5955635"/>
                  <a:gd name="connsiteX2979" fmla="*/ 5785095 w 6187971"/>
                  <a:gd name="connsiteY2979" fmla="*/ 999101 h 5955635"/>
                  <a:gd name="connsiteX2980" fmla="*/ 5765264 w 6187971"/>
                  <a:gd name="connsiteY2980" fmla="*/ 975300 h 5955635"/>
                  <a:gd name="connsiteX2981" fmla="*/ 5757332 w 6187971"/>
                  <a:gd name="connsiteY2981" fmla="*/ 971334 h 5955635"/>
                  <a:gd name="connsiteX2982" fmla="*/ 5757333 w 6187971"/>
                  <a:gd name="connsiteY2982" fmla="*/ 967367 h 5955635"/>
                  <a:gd name="connsiteX2983" fmla="*/ 5757333 w 6187971"/>
                  <a:gd name="connsiteY2983" fmla="*/ 963400 h 5955635"/>
                  <a:gd name="connsiteX2984" fmla="*/ 5761298 w 6187971"/>
                  <a:gd name="connsiteY2984" fmla="*/ 967367 h 5955635"/>
                  <a:gd name="connsiteX2985" fmla="*/ 5749401 w 6187971"/>
                  <a:gd name="connsiteY2985" fmla="*/ 967367 h 5955635"/>
                  <a:gd name="connsiteX2986" fmla="*/ 5737502 w 6187971"/>
                  <a:gd name="connsiteY2986" fmla="*/ 963400 h 5955635"/>
                  <a:gd name="connsiteX2987" fmla="*/ 5741469 w 6187971"/>
                  <a:gd name="connsiteY2987" fmla="*/ 983234 h 5955635"/>
                  <a:gd name="connsiteX2988" fmla="*/ 5705773 w 6187971"/>
                  <a:gd name="connsiteY2988" fmla="*/ 955466 h 5955635"/>
                  <a:gd name="connsiteX2989" fmla="*/ 5674045 w 6187971"/>
                  <a:gd name="connsiteY2989" fmla="*/ 919765 h 5955635"/>
                  <a:gd name="connsiteX2990" fmla="*/ 5705774 w 6187971"/>
                  <a:gd name="connsiteY2990" fmla="*/ 935633 h 5955635"/>
                  <a:gd name="connsiteX2991" fmla="*/ 5697842 w 6187971"/>
                  <a:gd name="connsiteY2991" fmla="*/ 915799 h 5955635"/>
                  <a:gd name="connsiteX2992" fmla="*/ 5678012 w 6187971"/>
                  <a:gd name="connsiteY2992" fmla="*/ 899931 h 5955635"/>
                  <a:gd name="connsiteX2993" fmla="*/ 5523336 w 6187971"/>
                  <a:gd name="connsiteY2993" fmla="*/ 749194 h 5955635"/>
                  <a:gd name="connsiteX2994" fmla="*/ 5495573 w 6187971"/>
                  <a:gd name="connsiteY2994" fmla="*/ 725393 h 5955635"/>
                  <a:gd name="connsiteX2995" fmla="*/ 5455913 w 6187971"/>
                  <a:gd name="connsiteY2995" fmla="*/ 689692 h 5955635"/>
                  <a:gd name="connsiteX2996" fmla="*/ 5447981 w 6187971"/>
                  <a:gd name="connsiteY2996" fmla="*/ 689692 h 5955635"/>
                  <a:gd name="connsiteX2997" fmla="*/ 5376591 w 6187971"/>
                  <a:gd name="connsiteY2997" fmla="*/ 634157 h 5955635"/>
                  <a:gd name="connsiteX2998" fmla="*/ 5317100 w 6187971"/>
                  <a:gd name="connsiteY2998" fmla="*/ 582589 h 5955635"/>
                  <a:gd name="connsiteX2999" fmla="*/ 5313135 w 6187971"/>
                  <a:gd name="connsiteY2999" fmla="*/ 598456 h 5955635"/>
                  <a:gd name="connsiteX3000" fmla="*/ 5301237 w 6187971"/>
                  <a:gd name="connsiteY3000" fmla="*/ 594489 h 5955635"/>
                  <a:gd name="connsiteX3001" fmla="*/ 5249678 w 6187971"/>
                  <a:gd name="connsiteY3001" fmla="*/ 554822 h 5955635"/>
                  <a:gd name="connsiteX3002" fmla="*/ 5249677 w 6187971"/>
                  <a:gd name="connsiteY3002" fmla="*/ 546888 h 5955635"/>
                  <a:gd name="connsiteX3003" fmla="*/ 5273474 w 6187971"/>
                  <a:gd name="connsiteY3003" fmla="*/ 554822 h 5955635"/>
                  <a:gd name="connsiteX3004" fmla="*/ 5206051 w 6187971"/>
                  <a:gd name="connsiteY3004" fmla="*/ 503254 h 5955635"/>
                  <a:gd name="connsiteX3005" fmla="*/ 5142594 w 6187971"/>
                  <a:gd name="connsiteY3005" fmla="*/ 455652 h 5955635"/>
                  <a:gd name="connsiteX3006" fmla="*/ 5015681 w 6187971"/>
                  <a:gd name="connsiteY3006" fmla="*/ 380283 h 5955635"/>
                  <a:gd name="connsiteX3007" fmla="*/ 5007749 w 6187971"/>
                  <a:gd name="connsiteY3007" fmla="*/ 392184 h 5955635"/>
                  <a:gd name="connsiteX3008" fmla="*/ 4983952 w 6187971"/>
                  <a:gd name="connsiteY3008" fmla="*/ 380284 h 5955635"/>
                  <a:gd name="connsiteX3009" fmla="*/ 4991884 w 6187971"/>
                  <a:gd name="connsiteY3009" fmla="*/ 364416 h 5955635"/>
                  <a:gd name="connsiteX3010" fmla="*/ 4916529 w 6187971"/>
                  <a:gd name="connsiteY3010" fmla="*/ 328715 h 5955635"/>
                  <a:gd name="connsiteX3011" fmla="*/ 4674600 w 6187971"/>
                  <a:gd name="connsiteY3011" fmla="*/ 213679 h 5955635"/>
                  <a:gd name="connsiteX3012" fmla="*/ 4761853 w 6187971"/>
                  <a:gd name="connsiteY3012" fmla="*/ 229546 h 5955635"/>
                  <a:gd name="connsiteX3013" fmla="*/ 4900665 w 6187971"/>
                  <a:gd name="connsiteY3013" fmla="*/ 289047 h 5955635"/>
                  <a:gd name="connsiteX3014" fmla="*/ 4892733 w 6187971"/>
                  <a:gd name="connsiteY3014" fmla="*/ 285081 h 5955635"/>
                  <a:gd name="connsiteX3015" fmla="*/ 4904631 w 6187971"/>
                  <a:gd name="connsiteY3015" fmla="*/ 285081 h 5955635"/>
                  <a:gd name="connsiteX3016" fmla="*/ 4908597 w 6187971"/>
                  <a:gd name="connsiteY3016" fmla="*/ 285081 h 5955635"/>
                  <a:gd name="connsiteX3017" fmla="*/ 4785650 w 6187971"/>
                  <a:gd name="connsiteY3017" fmla="*/ 217645 h 5955635"/>
                  <a:gd name="connsiteX3018" fmla="*/ 4722193 w 6187971"/>
                  <a:gd name="connsiteY3018" fmla="*/ 185911 h 5955635"/>
                  <a:gd name="connsiteX3019" fmla="*/ 1947650 w 6187971"/>
                  <a:gd name="connsiteY3019" fmla="*/ 777856 h 5955635"/>
                  <a:gd name="connsiteX3020" fmla="*/ 1935362 w 6187971"/>
                  <a:gd name="connsiteY3020" fmla="*/ 791245 h 5955635"/>
                  <a:gd name="connsiteX3021" fmla="*/ 1909737 w 6187971"/>
                  <a:gd name="connsiteY3021" fmla="*/ 809082 h 5955635"/>
                  <a:gd name="connsiteX3022" fmla="*/ 1904271 w 6187971"/>
                  <a:gd name="connsiteY3022" fmla="*/ 805540 h 5955635"/>
                  <a:gd name="connsiteX3023" fmla="*/ 1846987 w 6187971"/>
                  <a:gd name="connsiteY3023" fmla="*/ 846036 h 5955635"/>
                  <a:gd name="connsiteX3024" fmla="*/ 1850529 w 6187971"/>
                  <a:gd name="connsiteY3024" fmla="*/ 840570 h 5955635"/>
                  <a:gd name="connsiteX3025" fmla="*/ 1787779 w 6187971"/>
                  <a:gd name="connsiteY3025" fmla="*/ 877524 h 5955635"/>
                  <a:gd name="connsiteX3026" fmla="*/ 1784238 w 6187971"/>
                  <a:gd name="connsiteY3026" fmla="*/ 882991 h 5955635"/>
                  <a:gd name="connsiteX3027" fmla="*/ 1797750 w 6187971"/>
                  <a:gd name="connsiteY3027" fmla="*/ 880104 h 5955635"/>
                  <a:gd name="connsiteX3028" fmla="*/ 1770316 w 6187971"/>
                  <a:gd name="connsiteY3028" fmla="*/ 897739 h 5955635"/>
                  <a:gd name="connsiteX3029" fmla="*/ 1753457 w 6187971"/>
                  <a:gd name="connsiteY3029" fmla="*/ 912815 h 5955635"/>
                  <a:gd name="connsiteX3030" fmla="*/ 1753020 w 6187971"/>
                  <a:gd name="connsiteY3030" fmla="*/ 913030 h 5955635"/>
                  <a:gd name="connsiteX3031" fmla="*/ 1753224 w 6187971"/>
                  <a:gd name="connsiteY3031" fmla="*/ 903157 h 5955635"/>
                  <a:gd name="connsiteX3032" fmla="*/ 1742083 w 6187971"/>
                  <a:gd name="connsiteY3032" fmla="*/ 906126 h 5955635"/>
                  <a:gd name="connsiteX3033" fmla="*/ 1743445 w 6187971"/>
                  <a:gd name="connsiteY3033" fmla="*/ 915254 h 5955635"/>
                  <a:gd name="connsiteX3034" fmla="*/ 1742879 w 6187971"/>
                  <a:gd name="connsiteY3034" fmla="*/ 918021 h 5955635"/>
                  <a:gd name="connsiteX3035" fmla="*/ 1735613 w 6187971"/>
                  <a:gd name="connsiteY3035" fmla="*/ 921596 h 5955635"/>
                  <a:gd name="connsiteX3036" fmla="*/ 1666447 w 6187971"/>
                  <a:gd name="connsiteY3036" fmla="*/ 941384 h 5955635"/>
                  <a:gd name="connsiteX3037" fmla="*/ 1730595 w 6187971"/>
                  <a:gd name="connsiteY3037" fmla="*/ 884660 h 5955635"/>
                  <a:gd name="connsiteX3038" fmla="*/ 1900144 w 6187971"/>
                  <a:gd name="connsiteY3038" fmla="*/ 799552 h 5955635"/>
                  <a:gd name="connsiteX3039" fmla="*/ 1932099 w 6187971"/>
                  <a:gd name="connsiteY3039" fmla="*/ 782795 h 5955635"/>
                  <a:gd name="connsiteX3040" fmla="*/ 2248188 w 6187971"/>
                  <a:gd name="connsiteY3040" fmla="*/ 634910 h 5955635"/>
                  <a:gd name="connsiteX3041" fmla="*/ 2249855 w 6187971"/>
                  <a:gd name="connsiteY3041" fmla="*/ 637515 h 5955635"/>
                  <a:gd name="connsiteX3042" fmla="*/ 2245351 w 6187971"/>
                  <a:gd name="connsiteY3042" fmla="*/ 638477 h 5955635"/>
                  <a:gd name="connsiteX3043" fmla="*/ 2237306 w 6187971"/>
                  <a:gd name="connsiteY3043" fmla="*/ 644906 h 5955635"/>
                  <a:gd name="connsiteX3044" fmla="*/ 2241810 w 6187971"/>
                  <a:gd name="connsiteY3044" fmla="*/ 643944 h 5955635"/>
                  <a:gd name="connsiteX3045" fmla="*/ 2246313 w 6187971"/>
                  <a:gd name="connsiteY3045" fmla="*/ 642981 h 5955635"/>
                  <a:gd name="connsiteX3046" fmla="*/ 2139485 w 6187971"/>
                  <a:gd name="connsiteY3046" fmla="*/ 694062 h 5955635"/>
                  <a:gd name="connsiteX3047" fmla="*/ 2105648 w 6187971"/>
                  <a:gd name="connsiteY3047" fmla="*/ 704456 h 5955635"/>
                  <a:gd name="connsiteX3048" fmla="*/ 2080196 w 6187971"/>
                  <a:gd name="connsiteY3048" fmla="*/ 714942 h 5955635"/>
                  <a:gd name="connsiteX3049" fmla="*/ 2084254 w 6187971"/>
                  <a:gd name="connsiteY3049" fmla="*/ 709377 h 5955635"/>
                  <a:gd name="connsiteX3050" fmla="*/ 2119532 w 6187971"/>
                  <a:gd name="connsiteY3050" fmla="*/ 682286 h 5955635"/>
                  <a:gd name="connsiteX3051" fmla="*/ 2411064 w 6187971"/>
                  <a:gd name="connsiteY3051" fmla="*/ 586743 h 5955635"/>
                  <a:gd name="connsiteX3052" fmla="*/ 2413620 w 6187971"/>
                  <a:gd name="connsiteY3052" fmla="*/ 588398 h 5955635"/>
                  <a:gd name="connsiteX3053" fmla="*/ 2392061 w 6187971"/>
                  <a:gd name="connsiteY3053" fmla="*/ 597714 h 5955635"/>
                  <a:gd name="connsiteX3054" fmla="*/ 2374045 w 6187971"/>
                  <a:gd name="connsiteY3054" fmla="*/ 601563 h 5955635"/>
                  <a:gd name="connsiteX3055" fmla="*/ 2338013 w 6187971"/>
                  <a:gd name="connsiteY3055" fmla="*/ 609261 h 5955635"/>
                  <a:gd name="connsiteX3056" fmla="*/ 2275917 w 6187971"/>
                  <a:gd name="connsiteY3056" fmla="*/ 627238 h 5955635"/>
                  <a:gd name="connsiteX3057" fmla="*/ 2276204 w 6187971"/>
                  <a:gd name="connsiteY3057" fmla="*/ 626130 h 5955635"/>
                  <a:gd name="connsiteX3058" fmla="*/ 2387086 w 6187971"/>
                  <a:gd name="connsiteY3058" fmla="*/ 592524 h 5955635"/>
                  <a:gd name="connsiteX3059" fmla="*/ 2522905 w 6187971"/>
                  <a:gd name="connsiteY3059" fmla="*/ 559776 h 5955635"/>
                  <a:gd name="connsiteX3060" fmla="*/ 2540871 w 6187971"/>
                  <a:gd name="connsiteY3060" fmla="*/ 556503 h 5955635"/>
                  <a:gd name="connsiteX3061" fmla="*/ 2502340 w 6187971"/>
                  <a:gd name="connsiteY3061" fmla="*/ 564735 h 5955635"/>
                  <a:gd name="connsiteX3062" fmla="*/ 2659387 w 6187971"/>
                  <a:gd name="connsiteY3062" fmla="*/ 432280 h 5955635"/>
                  <a:gd name="connsiteX3063" fmla="*/ 2798433 w 6187971"/>
                  <a:gd name="connsiteY3063" fmla="*/ 411539 h 5955635"/>
                  <a:gd name="connsiteX3064" fmla="*/ 2817780 w 6187971"/>
                  <a:gd name="connsiteY3064" fmla="*/ 409701 h 5955635"/>
                  <a:gd name="connsiteX3065" fmla="*/ 2950086 w 6187971"/>
                  <a:gd name="connsiteY3065" fmla="*/ 405117 h 5955635"/>
                  <a:gd name="connsiteX3066" fmla="*/ 2996187 w 6187971"/>
                  <a:gd name="connsiteY3066" fmla="*/ 398934 h 5955635"/>
                  <a:gd name="connsiteX3067" fmla="*/ 3005378 w 6187971"/>
                  <a:gd name="connsiteY3067" fmla="*/ 391284 h 5955635"/>
                  <a:gd name="connsiteX3068" fmla="*/ 3093771 w 6187971"/>
                  <a:gd name="connsiteY3068" fmla="*/ 385395 h 5955635"/>
                  <a:gd name="connsiteX3069" fmla="*/ 3939070 w 6187971"/>
                  <a:gd name="connsiteY3069" fmla="*/ 497975 h 5955635"/>
                  <a:gd name="connsiteX3070" fmla="*/ 3925558 w 6187971"/>
                  <a:gd name="connsiteY3070" fmla="*/ 500862 h 5955635"/>
                  <a:gd name="connsiteX3071" fmla="*/ 4005322 w 6187971"/>
                  <a:gd name="connsiteY3071" fmla="*/ 521498 h 5955635"/>
                  <a:gd name="connsiteX3072" fmla="*/ 4101485 w 6187971"/>
                  <a:gd name="connsiteY3072" fmla="*/ 552759 h 5955635"/>
                  <a:gd name="connsiteX3073" fmla="*/ 4157765 w 6187971"/>
                  <a:gd name="connsiteY3073" fmla="*/ 573703 h 5955635"/>
                  <a:gd name="connsiteX3074" fmla="*/ 4158727 w 6187971"/>
                  <a:gd name="connsiteY3074" fmla="*/ 578207 h 5955635"/>
                  <a:gd name="connsiteX3075" fmla="*/ 4163231 w 6187971"/>
                  <a:gd name="connsiteY3075" fmla="*/ 577244 h 5955635"/>
                  <a:gd name="connsiteX3076" fmla="*/ 4168698 w 6187971"/>
                  <a:gd name="connsiteY3076" fmla="*/ 580786 h 5955635"/>
                  <a:gd name="connsiteX3077" fmla="*/ 4178668 w 6187971"/>
                  <a:gd name="connsiteY3077" fmla="*/ 583366 h 5955635"/>
                  <a:gd name="connsiteX3078" fmla="*/ 4204075 w 6187971"/>
                  <a:gd name="connsiteY3078" fmla="*/ 592066 h 5955635"/>
                  <a:gd name="connsiteX3079" fmla="*/ 4286726 w 6187971"/>
                  <a:gd name="connsiteY3079" fmla="*/ 626215 h 5955635"/>
                  <a:gd name="connsiteX3080" fmla="*/ 4318562 w 6187971"/>
                  <a:gd name="connsiteY3080" fmla="*/ 642961 h 5955635"/>
                  <a:gd name="connsiteX3081" fmla="*/ 4392203 w 6187971"/>
                  <a:gd name="connsiteY3081" fmla="*/ 679034 h 5955635"/>
                  <a:gd name="connsiteX3082" fmla="*/ 4387699 w 6187971"/>
                  <a:gd name="connsiteY3082" fmla="*/ 679996 h 5955635"/>
                  <a:gd name="connsiteX3083" fmla="*/ 4403136 w 6187971"/>
                  <a:gd name="connsiteY3083" fmla="*/ 686117 h 5955635"/>
                  <a:gd name="connsiteX3084" fmla="*/ 5230091 w 6187971"/>
                  <a:gd name="connsiteY3084" fmla="*/ 1338337 h 5955635"/>
                  <a:gd name="connsiteX3085" fmla="*/ 5771121 w 6187971"/>
                  <a:gd name="connsiteY3085" fmla="*/ 2437834 h 5955635"/>
                  <a:gd name="connsiteX3086" fmla="*/ 5762112 w 6187971"/>
                  <a:gd name="connsiteY3086" fmla="*/ 2439759 h 5955635"/>
                  <a:gd name="connsiteX3087" fmla="*/ 5684663 w 6187971"/>
                  <a:gd name="connsiteY3087" fmla="*/ 2319726 h 5955635"/>
                  <a:gd name="connsiteX3088" fmla="*/ 5684007 w 6187971"/>
                  <a:gd name="connsiteY3088" fmla="*/ 2338705 h 5955635"/>
                  <a:gd name="connsiteX3089" fmla="*/ 5657678 w 6187971"/>
                  <a:gd name="connsiteY3089" fmla="*/ 2259556 h 5955635"/>
                  <a:gd name="connsiteX3090" fmla="*/ 5622648 w 6187971"/>
                  <a:gd name="connsiteY3090" fmla="*/ 2205815 h 5955635"/>
                  <a:gd name="connsiteX3091" fmla="*/ 5623262 w 6187971"/>
                  <a:gd name="connsiteY3091" fmla="*/ 2252780 h 5955635"/>
                  <a:gd name="connsiteX3092" fmla="*/ 5617796 w 6187971"/>
                  <a:gd name="connsiteY3092" fmla="*/ 2249238 h 5955635"/>
                  <a:gd name="connsiteX3093" fmla="*/ 5616834 w 6187971"/>
                  <a:gd name="connsiteY3093" fmla="*/ 2244735 h 5955635"/>
                  <a:gd name="connsiteX3094" fmla="*/ 5615871 w 6187971"/>
                  <a:gd name="connsiteY3094" fmla="*/ 2240230 h 5955635"/>
                  <a:gd name="connsiteX3095" fmla="*/ 5613947 w 6187971"/>
                  <a:gd name="connsiteY3095" fmla="*/ 2231223 h 5955635"/>
                  <a:gd name="connsiteX3096" fmla="*/ 5610406 w 6187971"/>
                  <a:gd name="connsiteY3096" fmla="*/ 2236688 h 5955635"/>
                  <a:gd name="connsiteX3097" fmla="*/ 5611368 w 6187971"/>
                  <a:gd name="connsiteY3097" fmla="*/ 2241193 h 5955635"/>
                  <a:gd name="connsiteX3098" fmla="*/ 5612330 w 6187971"/>
                  <a:gd name="connsiteY3098" fmla="*/ 2245697 h 5955635"/>
                  <a:gd name="connsiteX3099" fmla="*/ 5610713 w 6187971"/>
                  <a:gd name="connsiteY3099" fmla="*/ 2260171 h 5955635"/>
                  <a:gd name="connsiteX3100" fmla="*/ 5616179 w 6187971"/>
                  <a:gd name="connsiteY3100" fmla="*/ 2263712 h 5955635"/>
                  <a:gd name="connsiteX3101" fmla="*/ 5615217 w 6187971"/>
                  <a:gd name="connsiteY3101" fmla="*/ 2259209 h 5955635"/>
                  <a:gd name="connsiteX3102" fmla="*/ 5618758 w 6187971"/>
                  <a:gd name="connsiteY3102" fmla="*/ 2253742 h 5955635"/>
                  <a:gd name="connsiteX3103" fmla="*/ 5621645 w 6187971"/>
                  <a:gd name="connsiteY3103" fmla="*/ 2267254 h 5955635"/>
                  <a:gd name="connsiteX3104" fmla="*/ 5622607 w 6187971"/>
                  <a:gd name="connsiteY3104" fmla="*/ 2271759 h 5955635"/>
                  <a:gd name="connsiteX3105" fmla="*/ 5607785 w 6187971"/>
                  <a:gd name="connsiteY3105" fmla="*/ 2312602 h 5955635"/>
                  <a:gd name="connsiteX3106" fmla="*/ 5591734 w 6187971"/>
                  <a:gd name="connsiteY3106" fmla="*/ 2259516 h 5955635"/>
                  <a:gd name="connsiteX3107" fmla="*/ 5577568 w 6187971"/>
                  <a:gd name="connsiteY3107" fmla="*/ 2281381 h 5955635"/>
                  <a:gd name="connsiteX3108" fmla="*/ 5509432 w 6187971"/>
                  <a:gd name="connsiteY3108" fmla="*/ 2182907 h 5955635"/>
                  <a:gd name="connsiteX3109" fmla="*/ 5508469 w 6187971"/>
                  <a:gd name="connsiteY3109" fmla="*/ 2178402 h 5955635"/>
                  <a:gd name="connsiteX3110" fmla="*/ 5506545 w 6187971"/>
                  <a:gd name="connsiteY3110" fmla="*/ 2169395 h 5955635"/>
                  <a:gd name="connsiteX3111" fmla="*/ 5501079 w 6187971"/>
                  <a:gd name="connsiteY3111" fmla="*/ 2165852 h 5955635"/>
                  <a:gd name="connsiteX3112" fmla="*/ 5476981 w 6187971"/>
                  <a:gd name="connsiteY3112" fmla="*/ 2119196 h 5955635"/>
                  <a:gd name="connsiteX3113" fmla="*/ 5468629 w 6187971"/>
                  <a:gd name="connsiteY3113" fmla="*/ 2102141 h 5955635"/>
                  <a:gd name="connsiteX3114" fmla="*/ 5463162 w 6187971"/>
                  <a:gd name="connsiteY3114" fmla="*/ 2098599 h 5955635"/>
                  <a:gd name="connsiteX3115" fmla="*/ 5462200 w 6187971"/>
                  <a:gd name="connsiteY3115" fmla="*/ 2094096 h 5955635"/>
                  <a:gd name="connsiteX3116" fmla="*/ 5457696 w 6187971"/>
                  <a:gd name="connsiteY3116" fmla="*/ 2095058 h 5955635"/>
                  <a:gd name="connsiteX3117" fmla="*/ 5456733 w 6187971"/>
                  <a:gd name="connsiteY3117" fmla="*/ 2090554 h 5955635"/>
                  <a:gd name="connsiteX3118" fmla="*/ 5443876 w 6187971"/>
                  <a:gd name="connsiteY3118" fmla="*/ 2074462 h 5955635"/>
                  <a:gd name="connsiteX3119" fmla="*/ 5442259 w 6187971"/>
                  <a:gd name="connsiteY3119" fmla="*/ 2088936 h 5955635"/>
                  <a:gd name="connsiteX3120" fmla="*/ 5431327 w 6187971"/>
                  <a:gd name="connsiteY3120" fmla="*/ 2081853 h 5955635"/>
                  <a:gd name="connsiteX3121" fmla="*/ 5418162 w 6187971"/>
                  <a:gd name="connsiteY3121" fmla="*/ 2042279 h 5955635"/>
                  <a:gd name="connsiteX3122" fmla="*/ 5359035 w 6187971"/>
                  <a:gd name="connsiteY3122" fmla="*/ 1941880 h 5955635"/>
                  <a:gd name="connsiteX3123" fmla="*/ 5344253 w 6187971"/>
                  <a:gd name="connsiteY3123" fmla="*/ 1916780 h 5955635"/>
                  <a:gd name="connsiteX3124" fmla="*/ 5293479 w 6187971"/>
                  <a:gd name="connsiteY3124" fmla="*/ 1833435 h 5955635"/>
                  <a:gd name="connsiteX3125" fmla="*/ 5290593 w 6187971"/>
                  <a:gd name="connsiteY3125" fmla="*/ 1819923 h 5955635"/>
                  <a:gd name="connsiteX3126" fmla="*/ 5279659 w 6187971"/>
                  <a:gd name="connsiteY3126" fmla="*/ 1812840 h 5955635"/>
                  <a:gd name="connsiteX3127" fmla="*/ 5283202 w 6187971"/>
                  <a:gd name="connsiteY3127" fmla="*/ 1807373 h 5955635"/>
                  <a:gd name="connsiteX3128" fmla="*/ 5242706 w 6187971"/>
                  <a:gd name="connsiteY3128" fmla="*/ 1750090 h 5955635"/>
                  <a:gd name="connsiteX3129" fmla="*/ 5251713 w 6187971"/>
                  <a:gd name="connsiteY3129" fmla="*/ 1748165 h 5955635"/>
                  <a:gd name="connsiteX3130" fmla="*/ 5235314 w 6187971"/>
                  <a:gd name="connsiteY3130" fmla="*/ 1737540 h 5955635"/>
                  <a:gd name="connsiteX3131" fmla="*/ 5215066 w 6187971"/>
                  <a:gd name="connsiteY3131" fmla="*/ 1708898 h 5955635"/>
                  <a:gd name="connsiteX3132" fmla="*/ 5214104 w 6187971"/>
                  <a:gd name="connsiteY3132" fmla="*/ 1704395 h 5955635"/>
                  <a:gd name="connsiteX3133" fmla="*/ 5218608 w 6187971"/>
                  <a:gd name="connsiteY3133" fmla="*/ 1703433 h 5955635"/>
                  <a:gd name="connsiteX3134" fmla="*/ 5223112 w 6187971"/>
                  <a:gd name="connsiteY3134" fmla="*/ 1702470 h 5955635"/>
                  <a:gd name="connsiteX3135" fmla="*/ 5222150 w 6187971"/>
                  <a:gd name="connsiteY3135" fmla="*/ 1697966 h 5955635"/>
                  <a:gd name="connsiteX3136" fmla="*/ 5212834 w 6187971"/>
                  <a:gd name="connsiteY3136" fmla="*/ 1676408 h 5955635"/>
                  <a:gd name="connsiteX3137" fmla="*/ 5217338 w 6187971"/>
                  <a:gd name="connsiteY3137" fmla="*/ 1675445 h 5955635"/>
                  <a:gd name="connsiteX3138" fmla="*/ 5216376 w 6187971"/>
                  <a:gd name="connsiteY3138" fmla="*/ 1670942 h 5955635"/>
                  <a:gd name="connsiteX3139" fmla="*/ 5210910 w 6187971"/>
                  <a:gd name="connsiteY3139" fmla="*/ 1667400 h 5955635"/>
                  <a:gd name="connsiteX3140" fmla="*/ 5156595 w 6187971"/>
                  <a:gd name="connsiteY3140" fmla="*/ 1589521 h 5955635"/>
                  <a:gd name="connsiteX3141" fmla="*/ 5088767 w 6187971"/>
                  <a:gd name="connsiteY3141" fmla="*/ 1514530 h 5955635"/>
                  <a:gd name="connsiteX3142" fmla="*/ 5031871 w 6187971"/>
                  <a:gd name="connsiteY3142" fmla="*/ 1446621 h 5955635"/>
                  <a:gd name="connsiteX3143" fmla="*/ 4977555 w 6187971"/>
                  <a:gd name="connsiteY3143" fmla="*/ 1368743 h 5955635"/>
                  <a:gd name="connsiteX3144" fmla="*/ 4950224 w 6187971"/>
                  <a:gd name="connsiteY3144" fmla="*/ 1351033 h 5955635"/>
                  <a:gd name="connsiteX3145" fmla="*/ 4949261 w 6187971"/>
                  <a:gd name="connsiteY3145" fmla="*/ 1346529 h 5955635"/>
                  <a:gd name="connsiteX3146" fmla="*/ 4942833 w 6187971"/>
                  <a:gd name="connsiteY3146" fmla="*/ 1338484 h 5955635"/>
                  <a:gd name="connsiteX3147" fmla="*/ 4939291 w 6187971"/>
                  <a:gd name="connsiteY3147" fmla="*/ 1343950 h 5955635"/>
                  <a:gd name="connsiteX3148" fmla="*/ 4736115 w 6187971"/>
                  <a:gd name="connsiteY3148" fmla="*/ 1142457 h 5955635"/>
                  <a:gd name="connsiteX3149" fmla="*/ 4735152 w 6187971"/>
                  <a:gd name="connsiteY3149" fmla="*/ 1137953 h 5955635"/>
                  <a:gd name="connsiteX3150" fmla="*/ 4778882 w 6187971"/>
                  <a:gd name="connsiteY3150" fmla="*/ 1166287 h 5955635"/>
                  <a:gd name="connsiteX3151" fmla="*/ 4782731 w 6187971"/>
                  <a:gd name="connsiteY3151" fmla="*/ 1184304 h 5955635"/>
                  <a:gd name="connsiteX3152" fmla="*/ 4821959 w 6187971"/>
                  <a:gd name="connsiteY3152" fmla="*/ 1213600 h 5955635"/>
                  <a:gd name="connsiteX3153" fmla="*/ 4857643 w 6187971"/>
                  <a:gd name="connsiteY3153" fmla="*/ 1248362 h 5955635"/>
                  <a:gd name="connsiteX3154" fmla="*/ 4916156 w 6187971"/>
                  <a:gd name="connsiteY3154" fmla="*/ 1301797 h 5955635"/>
                  <a:gd name="connsiteX3155" fmla="*/ 4953765 w 6187971"/>
                  <a:gd name="connsiteY3155" fmla="*/ 1345567 h 5955635"/>
                  <a:gd name="connsiteX3156" fmla="*/ 5006812 w 6187971"/>
                  <a:gd name="connsiteY3156" fmla="*/ 1395460 h 5955635"/>
                  <a:gd name="connsiteX3157" fmla="*/ 5007774 w 6187971"/>
                  <a:gd name="connsiteY3157" fmla="*/ 1399963 h 5955635"/>
                  <a:gd name="connsiteX3158" fmla="*/ 5008736 w 6187971"/>
                  <a:gd name="connsiteY3158" fmla="*/ 1404467 h 5955635"/>
                  <a:gd name="connsiteX3159" fmla="*/ 5013240 w 6187971"/>
                  <a:gd name="connsiteY3159" fmla="*/ 1403505 h 5955635"/>
                  <a:gd name="connsiteX3160" fmla="*/ 5027059 w 6187971"/>
                  <a:gd name="connsiteY3160" fmla="*/ 1424100 h 5955635"/>
                  <a:gd name="connsiteX3161" fmla="*/ 5028022 w 6187971"/>
                  <a:gd name="connsiteY3161" fmla="*/ 1428605 h 5955635"/>
                  <a:gd name="connsiteX3162" fmla="*/ 5033488 w 6187971"/>
                  <a:gd name="connsiteY3162" fmla="*/ 1432147 h 5955635"/>
                  <a:gd name="connsiteX3163" fmla="*/ 5032526 w 6187971"/>
                  <a:gd name="connsiteY3163" fmla="*/ 1427642 h 5955635"/>
                  <a:gd name="connsiteX3164" fmla="*/ 5074640 w 6187971"/>
                  <a:gd name="connsiteY3164" fmla="*/ 1470451 h 5955635"/>
                  <a:gd name="connsiteX3165" fmla="*/ 5070135 w 6187971"/>
                  <a:gd name="connsiteY3165" fmla="*/ 1471414 h 5955635"/>
                  <a:gd name="connsiteX3166" fmla="*/ 5071097 w 6187971"/>
                  <a:gd name="connsiteY3166" fmla="*/ 1475917 h 5955635"/>
                  <a:gd name="connsiteX3167" fmla="*/ 5076564 w 6187971"/>
                  <a:gd name="connsiteY3167" fmla="*/ 1479459 h 5955635"/>
                  <a:gd name="connsiteX3168" fmla="*/ 5081068 w 6187971"/>
                  <a:gd name="connsiteY3168" fmla="*/ 1478497 h 5955635"/>
                  <a:gd name="connsiteX3169" fmla="*/ 5082031 w 6187971"/>
                  <a:gd name="connsiteY3169" fmla="*/ 1483001 h 5955635"/>
                  <a:gd name="connsiteX3170" fmla="*/ 5096812 w 6187971"/>
                  <a:gd name="connsiteY3170" fmla="*/ 1508101 h 5955635"/>
                  <a:gd name="connsiteX3171" fmla="*/ 5106783 w 6187971"/>
                  <a:gd name="connsiteY3171" fmla="*/ 1510680 h 5955635"/>
                  <a:gd name="connsiteX3172" fmla="*/ 5113211 w 6187971"/>
                  <a:gd name="connsiteY3172" fmla="*/ 1518726 h 5955635"/>
                  <a:gd name="connsiteX3173" fmla="*/ 5109670 w 6187971"/>
                  <a:gd name="connsiteY3173" fmla="*/ 1524192 h 5955635"/>
                  <a:gd name="connsiteX3174" fmla="*/ 5115135 w 6187971"/>
                  <a:gd name="connsiteY3174" fmla="*/ 1527734 h 5955635"/>
                  <a:gd name="connsiteX3175" fmla="*/ 5120602 w 6187971"/>
                  <a:gd name="connsiteY3175" fmla="*/ 1531276 h 5955635"/>
                  <a:gd name="connsiteX3176" fmla="*/ 5151783 w 6187971"/>
                  <a:gd name="connsiteY3176" fmla="*/ 1567000 h 5955635"/>
                  <a:gd name="connsiteX3177" fmla="*/ 5143430 w 6187971"/>
                  <a:gd name="connsiteY3177" fmla="*/ 1549947 h 5955635"/>
                  <a:gd name="connsiteX3178" fmla="*/ 5126069 w 6187971"/>
                  <a:gd name="connsiteY3178" fmla="*/ 1534818 h 5955635"/>
                  <a:gd name="connsiteX3179" fmla="*/ 5125106 w 6187971"/>
                  <a:gd name="connsiteY3179" fmla="*/ 1530313 h 5955635"/>
                  <a:gd name="connsiteX3180" fmla="*/ 5124144 w 6187971"/>
                  <a:gd name="connsiteY3180" fmla="*/ 1525809 h 5955635"/>
                  <a:gd name="connsiteX3181" fmla="*/ 5117715 w 6187971"/>
                  <a:gd name="connsiteY3181" fmla="*/ 1517764 h 5955635"/>
                  <a:gd name="connsiteX3182" fmla="*/ 5087496 w 6187971"/>
                  <a:gd name="connsiteY3182" fmla="*/ 1486543 h 5955635"/>
                  <a:gd name="connsiteX3183" fmla="*/ 5085572 w 6187971"/>
                  <a:gd name="connsiteY3183" fmla="*/ 1477535 h 5955635"/>
                  <a:gd name="connsiteX3184" fmla="*/ 5084609 w 6187971"/>
                  <a:gd name="connsiteY3184" fmla="*/ 1473030 h 5955635"/>
                  <a:gd name="connsiteX3185" fmla="*/ 5082685 w 6187971"/>
                  <a:gd name="connsiteY3185" fmla="*/ 1464022 h 5955635"/>
                  <a:gd name="connsiteX3186" fmla="*/ 5078182 w 6187971"/>
                  <a:gd name="connsiteY3186" fmla="*/ 1464985 h 5955635"/>
                  <a:gd name="connsiteX3187" fmla="*/ 5073677 w 6187971"/>
                  <a:gd name="connsiteY3187" fmla="*/ 1465947 h 5955635"/>
                  <a:gd name="connsiteX3188" fmla="*/ 5056316 w 6187971"/>
                  <a:gd name="connsiteY3188" fmla="*/ 1450817 h 5955635"/>
                  <a:gd name="connsiteX3189" fmla="*/ 5037030 w 6187971"/>
                  <a:gd name="connsiteY3189" fmla="*/ 1426680 h 5955635"/>
                  <a:gd name="connsiteX3190" fmla="*/ 5036068 w 6187971"/>
                  <a:gd name="connsiteY3190" fmla="*/ 1422176 h 5955635"/>
                  <a:gd name="connsiteX3191" fmla="*/ 5035106 w 6187971"/>
                  <a:gd name="connsiteY3191" fmla="*/ 1417673 h 5955635"/>
                  <a:gd name="connsiteX3192" fmla="*/ 5017744 w 6187971"/>
                  <a:gd name="connsiteY3192" fmla="*/ 1402543 h 5955635"/>
                  <a:gd name="connsiteX3193" fmla="*/ 5023210 w 6187971"/>
                  <a:gd name="connsiteY3193" fmla="*/ 1406085 h 5955635"/>
                  <a:gd name="connsiteX3194" fmla="*/ 5022248 w 6187971"/>
                  <a:gd name="connsiteY3194" fmla="*/ 1401581 h 5955635"/>
                  <a:gd name="connsiteX3195" fmla="*/ 5016781 w 6187971"/>
                  <a:gd name="connsiteY3195" fmla="*/ 1398039 h 5955635"/>
                  <a:gd name="connsiteX3196" fmla="*/ 5011316 w 6187971"/>
                  <a:gd name="connsiteY3196" fmla="*/ 1394497 h 5955635"/>
                  <a:gd name="connsiteX3197" fmla="*/ 5003925 w 6187971"/>
                  <a:gd name="connsiteY3197" fmla="*/ 1381948 h 5955635"/>
                  <a:gd name="connsiteX3198" fmla="*/ 4992992 w 6187971"/>
                  <a:gd name="connsiteY3198" fmla="*/ 1374863 h 5955635"/>
                  <a:gd name="connsiteX3199" fmla="*/ 5002962 w 6187971"/>
                  <a:gd name="connsiteY3199" fmla="*/ 1377443 h 5955635"/>
                  <a:gd name="connsiteX3200" fmla="*/ 4986564 w 6187971"/>
                  <a:gd name="connsiteY3200" fmla="*/ 1366818 h 5955635"/>
                  <a:gd name="connsiteX3201" fmla="*/ 4968240 w 6187971"/>
                  <a:gd name="connsiteY3201" fmla="*/ 1347184 h 5955635"/>
                  <a:gd name="connsiteX3202" fmla="*/ 4981752 w 6187971"/>
                  <a:gd name="connsiteY3202" fmla="*/ 1344297 h 5955635"/>
                  <a:gd name="connsiteX3203" fmla="*/ 4959887 w 6187971"/>
                  <a:gd name="connsiteY3203" fmla="*/ 1330131 h 5955635"/>
                  <a:gd name="connsiteX3204" fmla="*/ 4964391 w 6187971"/>
                  <a:gd name="connsiteY3204" fmla="*/ 1329169 h 5955635"/>
                  <a:gd name="connsiteX3205" fmla="*/ 4963429 w 6187971"/>
                  <a:gd name="connsiteY3205" fmla="*/ 1324664 h 5955635"/>
                  <a:gd name="connsiteX3206" fmla="*/ 4957962 w 6187971"/>
                  <a:gd name="connsiteY3206" fmla="*/ 1321122 h 5955635"/>
                  <a:gd name="connsiteX3207" fmla="*/ 4941563 w 6187971"/>
                  <a:gd name="connsiteY3207" fmla="*/ 1310497 h 5955635"/>
                  <a:gd name="connsiteX3208" fmla="*/ 4935134 w 6187971"/>
                  <a:gd name="connsiteY3208" fmla="*/ 1302452 h 5955635"/>
                  <a:gd name="connsiteX3209" fmla="*/ 4929668 w 6187971"/>
                  <a:gd name="connsiteY3209" fmla="*/ 1298910 h 5955635"/>
                  <a:gd name="connsiteX3210" fmla="*/ 4930630 w 6187971"/>
                  <a:gd name="connsiteY3210" fmla="*/ 1303414 h 5955635"/>
                  <a:gd name="connsiteX3211" fmla="*/ 4931592 w 6187971"/>
                  <a:gd name="connsiteY3211" fmla="*/ 1307917 h 5955635"/>
                  <a:gd name="connsiteX3212" fmla="*/ 4901375 w 6187971"/>
                  <a:gd name="connsiteY3212" fmla="*/ 1276697 h 5955635"/>
                  <a:gd name="connsiteX3213" fmla="*/ 4915849 w 6187971"/>
                  <a:gd name="connsiteY3213" fmla="*/ 1278314 h 5955635"/>
                  <a:gd name="connsiteX3214" fmla="*/ 4883050 w 6187971"/>
                  <a:gd name="connsiteY3214" fmla="*/ 1257063 h 5955635"/>
                  <a:gd name="connsiteX3215" fmla="*/ 4852832 w 6187971"/>
                  <a:gd name="connsiteY3215" fmla="*/ 1225842 h 5955635"/>
                  <a:gd name="connsiteX3216" fmla="*/ 4858299 w 6187971"/>
                  <a:gd name="connsiteY3216" fmla="*/ 1229384 h 5955635"/>
                  <a:gd name="connsiteX3217" fmla="*/ 4862802 w 6187971"/>
                  <a:gd name="connsiteY3217" fmla="*/ 1228422 h 5955635"/>
                  <a:gd name="connsiteX3218" fmla="*/ 4867307 w 6187971"/>
                  <a:gd name="connsiteY3218" fmla="*/ 1227460 h 5955635"/>
                  <a:gd name="connsiteX3219" fmla="*/ 4860878 w 6187971"/>
                  <a:gd name="connsiteY3219" fmla="*/ 1219413 h 5955635"/>
                  <a:gd name="connsiteX3220" fmla="*/ 4865382 w 6187971"/>
                  <a:gd name="connsiteY3220" fmla="*/ 1218451 h 5955635"/>
                  <a:gd name="connsiteX3221" fmla="*/ 4870849 w 6187971"/>
                  <a:gd name="connsiteY3221" fmla="*/ 1221993 h 5955635"/>
                  <a:gd name="connsiteX3222" fmla="*/ 4871811 w 6187971"/>
                  <a:gd name="connsiteY3222" fmla="*/ 1226498 h 5955635"/>
                  <a:gd name="connsiteX3223" fmla="*/ 4877276 w 6187971"/>
                  <a:gd name="connsiteY3223" fmla="*/ 1230039 h 5955635"/>
                  <a:gd name="connsiteX3224" fmla="*/ 4882743 w 6187971"/>
                  <a:gd name="connsiteY3224" fmla="*/ 1233581 h 5955635"/>
                  <a:gd name="connsiteX3225" fmla="*/ 5003618 w 6187971"/>
                  <a:gd name="connsiteY3225" fmla="*/ 1358465 h 5955635"/>
                  <a:gd name="connsiteX3226" fmla="*/ 5004580 w 6187971"/>
                  <a:gd name="connsiteY3226" fmla="*/ 1362969 h 5955635"/>
                  <a:gd name="connsiteX3227" fmla="*/ 5010045 w 6187971"/>
                  <a:gd name="connsiteY3227" fmla="*/ 1366510 h 5955635"/>
                  <a:gd name="connsiteX3228" fmla="*/ 5033836 w 6187971"/>
                  <a:gd name="connsiteY3228" fmla="*/ 1389686 h 5955635"/>
                  <a:gd name="connsiteX3229" fmla="*/ 5041227 w 6187971"/>
                  <a:gd name="connsiteY3229" fmla="*/ 1402236 h 5955635"/>
                  <a:gd name="connsiteX3230" fmla="*/ 5046693 w 6187971"/>
                  <a:gd name="connsiteY3230" fmla="*/ 1405777 h 5955635"/>
                  <a:gd name="connsiteX3231" fmla="*/ 5075949 w 6187971"/>
                  <a:gd name="connsiteY3231" fmla="*/ 1432494 h 5955635"/>
                  <a:gd name="connsiteX3232" fmla="*/ 5081416 w 6187971"/>
                  <a:gd name="connsiteY3232" fmla="*/ 1436036 h 5955635"/>
                  <a:gd name="connsiteX3233" fmla="*/ 5084302 w 6187971"/>
                  <a:gd name="connsiteY3233" fmla="*/ 1449548 h 5955635"/>
                  <a:gd name="connsiteX3234" fmla="*/ 5113559 w 6187971"/>
                  <a:gd name="connsiteY3234" fmla="*/ 1476265 h 5955635"/>
                  <a:gd name="connsiteX3235" fmla="*/ 5119025 w 6187971"/>
                  <a:gd name="connsiteY3235" fmla="*/ 1479807 h 5955635"/>
                  <a:gd name="connsiteX3236" fmla="*/ 5119987 w 6187971"/>
                  <a:gd name="connsiteY3236" fmla="*/ 1484311 h 5955635"/>
                  <a:gd name="connsiteX3237" fmla="*/ 5205484 w 6187971"/>
                  <a:gd name="connsiteY3237" fmla="*/ 1597915 h 5955635"/>
                  <a:gd name="connsiteX3238" fmla="*/ 5217379 w 6187971"/>
                  <a:gd name="connsiteY3238" fmla="*/ 1609503 h 5955635"/>
                  <a:gd name="connsiteX3239" fmla="*/ 5220266 w 6187971"/>
                  <a:gd name="connsiteY3239" fmla="*/ 1623015 h 5955635"/>
                  <a:gd name="connsiteX3240" fmla="*/ 5229274 w 6187971"/>
                  <a:gd name="connsiteY3240" fmla="*/ 1621090 h 5955635"/>
                  <a:gd name="connsiteX3241" fmla="*/ 5235702 w 6187971"/>
                  <a:gd name="connsiteY3241" fmla="*/ 1629136 h 5955635"/>
                  <a:gd name="connsiteX3242" fmla="*/ 5271695 w 6187971"/>
                  <a:gd name="connsiteY3242" fmla="*/ 1687381 h 5955635"/>
                  <a:gd name="connsiteX3243" fmla="*/ 5272657 w 6187971"/>
                  <a:gd name="connsiteY3243" fmla="*/ 1691885 h 5955635"/>
                  <a:gd name="connsiteX3244" fmla="*/ 5274581 w 6187971"/>
                  <a:gd name="connsiteY3244" fmla="*/ 1700893 h 5955635"/>
                  <a:gd name="connsiteX3245" fmla="*/ 5279086 w 6187971"/>
                  <a:gd name="connsiteY3245" fmla="*/ 1699931 h 5955635"/>
                  <a:gd name="connsiteX3246" fmla="*/ 5325048 w 6187971"/>
                  <a:gd name="connsiteY3246" fmla="*/ 1760755 h 5955635"/>
                  <a:gd name="connsiteX3247" fmla="*/ 5380326 w 6187971"/>
                  <a:gd name="connsiteY3247" fmla="*/ 1843138 h 5955635"/>
                  <a:gd name="connsiteX3248" fmla="*/ 5408928 w 6187971"/>
                  <a:gd name="connsiteY3248" fmla="*/ 1888834 h 5955635"/>
                  <a:gd name="connsiteX3249" fmla="*/ 5409890 w 6187971"/>
                  <a:gd name="connsiteY3249" fmla="*/ 1893338 h 5955635"/>
                  <a:gd name="connsiteX3250" fmla="*/ 5410852 w 6187971"/>
                  <a:gd name="connsiteY3250" fmla="*/ 1897842 h 5955635"/>
                  <a:gd name="connsiteX3251" fmla="*/ 5411815 w 6187971"/>
                  <a:gd name="connsiteY3251" fmla="*/ 1902346 h 5955635"/>
                  <a:gd name="connsiteX3252" fmla="*/ 5416318 w 6187971"/>
                  <a:gd name="connsiteY3252" fmla="*/ 1901384 h 5955635"/>
                  <a:gd name="connsiteX3253" fmla="*/ 5426289 w 6187971"/>
                  <a:gd name="connsiteY3253" fmla="*/ 1903964 h 5955635"/>
                  <a:gd name="connsiteX3254" fmla="*/ 5442032 w 6187971"/>
                  <a:gd name="connsiteY3254" fmla="*/ 1933567 h 5955635"/>
                  <a:gd name="connsiteX3255" fmla="*/ 5452966 w 6187971"/>
                  <a:gd name="connsiteY3255" fmla="*/ 1940651 h 5955635"/>
                  <a:gd name="connsiteX3256" fmla="*/ 5418898 w 6187971"/>
                  <a:gd name="connsiteY3256" fmla="*/ 1891414 h 5955635"/>
                  <a:gd name="connsiteX3257" fmla="*/ 5416973 w 6187971"/>
                  <a:gd name="connsiteY3257" fmla="*/ 1882405 h 5955635"/>
                  <a:gd name="connsiteX3258" fmla="*/ 5411507 w 6187971"/>
                  <a:gd name="connsiteY3258" fmla="*/ 1878863 h 5955635"/>
                  <a:gd name="connsiteX3259" fmla="*/ 5373590 w 6187971"/>
                  <a:gd name="connsiteY3259" fmla="*/ 1811610 h 5955635"/>
                  <a:gd name="connsiteX3260" fmla="*/ 5274930 w 6187971"/>
                  <a:gd name="connsiteY3260" fmla="*/ 1658432 h 5955635"/>
                  <a:gd name="connsiteX3261" fmla="*/ 5173689 w 6187971"/>
                  <a:gd name="connsiteY3261" fmla="*/ 1515224 h 5955635"/>
                  <a:gd name="connsiteX3262" fmla="*/ 5155366 w 6187971"/>
                  <a:gd name="connsiteY3262" fmla="*/ 1495591 h 5955635"/>
                  <a:gd name="connsiteX3263" fmla="*/ 5077260 w 6187971"/>
                  <a:gd name="connsiteY3263" fmla="*/ 1394538 h 5955635"/>
                  <a:gd name="connsiteX3264" fmla="*/ 5047041 w 6187971"/>
                  <a:gd name="connsiteY3264" fmla="*/ 1363316 h 5955635"/>
                  <a:gd name="connsiteX3265" fmla="*/ 4981137 w 6187971"/>
                  <a:gd name="connsiteY3265" fmla="*/ 1297332 h 5955635"/>
                  <a:gd name="connsiteX3266" fmla="*/ 4867654 w 6187971"/>
                  <a:gd name="connsiteY3266" fmla="*/ 1184998 h 5955635"/>
                  <a:gd name="connsiteX3267" fmla="*/ 4840323 w 6187971"/>
                  <a:gd name="connsiteY3267" fmla="*/ 1167290 h 5955635"/>
                  <a:gd name="connsiteX3268" fmla="*/ 4809142 w 6187971"/>
                  <a:gd name="connsiteY3268" fmla="*/ 1131565 h 5955635"/>
                  <a:gd name="connsiteX3269" fmla="*/ 4799171 w 6187971"/>
                  <a:gd name="connsiteY3269" fmla="*/ 1128985 h 5955635"/>
                  <a:gd name="connsiteX3270" fmla="*/ 4740659 w 6187971"/>
                  <a:gd name="connsiteY3270" fmla="*/ 1075551 h 5955635"/>
                  <a:gd name="connsiteX3271" fmla="*/ 4720718 w 6187971"/>
                  <a:gd name="connsiteY3271" fmla="*/ 1070392 h 5955635"/>
                  <a:gd name="connsiteX3272" fmla="*/ 4707860 w 6187971"/>
                  <a:gd name="connsiteY3272" fmla="*/ 1054300 h 5955635"/>
                  <a:gd name="connsiteX3273" fmla="*/ 4541946 w 6187971"/>
                  <a:gd name="connsiteY3273" fmla="*/ 939039 h 5955635"/>
                  <a:gd name="connsiteX3274" fmla="*/ 4469921 w 6187971"/>
                  <a:gd name="connsiteY3274" fmla="*/ 888492 h 5955635"/>
                  <a:gd name="connsiteX3275" fmla="*/ 4428114 w 6187971"/>
                  <a:gd name="connsiteY3275" fmla="*/ 869166 h 5955635"/>
                  <a:gd name="connsiteX3276" fmla="*/ 4416220 w 6187971"/>
                  <a:gd name="connsiteY3276" fmla="*/ 857578 h 5955635"/>
                  <a:gd name="connsiteX3277" fmla="*/ 4395317 w 6187971"/>
                  <a:gd name="connsiteY3277" fmla="*/ 847916 h 5955635"/>
                  <a:gd name="connsiteX3278" fmla="*/ 4394354 w 6187971"/>
                  <a:gd name="connsiteY3278" fmla="*/ 843411 h 5955635"/>
                  <a:gd name="connsiteX3279" fmla="*/ 4419762 w 6187971"/>
                  <a:gd name="connsiteY3279" fmla="*/ 852112 h 5955635"/>
                  <a:gd name="connsiteX3280" fmla="*/ 4420724 w 6187971"/>
                  <a:gd name="connsiteY3280" fmla="*/ 856616 h 5955635"/>
                  <a:gd name="connsiteX3281" fmla="*/ 4430694 w 6187971"/>
                  <a:gd name="connsiteY3281" fmla="*/ 859196 h 5955635"/>
                  <a:gd name="connsiteX3282" fmla="*/ 4435199 w 6187971"/>
                  <a:gd name="connsiteY3282" fmla="*/ 858234 h 5955635"/>
                  <a:gd name="connsiteX3283" fmla="*/ 4440664 w 6187971"/>
                  <a:gd name="connsiteY3283" fmla="*/ 861775 h 5955635"/>
                  <a:gd name="connsiteX3284" fmla="*/ 4445168 w 6187971"/>
                  <a:gd name="connsiteY3284" fmla="*/ 860813 h 5955635"/>
                  <a:gd name="connsiteX3285" fmla="*/ 4477005 w 6187971"/>
                  <a:gd name="connsiteY3285" fmla="*/ 877560 h 5955635"/>
                  <a:gd name="connsiteX3286" fmla="*/ 4482471 w 6187971"/>
                  <a:gd name="connsiteY3286" fmla="*/ 881101 h 5955635"/>
                  <a:gd name="connsiteX3287" fmla="*/ 4486975 w 6187971"/>
                  <a:gd name="connsiteY3287" fmla="*/ 880139 h 5955635"/>
                  <a:gd name="connsiteX3288" fmla="*/ 4487937 w 6187971"/>
                  <a:gd name="connsiteY3288" fmla="*/ 884643 h 5955635"/>
                  <a:gd name="connsiteX3289" fmla="*/ 4484395 w 6187971"/>
                  <a:gd name="connsiteY3289" fmla="*/ 890110 h 5955635"/>
                  <a:gd name="connsiteX3290" fmla="*/ 4507878 w 6187971"/>
                  <a:gd name="connsiteY3290" fmla="*/ 889801 h 5955635"/>
                  <a:gd name="connsiteX3291" fmla="*/ 4547105 w 6187971"/>
                  <a:gd name="connsiteY3291" fmla="*/ 919098 h 5955635"/>
                  <a:gd name="connsiteX3292" fmla="*/ 4542600 w 6187971"/>
                  <a:gd name="connsiteY3292" fmla="*/ 920061 h 5955635"/>
                  <a:gd name="connsiteX3293" fmla="*/ 4548067 w 6187971"/>
                  <a:gd name="connsiteY3293" fmla="*/ 923603 h 5955635"/>
                  <a:gd name="connsiteX3294" fmla="*/ 4533593 w 6187971"/>
                  <a:gd name="connsiteY3294" fmla="*/ 921985 h 5955635"/>
                  <a:gd name="connsiteX3295" fmla="*/ 4558999 w 6187971"/>
                  <a:gd name="connsiteY3295" fmla="*/ 930686 h 5955635"/>
                  <a:gd name="connsiteX3296" fmla="*/ 4565428 w 6187971"/>
                  <a:gd name="connsiteY3296" fmla="*/ 938732 h 5955635"/>
                  <a:gd name="connsiteX3297" fmla="*/ 4570895 w 6187971"/>
                  <a:gd name="connsiteY3297" fmla="*/ 942274 h 5955635"/>
                  <a:gd name="connsiteX3298" fmla="*/ 4574437 w 6187971"/>
                  <a:gd name="connsiteY3298" fmla="*/ 936808 h 5955635"/>
                  <a:gd name="connsiteX3299" fmla="*/ 4607235 w 6187971"/>
                  <a:gd name="connsiteY3299" fmla="*/ 958058 h 5955635"/>
                  <a:gd name="connsiteX3300" fmla="*/ 4612701 w 6187971"/>
                  <a:gd name="connsiteY3300" fmla="*/ 961599 h 5955635"/>
                  <a:gd name="connsiteX3301" fmla="*/ 4617205 w 6187971"/>
                  <a:gd name="connsiteY3301" fmla="*/ 960637 h 5955635"/>
                  <a:gd name="connsiteX3302" fmla="*/ 4721066 w 6187971"/>
                  <a:gd name="connsiteY3302" fmla="*/ 1027932 h 5955635"/>
                  <a:gd name="connsiteX3303" fmla="*/ 4728457 w 6187971"/>
                  <a:gd name="connsiteY3303" fmla="*/ 1040481 h 5955635"/>
                  <a:gd name="connsiteX3304" fmla="*/ 4738427 w 6187971"/>
                  <a:gd name="connsiteY3304" fmla="*/ 1043060 h 5955635"/>
                  <a:gd name="connsiteX3305" fmla="*/ 4817842 w 6187971"/>
                  <a:gd name="connsiteY3305" fmla="*/ 1106158 h 5955635"/>
                  <a:gd name="connsiteX3306" fmla="*/ 4898221 w 6187971"/>
                  <a:gd name="connsiteY3306" fmla="*/ 1173759 h 5955635"/>
                  <a:gd name="connsiteX3307" fmla="*/ 4905611 w 6187971"/>
                  <a:gd name="connsiteY3307" fmla="*/ 1186309 h 5955635"/>
                  <a:gd name="connsiteX3308" fmla="*/ 4909153 w 6187971"/>
                  <a:gd name="connsiteY3308" fmla="*/ 1180842 h 5955635"/>
                  <a:gd name="connsiteX3309" fmla="*/ 4951267 w 6187971"/>
                  <a:gd name="connsiteY3309" fmla="*/ 1223651 h 5955635"/>
                  <a:gd name="connsiteX3310" fmla="*/ 4980523 w 6187971"/>
                  <a:gd name="connsiteY3310" fmla="*/ 1250367 h 5955635"/>
                  <a:gd name="connsiteX3311" fmla="*/ 5028102 w 6187971"/>
                  <a:gd name="connsiteY3311" fmla="*/ 1296718 h 5955635"/>
                  <a:gd name="connsiteX3312" fmla="*/ 5088540 w 6187971"/>
                  <a:gd name="connsiteY3312" fmla="*/ 1359160 h 5955635"/>
                  <a:gd name="connsiteX3313" fmla="*/ 5090465 w 6187971"/>
                  <a:gd name="connsiteY3313" fmla="*/ 1368168 h 5955635"/>
                  <a:gd name="connsiteX3314" fmla="*/ 5152826 w 6187971"/>
                  <a:gd name="connsiteY3314" fmla="*/ 1439619 h 5955635"/>
                  <a:gd name="connsiteX3315" fmla="*/ 5163758 w 6187971"/>
                  <a:gd name="connsiteY3315" fmla="*/ 1446702 h 5955635"/>
                  <a:gd name="connsiteX3316" fmla="*/ 5190435 w 6187971"/>
                  <a:gd name="connsiteY3316" fmla="*/ 1483389 h 5955635"/>
                  <a:gd name="connsiteX3317" fmla="*/ 5213263 w 6187971"/>
                  <a:gd name="connsiteY3317" fmla="*/ 1502060 h 5955635"/>
                  <a:gd name="connsiteX3318" fmla="*/ 5270466 w 6187971"/>
                  <a:gd name="connsiteY3318" fmla="*/ 1593451 h 5955635"/>
                  <a:gd name="connsiteX3319" fmla="*/ 5352421 w 6187971"/>
                  <a:gd name="connsiteY3319" fmla="*/ 1712521 h 5955635"/>
                  <a:gd name="connsiteX3320" fmla="*/ 5378135 w 6187971"/>
                  <a:gd name="connsiteY3320" fmla="*/ 1744704 h 5955635"/>
                  <a:gd name="connsiteX3321" fmla="*/ 5372669 w 6187971"/>
                  <a:gd name="connsiteY3321" fmla="*/ 1741162 h 5955635"/>
                  <a:gd name="connsiteX3322" fmla="*/ 5401270 w 6187971"/>
                  <a:gd name="connsiteY3322" fmla="*/ 1786858 h 5955635"/>
                  <a:gd name="connsiteX3323" fmla="*/ 5404157 w 6187971"/>
                  <a:gd name="connsiteY3323" fmla="*/ 1800370 h 5955635"/>
                  <a:gd name="connsiteX3324" fmla="*/ 5479989 w 6187971"/>
                  <a:gd name="connsiteY3324" fmla="*/ 1934877 h 5955635"/>
                  <a:gd name="connsiteX3325" fmla="*/ 5475486 w 6187971"/>
                  <a:gd name="connsiteY3325" fmla="*/ 1935839 h 5955635"/>
                  <a:gd name="connsiteX3326" fmla="*/ 5476448 w 6187971"/>
                  <a:gd name="connsiteY3326" fmla="*/ 1940343 h 5955635"/>
                  <a:gd name="connsiteX3327" fmla="*/ 5481913 w 6187971"/>
                  <a:gd name="connsiteY3327" fmla="*/ 1943885 h 5955635"/>
                  <a:gd name="connsiteX3328" fmla="*/ 5506012 w 6187971"/>
                  <a:gd name="connsiteY3328" fmla="*/ 1990543 h 5955635"/>
                  <a:gd name="connsiteX3329" fmla="*/ 5506974 w 6187971"/>
                  <a:gd name="connsiteY3329" fmla="*/ 1995046 h 5955635"/>
                  <a:gd name="connsiteX3330" fmla="*/ 5507936 w 6187971"/>
                  <a:gd name="connsiteY3330" fmla="*/ 1999551 h 5955635"/>
                  <a:gd name="connsiteX3331" fmla="*/ 5512440 w 6187971"/>
                  <a:gd name="connsiteY3331" fmla="*/ 1998588 h 5955635"/>
                  <a:gd name="connsiteX3332" fmla="*/ 5511478 w 6187971"/>
                  <a:gd name="connsiteY3332" fmla="*/ 1994084 h 5955635"/>
                  <a:gd name="connsiteX3333" fmla="*/ 5519831 w 6187971"/>
                  <a:gd name="connsiteY3333" fmla="*/ 2011138 h 5955635"/>
                  <a:gd name="connsiteX3334" fmla="*/ 5528839 w 6187971"/>
                  <a:gd name="connsiteY3334" fmla="*/ 2009213 h 5955635"/>
                  <a:gd name="connsiteX3335" fmla="*/ 5521448 w 6187971"/>
                  <a:gd name="connsiteY3335" fmla="*/ 1996664 h 5955635"/>
                  <a:gd name="connsiteX3336" fmla="*/ 5525952 w 6187971"/>
                  <a:gd name="connsiteY3336" fmla="*/ 1995701 h 5955635"/>
                  <a:gd name="connsiteX3337" fmla="*/ 5500238 w 6187971"/>
                  <a:gd name="connsiteY3337" fmla="*/ 1963519 h 5955635"/>
                  <a:gd name="connsiteX3338" fmla="*/ 5498313 w 6187971"/>
                  <a:gd name="connsiteY3338" fmla="*/ 1954510 h 5955635"/>
                  <a:gd name="connsiteX3339" fmla="*/ 5497351 w 6187971"/>
                  <a:gd name="connsiteY3339" fmla="*/ 1950007 h 5955635"/>
                  <a:gd name="connsiteX3340" fmla="*/ 5496389 w 6187971"/>
                  <a:gd name="connsiteY3340" fmla="*/ 1945502 h 5955635"/>
                  <a:gd name="connsiteX3341" fmla="*/ 5491884 w 6187971"/>
                  <a:gd name="connsiteY3341" fmla="*/ 1946465 h 5955635"/>
                  <a:gd name="connsiteX3342" fmla="*/ 5489960 w 6187971"/>
                  <a:gd name="connsiteY3342" fmla="*/ 1937456 h 5955635"/>
                  <a:gd name="connsiteX3343" fmla="*/ 5499931 w 6187971"/>
                  <a:gd name="connsiteY3343" fmla="*/ 1940036 h 5955635"/>
                  <a:gd name="connsiteX3344" fmla="*/ 5492540 w 6187971"/>
                  <a:gd name="connsiteY3344" fmla="*/ 1927486 h 5955635"/>
                  <a:gd name="connsiteX3345" fmla="*/ 5491577 w 6187971"/>
                  <a:gd name="connsiteY3345" fmla="*/ 1922981 h 5955635"/>
                  <a:gd name="connsiteX3346" fmla="*/ 5490615 w 6187971"/>
                  <a:gd name="connsiteY3346" fmla="*/ 1918478 h 5955635"/>
                  <a:gd name="connsiteX3347" fmla="*/ 5489653 w 6187971"/>
                  <a:gd name="connsiteY3347" fmla="*/ 1913974 h 5955635"/>
                  <a:gd name="connsiteX3348" fmla="*/ 5481299 w 6187971"/>
                  <a:gd name="connsiteY3348" fmla="*/ 1896920 h 5955635"/>
                  <a:gd name="connsiteX3349" fmla="*/ 5475833 w 6187971"/>
                  <a:gd name="connsiteY3349" fmla="*/ 1893379 h 5955635"/>
                  <a:gd name="connsiteX3350" fmla="*/ 5474871 w 6187971"/>
                  <a:gd name="connsiteY3350" fmla="*/ 1888874 h 5955635"/>
                  <a:gd name="connsiteX3351" fmla="*/ 5475833 w 6187971"/>
                  <a:gd name="connsiteY3351" fmla="*/ 1893379 h 5955635"/>
                  <a:gd name="connsiteX3352" fmla="*/ 5452699 w 6187971"/>
                  <a:gd name="connsiteY3352" fmla="*/ 1851225 h 5955635"/>
                  <a:gd name="connsiteX3353" fmla="*/ 5450774 w 6187971"/>
                  <a:gd name="connsiteY3353" fmla="*/ 1842216 h 5955635"/>
                  <a:gd name="connsiteX3354" fmla="*/ 5446270 w 6187971"/>
                  <a:gd name="connsiteY3354" fmla="*/ 1843178 h 5955635"/>
                  <a:gd name="connsiteX3355" fmla="*/ 5424098 w 6187971"/>
                  <a:gd name="connsiteY3355" fmla="*/ 1805529 h 5955635"/>
                  <a:gd name="connsiteX3356" fmla="*/ 5419593 w 6187971"/>
                  <a:gd name="connsiteY3356" fmla="*/ 1806491 h 5955635"/>
                  <a:gd name="connsiteX3357" fmla="*/ 5418631 w 6187971"/>
                  <a:gd name="connsiteY3357" fmla="*/ 1801987 h 5955635"/>
                  <a:gd name="connsiteX3358" fmla="*/ 5423135 w 6187971"/>
                  <a:gd name="connsiteY3358" fmla="*/ 1801025 h 5955635"/>
                  <a:gd name="connsiteX3359" fmla="*/ 5422173 w 6187971"/>
                  <a:gd name="connsiteY3359" fmla="*/ 1796521 h 5955635"/>
                  <a:gd name="connsiteX3360" fmla="*/ 5416707 w 6187971"/>
                  <a:gd name="connsiteY3360" fmla="*/ 1792979 h 5955635"/>
                  <a:gd name="connsiteX3361" fmla="*/ 5349226 w 6187971"/>
                  <a:gd name="connsiteY3361" fmla="*/ 1675527 h 5955635"/>
                  <a:gd name="connsiteX3362" fmla="*/ 5332520 w 6187971"/>
                  <a:gd name="connsiteY3362" fmla="*/ 1641419 h 5955635"/>
                  <a:gd name="connsiteX3363" fmla="*/ 5314197 w 6187971"/>
                  <a:gd name="connsiteY3363" fmla="*/ 1621785 h 5955635"/>
                  <a:gd name="connsiteX3364" fmla="*/ 5288482 w 6187971"/>
                  <a:gd name="connsiteY3364" fmla="*/ 1589602 h 5955635"/>
                  <a:gd name="connsiteX3365" fmla="*/ 5106557 w 6187971"/>
                  <a:gd name="connsiteY3365" fmla="*/ 1355311 h 5955635"/>
                  <a:gd name="connsiteX3366" fmla="*/ 5109135 w 6187971"/>
                  <a:gd name="connsiteY3366" fmla="*/ 1345340 h 5955635"/>
                  <a:gd name="connsiteX3367" fmla="*/ 5110098 w 6187971"/>
                  <a:gd name="connsiteY3367" fmla="*/ 1349844 h 5955635"/>
                  <a:gd name="connsiteX3368" fmla="*/ 5114602 w 6187971"/>
                  <a:gd name="connsiteY3368" fmla="*/ 1348882 h 5955635"/>
                  <a:gd name="connsiteX3369" fmla="*/ 5108173 w 6187971"/>
                  <a:gd name="connsiteY3369" fmla="*/ 1340837 h 5955635"/>
                  <a:gd name="connsiteX3370" fmla="*/ 5105286 w 6187971"/>
                  <a:gd name="connsiteY3370" fmla="*/ 1327325 h 5955635"/>
                  <a:gd name="connsiteX3371" fmla="*/ 5084383 w 6187971"/>
                  <a:gd name="connsiteY3371" fmla="*/ 1317661 h 5955635"/>
                  <a:gd name="connsiteX3372" fmla="*/ 5083421 w 6187971"/>
                  <a:gd name="connsiteY3372" fmla="*/ 1313158 h 5955635"/>
                  <a:gd name="connsiteX3373" fmla="*/ 5077955 w 6187971"/>
                  <a:gd name="connsiteY3373" fmla="*/ 1309615 h 5955635"/>
                  <a:gd name="connsiteX3374" fmla="*/ 5076993 w 6187971"/>
                  <a:gd name="connsiteY3374" fmla="*/ 1305112 h 5955635"/>
                  <a:gd name="connsiteX3375" fmla="*/ 5072489 w 6187971"/>
                  <a:gd name="connsiteY3375" fmla="*/ 1306074 h 5955635"/>
                  <a:gd name="connsiteX3376" fmla="*/ 5066060 w 6187971"/>
                  <a:gd name="connsiteY3376" fmla="*/ 1298028 h 5955635"/>
                  <a:gd name="connsiteX3377" fmla="*/ 5052241 w 6187971"/>
                  <a:gd name="connsiteY3377" fmla="*/ 1277432 h 5955635"/>
                  <a:gd name="connsiteX3378" fmla="*/ 5056745 w 6187971"/>
                  <a:gd name="connsiteY3378" fmla="*/ 1276470 h 5955635"/>
                  <a:gd name="connsiteX3379" fmla="*/ 5062211 w 6187971"/>
                  <a:gd name="connsiteY3379" fmla="*/ 1280011 h 5955635"/>
                  <a:gd name="connsiteX3380" fmla="*/ 5055783 w 6187971"/>
                  <a:gd name="connsiteY3380" fmla="*/ 1271966 h 5955635"/>
                  <a:gd name="connsiteX3381" fmla="*/ 5050316 w 6187971"/>
                  <a:gd name="connsiteY3381" fmla="*/ 1268424 h 5955635"/>
                  <a:gd name="connsiteX3382" fmla="*/ 5032955 w 6187971"/>
                  <a:gd name="connsiteY3382" fmla="*/ 1253295 h 5955635"/>
                  <a:gd name="connsiteX3383" fmla="*/ 5031993 w 6187971"/>
                  <a:gd name="connsiteY3383" fmla="*/ 1248791 h 5955635"/>
                  <a:gd name="connsiteX3384" fmla="*/ 5025564 w 6187971"/>
                  <a:gd name="connsiteY3384" fmla="*/ 1240744 h 5955635"/>
                  <a:gd name="connsiteX3385" fmla="*/ 5021059 w 6187971"/>
                  <a:gd name="connsiteY3385" fmla="*/ 1241707 h 5955635"/>
                  <a:gd name="connsiteX3386" fmla="*/ 5022022 w 6187971"/>
                  <a:gd name="connsiteY3386" fmla="*/ 1246211 h 5955635"/>
                  <a:gd name="connsiteX3387" fmla="*/ 5014631 w 6187971"/>
                  <a:gd name="connsiteY3387" fmla="*/ 1233661 h 5955635"/>
                  <a:gd name="connsiteX3388" fmla="*/ 5005623 w 6187971"/>
                  <a:gd name="connsiteY3388" fmla="*/ 1235586 h 5955635"/>
                  <a:gd name="connsiteX3389" fmla="*/ 5003698 w 6187971"/>
                  <a:gd name="connsiteY3389" fmla="*/ 1226578 h 5955635"/>
                  <a:gd name="connsiteX3390" fmla="*/ 4998232 w 6187971"/>
                  <a:gd name="connsiteY3390" fmla="*/ 1223036 h 5955635"/>
                  <a:gd name="connsiteX3391" fmla="*/ 4997269 w 6187971"/>
                  <a:gd name="connsiteY3391" fmla="*/ 1218532 h 5955635"/>
                  <a:gd name="connsiteX3392" fmla="*/ 4992766 w 6187971"/>
                  <a:gd name="connsiteY3392" fmla="*/ 1219494 h 5955635"/>
                  <a:gd name="connsiteX3393" fmla="*/ 4993728 w 6187971"/>
                  <a:gd name="connsiteY3393" fmla="*/ 1223998 h 5955635"/>
                  <a:gd name="connsiteX3394" fmla="*/ 4947111 w 6187971"/>
                  <a:gd name="connsiteY3394" fmla="*/ 1182152 h 5955635"/>
                  <a:gd name="connsiteX3395" fmla="*/ 4940682 w 6187971"/>
                  <a:gd name="connsiteY3395" fmla="*/ 1174106 h 5955635"/>
                  <a:gd name="connsiteX3396" fmla="*/ 4930712 w 6187971"/>
                  <a:gd name="connsiteY3396" fmla="*/ 1171526 h 5955635"/>
                  <a:gd name="connsiteX3397" fmla="*/ 4931467 w 6187971"/>
                  <a:gd name="connsiteY3397" fmla="*/ 1175063 h 5955635"/>
                  <a:gd name="connsiteX3398" fmla="*/ 4916930 w 6187971"/>
                  <a:gd name="connsiteY3398" fmla="*/ 1163507 h 5955635"/>
                  <a:gd name="connsiteX3399" fmla="*/ 4867695 w 6187971"/>
                  <a:gd name="connsiteY3399" fmla="*/ 1119055 h 5955635"/>
                  <a:gd name="connsiteX3400" fmla="*/ 4842287 w 6187971"/>
                  <a:gd name="connsiteY3400" fmla="*/ 1110354 h 5955635"/>
                  <a:gd name="connsiteX3401" fmla="*/ 4839401 w 6187971"/>
                  <a:gd name="connsiteY3401" fmla="*/ 1096842 h 5955635"/>
                  <a:gd name="connsiteX3402" fmla="*/ 4811106 w 6187971"/>
                  <a:gd name="connsiteY3402" fmla="*/ 1074629 h 5955635"/>
                  <a:gd name="connsiteX3403" fmla="*/ 4791166 w 6187971"/>
                  <a:gd name="connsiteY3403" fmla="*/ 1069470 h 5955635"/>
                  <a:gd name="connsiteX3404" fmla="*/ 4772842 w 6187971"/>
                  <a:gd name="connsiteY3404" fmla="*/ 1049837 h 5955635"/>
                  <a:gd name="connsiteX3405" fmla="*/ 4777346 w 6187971"/>
                  <a:gd name="connsiteY3405" fmla="*/ 1048874 h 5955635"/>
                  <a:gd name="connsiteX3406" fmla="*/ 4787317 w 6187971"/>
                  <a:gd name="connsiteY3406" fmla="*/ 1051454 h 5955635"/>
                  <a:gd name="connsiteX3407" fmla="*/ 4780888 w 6187971"/>
                  <a:gd name="connsiteY3407" fmla="*/ 1043408 h 5955635"/>
                  <a:gd name="connsiteX3408" fmla="*/ 4775422 w 6187971"/>
                  <a:gd name="connsiteY3408" fmla="*/ 1039866 h 5955635"/>
                  <a:gd name="connsiteX3409" fmla="*/ 4790858 w 6187971"/>
                  <a:gd name="connsiteY3409" fmla="*/ 1045987 h 5955635"/>
                  <a:gd name="connsiteX3410" fmla="*/ 4768993 w 6187971"/>
                  <a:gd name="connsiteY3410" fmla="*/ 1031821 h 5955635"/>
                  <a:gd name="connsiteX3411" fmla="*/ 4763527 w 6187971"/>
                  <a:gd name="connsiteY3411" fmla="*/ 1028279 h 5955635"/>
                  <a:gd name="connsiteX3412" fmla="*/ 4748090 w 6187971"/>
                  <a:gd name="connsiteY3412" fmla="*/ 1022158 h 5955635"/>
                  <a:gd name="connsiteX3413" fmla="*/ 4754519 w 6187971"/>
                  <a:gd name="connsiteY3413" fmla="*/ 1030204 h 5955635"/>
                  <a:gd name="connsiteX3414" fmla="*/ 4755481 w 6187971"/>
                  <a:gd name="connsiteY3414" fmla="*/ 1034708 h 5955635"/>
                  <a:gd name="connsiteX3415" fmla="*/ 4739082 w 6187971"/>
                  <a:gd name="connsiteY3415" fmla="*/ 1024083 h 5955635"/>
                  <a:gd name="connsiteX3416" fmla="*/ 4747435 w 6187971"/>
                  <a:gd name="connsiteY3416" fmla="*/ 1041136 h 5955635"/>
                  <a:gd name="connsiteX3417" fmla="*/ 4722683 w 6187971"/>
                  <a:gd name="connsiteY3417" fmla="*/ 1013457 h 5955635"/>
                  <a:gd name="connsiteX3418" fmla="*/ 4728150 w 6187971"/>
                  <a:gd name="connsiteY3418" fmla="*/ 1016998 h 5955635"/>
                  <a:gd name="connsiteX3419" fmla="*/ 4737157 w 6187971"/>
                  <a:gd name="connsiteY3419" fmla="*/ 1015074 h 5955635"/>
                  <a:gd name="connsiteX3420" fmla="*/ 4726225 w 6187971"/>
                  <a:gd name="connsiteY3420" fmla="*/ 1007991 h 5955635"/>
                  <a:gd name="connsiteX3421" fmla="*/ 4725263 w 6187971"/>
                  <a:gd name="connsiteY3421" fmla="*/ 1003486 h 5955635"/>
                  <a:gd name="connsiteX3422" fmla="*/ 4724301 w 6187971"/>
                  <a:gd name="connsiteY3422" fmla="*/ 998982 h 5955635"/>
                  <a:gd name="connsiteX3423" fmla="*/ 4728804 w 6187971"/>
                  <a:gd name="connsiteY3423" fmla="*/ 998020 h 5955635"/>
                  <a:gd name="connsiteX3424" fmla="*/ 4718834 w 6187971"/>
                  <a:gd name="connsiteY3424" fmla="*/ 995441 h 5955635"/>
                  <a:gd name="connsiteX3425" fmla="*/ 4713367 w 6187971"/>
                  <a:gd name="connsiteY3425" fmla="*/ 991899 h 5955635"/>
                  <a:gd name="connsiteX3426" fmla="*/ 4700511 w 6187971"/>
                  <a:gd name="connsiteY3426" fmla="*/ 975807 h 5955635"/>
                  <a:gd name="connsiteX3427" fmla="*/ 4705976 w 6187971"/>
                  <a:gd name="connsiteY3427" fmla="*/ 979349 h 5955635"/>
                  <a:gd name="connsiteX3428" fmla="*/ 4715947 w 6187971"/>
                  <a:gd name="connsiteY3428" fmla="*/ 981929 h 5955635"/>
                  <a:gd name="connsiteX3429" fmla="*/ 4704052 w 6187971"/>
                  <a:gd name="connsiteY3429" fmla="*/ 970341 h 5955635"/>
                  <a:gd name="connsiteX3430" fmla="*/ 4698586 w 6187971"/>
                  <a:gd name="connsiteY3430" fmla="*/ 966799 h 5955635"/>
                  <a:gd name="connsiteX3431" fmla="*/ 4693119 w 6187971"/>
                  <a:gd name="connsiteY3431" fmla="*/ 963257 h 5955635"/>
                  <a:gd name="connsiteX3432" fmla="*/ 4684112 w 6187971"/>
                  <a:gd name="connsiteY3432" fmla="*/ 965182 h 5955635"/>
                  <a:gd name="connsiteX3433" fmla="*/ 4690540 w 6187971"/>
                  <a:gd name="connsiteY3433" fmla="*/ 973228 h 5955635"/>
                  <a:gd name="connsiteX3434" fmla="*/ 4695044 w 6187971"/>
                  <a:gd name="connsiteY3434" fmla="*/ 972266 h 5955635"/>
                  <a:gd name="connsiteX3435" fmla="*/ 4700511 w 6187971"/>
                  <a:gd name="connsiteY3435" fmla="*/ 975807 h 5955635"/>
                  <a:gd name="connsiteX3436" fmla="*/ 4708863 w 6187971"/>
                  <a:gd name="connsiteY3436" fmla="*/ 992861 h 5955635"/>
                  <a:gd name="connsiteX3437" fmla="*/ 4703397 w 6187971"/>
                  <a:gd name="connsiteY3437" fmla="*/ 989319 h 5955635"/>
                  <a:gd name="connsiteX3438" fmla="*/ 4704360 w 6187971"/>
                  <a:gd name="connsiteY3438" fmla="*/ 993823 h 5955635"/>
                  <a:gd name="connsiteX3439" fmla="*/ 4705322 w 6187971"/>
                  <a:gd name="connsiteY3439" fmla="*/ 998327 h 5955635"/>
                  <a:gd name="connsiteX3440" fmla="*/ 4709825 w 6187971"/>
                  <a:gd name="connsiteY3440" fmla="*/ 997365 h 5955635"/>
                  <a:gd name="connsiteX3441" fmla="*/ 4715292 w 6187971"/>
                  <a:gd name="connsiteY3441" fmla="*/ 1000907 h 5955635"/>
                  <a:gd name="connsiteX3442" fmla="*/ 4710787 w 6187971"/>
                  <a:gd name="connsiteY3442" fmla="*/ 1001869 h 5955635"/>
                  <a:gd name="connsiteX3443" fmla="*/ 4716254 w 6187971"/>
                  <a:gd name="connsiteY3443" fmla="*/ 1005411 h 5955635"/>
                  <a:gd name="connsiteX3444" fmla="*/ 4717216 w 6187971"/>
                  <a:gd name="connsiteY3444" fmla="*/ 1009915 h 5955635"/>
                  <a:gd name="connsiteX3445" fmla="*/ 4678952 w 6187971"/>
                  <a:gd name="connsiteY3445" fmla="*/ 985123 h 5955635"/>
                  <a:gd name="connsiteX3446" fmla="*/ 4683456 w 6187971"/>
                  <a:gd name="connsiteY3446" fmla="*/ 984160 h 5955635"/>
                  <a:gd name="connsiteX3447" fmla="*/ 4687961 w 6187971"/>
                  <a:gd name="connsiteY3447" fmla="*/ 983198 h 5955635"/>
                  <a:gd name="connsiteX3448" fmla="*/ 4682494 w 6187971"/>
                  <a:gd name="connsiteY3448" fmla="*/ 979656 h 5955635"/>
                  <a:gd name="connsiteX3449" fmla="*/ 4677990 w 6187971"/>
                  <a:gd name="connsiteY3449" fmla="*/ 980618 h 5955635"/>
                  <a:gd name="connsiteX3450" fmla="*/ 4672523 w 6187971"/>
                  <a:gd name="connsiteY3450" fmla="*/ 977077 h 5955635"/>
                  <a:gd name="connsiteX3451" fmla="*/ 4659666 w 6187971"/>
                  <a:gd name="connsiteY3451" fmla="*/ 960985 h 5955635"/>
                  <a:gd name="connsiteX3452" fmla="*/ 4658704 w 6187971"/>
                  <a:gd name="connsiteY3452" fmla="*/ 956481 h 5955635"/>
                  <a:gd name="connsiteX3453" fmla="*/ 4653237 w 6187971"/>
                  <a:gd name="connsiteY3453" fmla="*/ 952939 h 5955635"/>
                  <a:gd name="connsiteX3454" fmla="*/ 4648733 w 6187971"/>
                  <a:gd name="connsiteY3454" fmla="*/ 953901 h 5955635"/>
                  <a:gd name="connsiteX3455" fmla="*/ 4649695 w 6187971"/>
                  <a:gd name="connsiteY3455" fmla="*/ 958406 h 5955635"/>
                  <a:gd name="connsiteX3456" fmla="*/ 4626869 w 6187971"/>
                  <a:gd name="connsiteY3456" fmla="*/ 939735 h 5955635"/>
                  <a:gd name="connsiteX3457" fmla="*/ 4621402 w 6187971"/>
                  <a:gd name="connsiteY3457" fmla="*/ 936193 h 5955635"/>
                  <a:gd name="connsiteX3458" fmla="*/ 4616898 w 6187971"/>
                  <a:gd name="connsiteY3458" fmla="*/ 937155 h 5955635"/>
                  <a:gd name="connsiteX3459" fmla="*/ 4617860 w 6187971"/>
                  <a:gd name="connsiteY3459" fmla="*/ 941660 h 5955635"/>
                  <a:gd name="connsiteX3460" fmla="*/ 4597919 w 6187971"/>
                  <a:gd name="connsiteY3460" fmla="*/ 936500 h 5955635"/>
                  <a:gd name="connsiteX3461" fmla="*/ 4529437 w 6187971"/>
                  <a:gd name="connsiteY3461" fmla="*/ 880487 h 5955635"/>
                  <a:gd name="connsiteX3462" fmla="*/ 4525895 w 6187971"/>
                  <a:gd name="connsiteY3462" fmla="*/ 885952 h 5955635"/>
                  <a:gd name="connsiteX3463" fmla="*/ 4524932 w 6187971"/>
                  <a:gd name="connsiteY3463" fmla="*/ 881449 h 5955635"/>
                  <a:gd name="connsiteX3464" fmla="*/ 4519466 w 6187971"/>
                  <a:gd name="connsiteY3464" fmla="*/ 877907 h 5955635"/>
                  <a:gd name="connsiteX3465" fmla="*/ 4520428 w 6187971"/>
                  <a:gd name="connsiteY3465" fmla="*/ 882411 h 5955635"/>
                  <a:gd name="connsiteX3466" fmla="*/ 4484744 w 6187971"/>
                  <a:gd name="connsiteY3466" fmla="*/ 847649 h 5955635"/>
                  <a:gd name="connsiteX3467" fmla="*/ 4476697 w 6187971"/>
                  <a:gd name="connsiteY3467" fmla="*/ 854077 h 5955635"/>
                  <a:gd name="connsiteX3468" fmla="*/ 4470269 w 6187971"/>
                  <a:gd name="connsiteY3468" fmla="*/ 846031 h 5955635"/>
                  <a:gd name="connsiteX3469" fmla="*/ 4459336 w 6187971"/>
                  <a:gd name="connsiteY3469" fmla="*/ 838948 h 5955635"/>
                  <a:gd name="connsiteX3470" fmla="*/ 4463840 w 6187971"/>
                  <a:gd name="connsiteY3470" fmla="*/ 837986 h 5955635"/>
                  <a:gd name="connsiteX3471" fmla="*/ 4462878 w 6187971"/>
                  <a:gd name="connsiteY3471" fmla="*/ 833481 h 5955635"/>
                  <a:gd name="connsiteX3472" fmla="*/ 4452907 w 6187971"/>
                  <a:gd name="connsiteY3472" fmla="*/ 830902 h 5955635"/>
                  <a:gd name="connsiteX3473" fmla="*/ 4448404 w 6187971"/>
                  <a:gd name="connsiteY3473" fmla="*/ 831864 h 5955635"/>
                  <a:gd name="connsiteX3474" fmla="*/ 4411102 w 6187971"/>
                  <a:gd name="connsiteY3474" fmla="*/ 811576 h 5955635"/>
                  <a:gd name="connsiteX3475" fmla="*/ 4422996 w 6187971"/>
                  <a:gd name="connsiteY3475" fmla="*/ 823163 h 5955635"/>
                  <a:gd name="connsiteX3476" fmla="*/ 4442937 w 6187971"/>
                  <a:gd name="connsiteY3476" fmla="*/ 828322 h 5955635"/>
                  <a:gd name="connsiteX3477" fmla="*/ 4437470 w 6187971"/>
                  <a:gd name="connsiteY3477" fmla="*/ 824781 h 5955635"/>
                  <a:gd name="connsiteX3478" fmla="*/ 4432966 w 6187971"/>
                  <a:gd name="connsiteY3478" fmla="*/ 825743 h 5955635"/>
                  <a:gd name="connsiteX3479" fmla="*/ 4433928 w 6187971"/>
                  <a:gd name="connsiteY3479" fmla="*/ 830246 h 5955635"/>
                  <a:gd name="connsiteX3480" fmla="*/ 4439395 w 6187971"/>
                  <a:gd name="connsiteY3480" fmla="*/ 833789 h 5955635"/>
                  <a:gd name="connsiteX3481" fmla="*/ 4434891 w 6187971"/>
                  <a:gd name="connsiteY3481" fmla="*/ 834751 h 5955635"/>
                  <a:gd name="connsiteX3482" fmla="*/ 4429425 w 6187971"/>
                  <a:gd name="connsiteY3482" fmla="*/ 831209 h 5955635"/>
                  <a:gd name="connsiteX3483" fmla="*/ 4430387 w 6187971"/>
                  <a:gd name="connsiteY3483" fmla="*/ 835713 h 5955635"/>
                  <a:gd name="connsiteX3484" fmla="*/ 4435853 w 6187971"/>
                  <a:gd name="connsiteY3484" fmla="*/ 839255 h 5955635"/>
                  <a:gd name="connsiteX3485" fmla="*/ 4441320 w 6187971"/>
                  <a:gd name="connsiteY3485" fmla="*/ 842797 h 5955635"/>
                  <a:gd name="connsiteX3486" fmla="*/ 4431350 w 6187971"/>
                  <a:gd name="connsiteY3486" fmla="*/ 840217 h 5955635"/>
                  <a:gd name="connsiteX3487" fmla="*/ 4425883 w 6187971"/>
                  <a:gd name="connsiteY3487" fmla="*/ 836675 h 5955635"/>
                  <a:gd name="connsiteX3488" fmla="*/ 4420416 w 6187971"/>
                  <a:gd name="connsiteY3488" fmla="*/ 833133 h 5955635"/>
                  <a:gd name="connsiteX3489" fmla="*/ 4409484 w 6187971"/>
                  <a:gd name="connsiteY3489" fmla="*/ 826050 h 5955635"/>
                  <a:gd name="connsiteX3490" fmla="*/ 4411408 w 6187971"/>
                  <a:gd name="connsiteY3490" fmla="*/ 835058 h 5955635"/>
                  <a:gd name="connsiteX3491" fmla="*/ 4412371 w 6187971"/>
                  <a:gd name="connsiteY3491" fmla="*/ 839562 h 5955635"/>
                  <a:gd name="connsiteX3492" fmla="*/ 4389543 w 6187971"/>
                  <a:gd name="connsiteY3492" fmla="*/ 820892 h 5955635"/>
                  <a:gd name="connsiteX3493" fmla="*/ 4394047 w 6187971"/>
                  <a:gd name="connsiteY3493" fmla="*/ 819929 h 5955635"/>
                  <a:gd name="connsiteX3494" fmla="*/ 4393085 w 6187971"/>
                  <a:gd name="connsiteY3494" fmla="*/ 815425 h 5955635"/>
                  <a:gd name="connsiteX3495" fmla="*/ 4388581 w 6187971"/>
                  <a:gd name="connsiteY3495" fmla="*/ 816387 h 5955635"/>
                  <a:gd name="connsiteX3496" fmla="*/ 4384076 w 6187971"/>
                  <a:gd name="connsiteY3496" fmla="*/ 817349 h 5955635"/>
                  <a:gd name="connsiteX3497" fmla="*/ 4378611 w 6187971"/>
                  <a:gd name="connsiteY3497" fmla="*/ 813807 h 5955635"/>
                  <a:gd name="connsiteX3498" fmla="*/ 4362211 w 6187971"/>
                  <a:gd name="connsiteY3498" fmla="*/ 803182 h 5955635"/>
                  <a:gd name="connsiteX3499" fmla="*/ 4335187 w 6187971"/>
                  <a:gd name="connsiteY3499" fmla="*/ 808956 h 5955635"/>
                  <a:gd name="connsiteX3500" fmla="*/ 4360594 w 6187971"/>
                  <a:gd name="connsiteY3500" fmla="*/ 817656 h 5955635"/>
                  <a:gd name="connsiteX3501" fmla="*/ 4351586 w 6187971"/>
                  <a:gd name="connsiteY3501" fmla="*/ 819581 h 5955635"/>
                  <a:gd name="connsiteX3502" fmla="*/ 4352548 w 6187971"/>
                  <a:gd name="connsiteY3502" fmla="*/ 824085 h 5955635"/>
                  <a:gd name="connsiteX3503" fmla="*/ 4308817 w 6187971"/>
                  <a:gd name="connsiteY3503" fmla="*/ 795751 h 5955635"/>
                  <a:gd name="connsiteX3504" fmla="*/ 4266049 w 6187971"/>
                  <a:gd name="connsiteY3504" fmla="*/ 771921 h 5955635"/>
                  <a:gd name="connsiteX3505" fmla="*/ 4275057 w 6187971"/>
                  <a:gd name="connsiteY3505" fmla="*/ 769997 h 5955635"/>
                  <a:gd name="connsiteX3506" fmla="*/ 4253192 w 6187971"/>
                  <a:gd name="connsiteY3506" fmla="*/ 755830 h 5955635"/>
                  <a:gd name="connsiteX3507" fmla="*/ 4233250 w 6187971"/>
                  <a:gd name="connsiteY3507" fmla="*/ 750670 h 5955635"/>
                  <a:gd name="connsiteX3508" fmla="*/ 4224243 w 6187971"/>
                  <a:gd name="connsiteY3508" fmla="*/ 752594 h 5955635"/>
                  <a:gd name="connsiteX3509" fmla="*/ 4150601 w 6187971"/>
                  <a:gd name="connsiteY3509" fmla="*/ 716522 h 5955635"/>
                  <a:gd name="connsiteX3510" fmla="*/ 4135164 w 6187971"/>
                  <a:gd name="connsiteY3510" fmla="*/ 710400 h 5955635"/>
                  <a:gd name="connsiteX3511" fmla="*/ 4189520 w 6187971"/>
                  <a:gd name="connsiteY3511" fmla="*/ 722336 h 5955635"/>
                  <a:gd name="connsiteX3512" fmla="*/ 4188557 w 6187971"/>
                  <a:gd name="connsiteY3512" fmla="*/ 717832 h 5955635"/>
                  <a:gd name="connsiteX3513" fmla="*/ 4197566 w 6187971"/>
                  <a:gd name="connsiteY3513" fmla="*/ 715907 h 5955635"/>
                  <a:gd name="connsiteX3514" fmla="*/ 4134202 w 6187971"/>
                  <a:gd name="connsiteY3514" fmla="*/ 705897 h 5955635"/>
                  <a:gd name="connsiteX3515" fmla="*/ 4133240 w 6187971"/>
                  <a:gd name="connsiteY3515" fmla="*/ 701393 h 5955635"/>
                  <a:gd name="connsiteX3516" fmla="*/ 4137743 w 6187971"/>
                  <a:gd name="connsiteY3516" fmla="*/ 700431 h 5955635"/>
                  <a:gd name="connsiteX3517" fmla="*/ 4132277 w 6187971"/>
                  <a:gd name="connsiteY3517" fmla="*/ 696888 h 5955635"/>
                  <a:gd name="connsiteX3518" fmla="*/ 4111373 w 6187971"/>
                  <a:gd name="connsiteY3518" fmla="*/ 687226 h 5955635"/>
                  <a:gd name="connsiteX3519" fmla="*/ 4106870 w 6187971"/>
                  <a:gd name="connsiteY3519" fmla="*/ 688188 h 5955635"/>
                  <a:gd name="connsiteX3520" fmla="*/ 4101403 w 6187971"/>
                  <a:gd name="connsiteY3520" fmla="*/ 684647 h 5955635"/>
                  <a:gd name="connsiteX3521" fmla="*/ 4090471 w 6187971"/>
                  <a:gd name="connsiteY3521" fmla="*/ 677562 h 5955635"/>
                  <a:gd name="connsiteX3522" fmla="*/ 4089509 w 6187971"/>
                  <a:gd name="connsiteY3522" fmla="*/ 673058 h 5955635"/>
                  <a:gd name="connsiteX3523" fmla="*/ 4084042 w 6187971"/>
                  <a:gd name="connsiteY3523" fmla="*/ 669517 h 5955635"/>
                  <a:gd name="connsiteX3524" fmla="*/ 4080500 w 6187971"/>
                  <a:gd name="connsiteY3524" fmla="*/ 674983 h 5955635"/>
                  <a:gd name="connsiteX3525" fmla="*/ 4050589 w 6187971"/>
                  <a:gd name="connsiteY3525" fmla="*/ 667244 h 5955635"/>
                  <a:gd name="connsiteX3526" fmla="*/ 4055093 w 6187971"/>
                  <a:gd name="connsiteY3526" fmla="*/ 666282 h 5955635"/>
                  <a:gd name="connsiteX3527" fmla="*/ 4054131 w 6187971"/>
                  <a:gd name="connsiteY3527" fmla="*/ 661779 h 5955635"/>
                  <a:gd name="connsiteX3528" fmla="*/ 4049627 w 6187971"/>
                  <a:gd name="connsiteY3528" fmla="*/ 662741 h 5955635"/>
                  <a:gd name="connsiteX3529" fmla="*/ 4045123 w 6187971"/>
                  <a:gd name="connsiteY3529" fmla="*/ 663703 h 5955635"/>
                  <a:gd name="connsiteX3530" fmla="*/ 4030648 w 6187971"/>
                  <a:gd name="connsiteY3530" fmla="*/ 662086 h 5955635"/>
                  <a:gd name="connsiteX3531" fmla="*/ 4036115 w 6187971"/>
                  <a:gd name="connsiteY3531" fmla="*/ 665628 h 5955635"/>
                  <a:gd name="connsiteX3532" fmla="*/ 4080500 w 6187971"/>
                  <a:gd name="connsiteY3532" fmla="*/ 674983 h 5955635"/>
                  <a:gd name="connsiteX3533" fmla="*/ 4071492 w 6187971"/>
                  <a:gd name="connsiteY3533" fmla="*/ 676907 h 5955635"/>
                  <a:gd name="connsiteX3534" fmla="*/ 4072455 w 6187971"/>
                  <a:gd name="connsiteY3534" fmla="*/ 681412 h 5955635"/>
                  <a:gd name="connsiteX3535" fmla="*/ 4076958 w 6187971"/>
                  <a:gd name="connsiteY3535" fmla="*/ 680449 h 5955635"/>
                  <a:gd name="connsiteX3536" fmla="*/ 4082425 w 6187971"/>
                  <a:gd name="connsiteY3536" fmla="*/ 683991 h 5955635"/>
                  <a:gd name="connsiteX3537" fmla="*/ 4086929 w 6187971"/>
                  <a:gd name="connsiteY3537" fmla="*/ 683029 h 5955635"/>
                  <a:gd name="connsiteX3538" fmla="*/ 4083387 w 6187971"/>
                  <a:gd name="connsiteY3538" fmla="*/ 688496 h 5955635"/>
                  <a:gd name="connsiteX3539" fmla="*/ 4053476 w 6187971"/>
                  <a:gd name="connsiteY3539" fmla="*/ 680756 h 5955635"/>
                  <a:gd name="connsiteX3540" fmla="*/ 3998561 w 6187971"/>
                  <a:gd name="connsiteY3540" fmla="*/ 660699 h 5955635"/>
                  <a:gd name="connsiteX3541" fmla="*/ 3993680 w 6187971"/>
                  <a:gd name="connsiteY3541" fmla="*/ 659158 h 5955635"/>
                  <a:gd name="connsiteX3542" fmla="*/ 3795199 w 6187971"/>
                  <a:gd name="connsiteY3542" fmla="*/ 553069 h 5955635"/>
                  <a:gd name="connsiteX3543" fmla="*/ 3610375 w 6187971"/>
                  <a:gd name="connsiteY3543" fmla="*/ 502608 h 5955635"/>
                  <a:gd name="connsiteX3544" fmla="*/ 3188329 w 6187971"/>
                  <a:gd name="connsiteY3544" fmla="*/ 467631 h 5955635"/>
                  <a:gd name="connsiteX3545" fmla="*/ 2059975 w 6187971"/>
                  <a:gd name="connsiteY3545" fmla="*/ 659812 h 5955635"/>
                  <a:gd name="connsiteX3546" fmla="*/ 1819343 w 6187971"/>
                  <a:gd name="connsiteY3546" fmla="*/ 787483 h 5955635"/>
                  <a:gd name="connsiteX3547" fmla="*/ 1454955 w 6187971"/>
                  <a:gd name="connsiteY3547" fmla="*/ 1031541 h 5955635"/>
                  <a:gd name="connsiteX3548" fmla="*/ 1413812 w 6187971"/>
                  <a:gd name="connsiteY3548" fmla="*/ 1040331 h 5955635"/>
                  <a:gd name="connsiteX3549" fmla="*/ 1408084 w 6187971"/>
                  <a:gd name="connsiteY3549" fmla="*/ 1030679 h 5955635"/>
                  <a:gd name="connsiteX3550" fmla="*/ 1408033 w 6187971"/>
                  <a:gd name="connsiteY3550" fmla="*/ 1028519 h 5955635"/>
                  <a:gd name="connsiteX3551" fmla="*/ 1412039 w 6187971"/>
                  <a:gd name="connsiteY3551" fmla="*/ 1024844 h 5955635"/>
                  <a:gd name="connsiteX3552" fmla="*/ 1971913 w 6187971"/>
                  <a:gd name="connsiteY3552" fmla="*/ 659219 h 5955635"/>
                  <a:gd name="connsiteX3553" fmla="*/ 1977379 w 6187971"/>
                  <a:gd name="connsiteY3553" fmla="*/ 662762 h 5955635"/>
                  <a:gd name="connsiteX3554" fmla="*/ 1981883 w 6187971"/>
                  <a:gd name="connsiteY3554" fmla="*/ 661799 h 5955635"/>
                  <a:gd name="connsiteX3555" fmla="*/ 1987350 w 6187971"/>
                  <a:gd name="connsiteY3555" fmla="*/ 665340 h 5955635"/>
                  <a:gd name="connsiteX3556" fmla="*/ 1979303 w 6187971"/>
                  <a:gd name="connsiteY3556" fmla="*/ 671769 h 5955635"/>
                  <a:gd name="connsiteX3557" fmla="*/ 1980266 w 6187971"/>
                  <a:gd name="connsiteY3557" fmla="*/ 676274 h 5955635"/>
                  <a:gd name="connsiteX3558" fmla="*/ 1984770 w 6187971"/>
                  <a:gd name="connsiteY3558" fmla="*/ 675311 h 5955635"/>
                  <a:gd name="connsiteX3559" fmla="*/ 1989274 w 6187971"/>
                  <a:gd name="connsiteY3559" fmla="*/ 674349 h 5955635"/>
                  <a:gd name="connsiteX3560" fmla="*/ 1992816 w 6187971"/>
                  <a:gd name="connsiteY3560" fmla="*/ 668882 h 5955635"/>
                  <a:gd name="connsiteX3561" fmla="*/ 1997320 w 6187971"/>
                  <a:gd name="connsiteY3561" fmla="*/ 667920 h 5955635"/>
                  <a:gd name="connsiteX3562" fmla="*/ 2012756 w 6187971"/>
                  <a:gd name="connsiteY3562" fmla="*/ 674041 h 5955635"/>
                  <a:gd name="connsiteX3563" fmla="*/ 2014374 w 6187971"/>
                  <a:gd name="connsiteY3563" fmla="*/ 659567 h 5955635"/>
                  <a:gd name="connsiteX3564" fmla="*/ 2009869 w 6187971"/>
                  <a:gd name="connsiteY3564" fmla="*/ 660529 h 5955635"/>
                  <a:gd name="connsiteX3565" fmla="*/ 2008907 w 6187971"/>
                  <a:gd name="connsiteY3565" fmla="*/ 656026 h 5955635"/>
                  <a:gd name="connsiteX3566" fmla="*/ 1995395 w 6187971"/>
                  <a:gd name="connsiteY3566" fmla="*/ 658912 h 5955635"/>
                  <a:gd name="connsiteX3567" fmla="*/ 1991854 w 6187971"/>
                  <a:gd name="connsiteY3567" fmla="*/ 664378 h 5955635"/>
                  <a:gd name="connsiteX3568" fmla="*/ 1994433 w 6187971"/>
                  <a:gd name="connsiteY3568" fmla="*/ 654408 h 5955635"/>
                  <a:gd name="connsiteX3569" fmla="*/ 1998937 w 6187971"/>
                  <a:gd name="connsiteY3569" fmla="*/ 653446 h 5955635"/>
                  <a:gd name="connsiteX3570" fmla="*/ 2006983 w 6187971"/>
                  <a:gd name="connsiteY3570" fmla="*/ 647017 h 5955635"/>
                  <a:gd name="connsiteX3571" fmla="*/ 2002479 w 6187971"/>
                  <a:gd name="connsiteY3571" fmla="*/ 647979 h 5955635"/>
                  <a:gd name="connsiteX3572" fmla="*/ 2213556 w 6187971"/>
                  <a:gd name="connsiteY3572" fmla="*/ 555787 h 5955635"/>
                  <a:gd name="connsiteX3573" fmla="*/ 2233497 w 6187971"/>
                  <a:gd name="connsiteY3573" fmla="*/ 560947 h 5955635"/>
                  <a:gd name="connsiteX3574" fmla="*/ 2222565 w 6187971"/>
                  <a:gd name="connsiteY3574" fmla="*/ 553862 h 5955635"/>
                  <a:gd name="connsiteX3575" fmla="*/ 2227068 w 6187971"/>
                  <a:gd name="connsiteY3575" fmla="*/ 552900 h 5955635"/>
                  <a:gd name="connsiteX3576" fmla="*/ 2659387 w 6187971"/>
                  <a:gd name="connsiteY3576" fmla="*/ 432280 h 5955635"/>
                  <a:gd name="connsiteX3577" fmla="*/ 2580211 w 6187971"/>
                  <a:gd name="connsiteY3577" fmla="*/ 28532 h 5955635"/>
                  <a:gd name="connsiteX3578" fmla="*/ 2760003 w 6187971"/>
                  <a:gd name="connsiteY3578" fmla="*/ 9674 h 5955635"/>
                  <a:gd name="connsiteX3579" fmla="*/ 4206393 w 6187971"/>
                  <a:gd name="connsiteY3579" fmla="*/ 216884 h 5955635"/>
                  <a:gd name="connsiteX3580" fmla="*/ 4962093 w 6187971"/>
                  <a:gd name="connsiteY3580" fmla="*/ 669428 h 5955635"/>
                  <a:gd name="connsiteX3581" fmla="*/ 5227886 w 6187971"/>
                  <a:gd name="connsiteY3581" fmla="*/ 888353 h 5955635"/>
                  <a:gd name="connsiteX3582" fmla="*/ 5331187 w 6187971"/>
                  <a:gd name="connsiteY3582" fmla="*/ 1014893 h 5955635"/>
                  <a:gd name="connsiteX3583" fmla="*/ 5518959 w 6187971"/>
                  <a:gd name="connsiteY3583" fmla="*/ 1262220 h 5955635"/>
                  <a:gd name="connsiteX3584" fmla="*/ 5467079 w 6187971"/>
                  <a:gd name="connsiteY3584" fmla="*/ 1138382 h 5955635"/>
                  <a:gd name="connsiteX3585" fmla="*/ 5724761 w 6187971"/>
                  <a:gd name="connsiteY3585" fmla="*/ 1511561 h 5955635"/>
                  <a:gd name="connsiteX3586" fmla="*/ 5659466 w 6187971"/>
                  <a:gd name="connsiteY3586" fmla="*/ 1480536 h 5955635"/>
                  <a:gd name="connsiteX3587" fmla="*/ 5720297 w 6187971"/>
                  <a:gd name="connsiteY3587" fmla="*/ 1600507 h 5955635"/>
                  <a:gd name="connsiteX3588" fmla="*/ 5738327 w 6187971"/>
                  <a:gd name="connsiteY3588" fmla="*/ 1602521 h 5955635"/>
                  <a:gd name="connsiteX3589" fmla="*/ 5788406 w 6187971"/>
                  <a:gd name="connsiteY3589" fmla="*/ 1617243 h 5955635"/>
                  <a:gd name="connsiteX3590" fmla="*/ 5933129 w 6187971"/>
                  <a:gd name="connsiteY3590" fmla="*/ 1928517 h 5955635"/>
                  <a:gd name="connsiteX3591" fmla="*/ 6015900 w 6187971"/>
                  <a:gd name="connsiteY3591" fmla="*/ 2206099 h 5955635"/>
                  <a:gd name="connsiteX3592" fmla="*/ 6018824 w 6187971"/>
                  <a:gd name="connsiteY3592" fmla="*/ 2228938 h 5955635"/>
                  <a:gd name="connsiteX3593" fmla="*/ 6006787 w 6187971"/>
                  <a:gd name="connsiteY3593" fmla="*/ 2254975 h 5955635"/>
                  <a:gd name="connsiteX3594" fmla="*/ 5981821 w 6187971"/>
                  <a:gd name="connsiteY3594" fmla="*/ 2238800 h 5955635"/>
                  <a:gd name="connsiteX3595" fmla="*/ 5955690 w 6187971"/>
                  <a:gd name="connsiteY3595" fmla="*/ 2162256 h 5955635"/>
                  <a:gd name="connsiteX3596" fmla="*/ 5938475 w 6187971"/>
                  <a:gd name="connsiteY3596" fmla="*/ 2136603 h 5955635"/>
                  <a:gd name="connsiteX3597" fmla="*/ 5953240 w 6187971"/>
                  <a:gd name="connsiteY3597" fmla="*/ 2233173 h 5955635"/>
                  <a:gd name="connsiteX3598" fmla="*/ 6087185 w 6187971"/>
                  <a:gd name="connsiteY3598" fmla="*/ 2695361 h 5955635"/>
                  <a:gd name="connsiteX3599" fmla="*/ 6081069 w 6187971"/>
                  <a:gd name="connsiteY3599" fmla="*/ 3289153 h 5955635"/>
                  <a:gd name="connsiteX3600" fmla="*/ 5808111 w 6187971"/>
                  <a:gd name="connsiteY3600" fmla="*/ 4272372 h 5955635"/>
                  <a:gd name="connsiteX3601" fmla="*/ 5083073 w 6187971"/>
                  <a:gd name="connsiteY3601" fmla="*/ 5189877 h 5955635"/>
                  <a:gd name="connsiteX3602" fmla="*/ 4748863 w 6187971"/>
                  <a:gd name="connsiteY3602" fmla="*/ 5447042 h 5955635"/>
                  <a:gd name="connsiteX3603" fmla="*/ 3740846 w 6187971"/>
                  <a:gd name="connsiteY3603" fmla="*/ 5863806 h 5955635"/>
                  <a:gd name="connsiteX3604" fmla="*/ 3169933 w 6187971"/>
                  <a:gd name="connsiteY3604" fmla="*/ 5946671 h 5955635"/>
                  <a:gd name="connsiteX3605" fmla="*/ 2972383 w 6187971"/>
                  <a:gd name="connsiteY3605" fmla="*/ 5955635 h 5955635"/>
                  <a:gd name="connsiteX3606" fmla="*/ 2888242 w 6187971"/>
                  <a:gd name="connsiteY3606" fmla="*/ 5946236 h 5955635"/>
                  <a:gd name="connsiteX3607" fmla="*/ 2773508 w 6187971"/>
                  <a:gd name="connsiteY3607" fmla="*/ 5949239 h 5955635"/>
                  <a:gd name="connsiteX3608" fmla="*/ 2719689 w 6187971"/>
                  <a:gd name="connsiteY3608" fmla="*/ 5935317 h 5955635"/>
                  <a:gd name="connsiteX3609" fmla="*/ 2651853 w 6187971"/>
                  <a:gd name="connsiteY3609" fmla="*/ 5910702 h 5955635"/>
                  <a:gd name="connsiteX3610" fmla="*/ 2524570 w 6187971"/>
                  <a:gd name="connsiteY3610" fmla="*/ 5900743 h 5955635"/>
                  <a:gd name="connsiteX3611" fmla="*/ 2303959 w 6187971"/>
                  <a:gd name="connsiteY3611" fmla="*/ 5838373 h 5955635"/>
                  <a:gd name="connsiteX3612" fmla="*/ 1704545 w 6187971"/>
                  <a:gd name="connsiteY3612" fmla="*/ 5577311 h 5955635"/>
                  <a:gd name="connsiteX3613" fmla="*/ 1349927 w 6187971"/>
                  <a:gd name="connsiteY3613" fmla="*/ 5363675 h 5955635"/>
                  <a:gd name="connsiteX3614" fmla="*/ 1326431 w 6187971"/>
                  <a:gd name="connsiteY3614" fmla="*/ 5345230 h 5955635"/>
                  <a:gd name="connsiteX3615" fmla="*/ 1324450 w 6187971"/>
                  <a:gd name="connsiteY3615" fmla="*/ 5308501 h 5955635"/>
                  <a:gd name="connsiteX3616" fmla="*/ 1353031 w 6187971"/>
                  <a:gd name="connsiteY3616" fmla="*/ 5314127 h 5955635"/>
                  <a:gd name="connsiteX3617" fmla="*/ 1535006 w 6187971"/>
                  <a:gd name="connsiteY3617" fmla="*/ 5433636 h 5955635"/>
                  <a:gd name="connsiteX3618" fmla="*/ 1570795 w 6187971"/>
                  <a:gd name="connsiteY3618" fmla="*/ 5445544 h 5955635"/>
                  <a:gd name="connsiteX3619" fmla="*/ 1578274 w 6187971"/>
                  <a:gd name="connsiteY3619" fmla="*/ 5443946 h 5955635"/>
                  <a:gd name="connsiteX3620" fmla="*/ 1573335 w 6187971"/>
                  <a:gd name="connsiteY3620" fmla="*/ 5439134 h 5955635"/>
                  <a:gd name="connsiteX3621" fmla="*/ 1245045 w 6187971"/>
                  <a:gd name="connsiteY3621" fmla="*/ 5202275 h 5955635"/>
                  <a:gd name="connsiteX3622" fmla="*/ 1146122 w 6187971"/>
                  <a:gd name="connsiteY3622" fmla="*/ 5123684 h 5955635"/>
                  <a:gd name="connsiteX3623" fmla="*/ 1114075 w 6187971"/>
                  <a:gd name="connsiteY3623" fmla="*/ 5110977 h 5955635"/>
                  <a:gd name="connsiteX3624" fmla="*/ 1239256 w 6187971"/>
                  <a:gd name="connsiteY3624" fmla="*/ 5275861 h 5955635"/>
                  <a:gd name="connsiteX3625" fmla="*/ 647691 w 6187971"/>
                  <a:gd name="connsiteY3625" fmla="*/ 4639642 h 5955635"/>
                  <a:gd name="connsiteX3626" fmla="*/ 698822 w 6187971"/>
                  <a:gd name="connsiteY3626" fmla="*/ 4677603 h 5955635"/>
                  <a:gd name="connsiteX3627" fmla="*/ 744471 w 6187971"/>
                  <a:gd name="connsiteY3627" fmla="*/ 4726512 h 5955635"/>
                  <a:gd name="connsiteX3628" fmla="*/ 859121 w 6187971"/>
                  <a:gd name="connsiteY3628" fmla="*/ 4860405 h 5955635"/>
                  <a:gd name="connsiteX3629" fmla="*/ 869143 w 6187971"/>
                  <a:gd name="connsiteY3629" fmla="*/ 4852397 h 5955635"/>
                  <a:gd name="connsiteX3630" fmla="*/ 750753 w 6187971"/>
                  <a:gd name="connsiteY3630" fmla="*/ 4719304 h 5955635"/>
                  <a:gd name="connsiteX3631" fmla="*/ 408923 w 6187971"/>
                  <a:gd name="connsiteY3631" fmla="*/ 4135320 h 5955635"/>
                  <a:gd name="connsiteX3632" fmla="*/ 164008 w 6187971"/>
                  <a:gd name="connsiteY3632" fmla="*/ 2787582 h 5955635"/>
                  <a:gd name="connsiteX3633" fmla="*/ 184206 w 6187971"/>
                  <a:gd name="connsiteY3633" fmla="*/ 2525154 h 5955635"/>
                  <a:gd name="connsiteX3634" fmla="*/ 195172 w 6187971"/>
                  <a:gd name="connsiteY3634" fmla="*/ 2503257 h 5955635"/>
                  <a:gd name="connsiteX3635" fmla="*/ 203581 w 6187971"/>
                  <a:gd name="connsiteY3635" fmla="*/ 2515148 h 5955635"/>
                  <a:gd name="connsiteX3636" fmla="*/ 227360 w 6187971"/>
                  <a:gd name="connsiteY3636" fmla="*/ 3358710 h 5955635"/>
                  <a:gd name="connsiteX3637" fmla="*/ 327131 w 6187971"/>
                  <a:gd name="connsiteY3637" fmla="*/ 3789091 h 5955635"/>
                  <a:gd name="connsiteX3638" fmla="*/ 340188 w 6187971"/>
                  <a:gd name="connsiteY3638" fmla="*/ 3841053 h 5955635"/>
                  <a:gd name="connsiteX3639" fmla="*/ 356203 w 6187971"/>
                  <a:gd name="connsiteY3639" fmla="*/ 3861096 h 5955635"/>
                  <a:gd name="connsiteX3640" fmla="*/ 365970 w 6187971"/>
                  <a:gd name="connsiteY3640" fmla="*/ 3833590 h 5955635"/>
                  <a:gd name="connsiteX3641" fmla="*/ 307461 w 6187971"/>
                  <a:gd name="connsiteY3641" fmla="*/ 3632951 h 5955635"/>
                  <a:gd name="connsiteX3642" fmla="*/ 402527 w 6187971"/>
                  <a:gd name="connsiteY3642" fmla="*/ 1981840 h 5955635"/>
                  <a:gd name="connsiteX3643" fmla="*/ 407611 w 6187971"/>
                  <a:gd name="connsiteY3643" fmla="*/ 1969022 h 5955635"/>
                  <a:gd name="connsiteX3644" fmla="*/ 419903 w 6187971"/>
                  <a:gd name="connsiteY3644" fmla="*/ 1962484 h 5955635"/>
                  <a:gd name="connsiteX3645" fmla="*/ 392454 w 6187971"/>
                  <a:gd name="connsiteY3645" fmla="*/ 2071985 h 5955635"/>
                  <a:gd name="connsiteX3646" fmla="*/ 253961 w 6187971"/>
                  <a:gd name="connsiteY3646" fmla="*/ 2897420 h 5955635"/>
                  <a:gd name="connsiteX3647" fmla="*/ 260448 w 6187971"/>
                  <a:gd name="connsiteY3647" fmla="*/ 2991849 h 5955635"/>
                  <a:gd name="connsiteX3648" fmla="*/ 272323 w 6187971"/>
                  <a:gd name="connsiteY3648" fmla="*/ 3010820 h 5955635"/>
                  <a:gd name="connsiteX3649" fmla="*/ 290098 w 6187971"/>
                  <a:gd name="connsiteY3649" fmla="*/ 2993336 h 5955635"/>
                  <a:gd name="connsiteX3650" fmla="*/ 304677 w 6187971"/>
                  <a:gd name="connsiteY3650" fmla="*/ 2960890 h 5955635"/>
                  <a:gd name="connsiteX3651" fmla="*/ 407652 w 6187971"/>
                  <a:gd name="connsiteY3651" fmla="*/ 3607635 h 5955635"/>
                  <a:gd name="connsiteX3652" fmla="*/ 440447 w 6187971"/>
                  <a:gd name="connsiteY3652" fmla="*/ 3706220 h 5955635"/>
                  <a:gd name="connsiteX3653" fmla="*/ 415132 w 6187971"/>
                  <a:gd name="connsiteY3653" fmla="*/ 3606037 h 5955635"/>
                  <a:gd name="connsiteX3654" fmla="*/ 337201 w 6187971"/>
                  <a:gd name="connsiteY3654" fmla="*/ 3067354 h 5955635"/>
                  <a:gd name="connsiteX3655" fmla="*/ 477138 w 6187971"/>
                  <a:gd name="connsiteY3655" fmla="*/ 2065625 h 5955635"/>
                  <a:gd name="connsiteX3656" fmla="*/ 489702 w 6187971"/>
                  <a:gd name="connsiteY3656" fmla="*/ 2051208 h 5955635"/>
                  <a:gd name="connsiteX3657" fmla="*/ 430613 w 6187971"/>
                  <a:gd name="connsiteY3657" fmla="*/ 3413056 h 5955635"/>
                  <a:gd name="connsiteX3658" fmla="*/ 428865 w 6187971"/>
                  <a:gd name="connsiteY3658" fmla="*/ 3386728 h 5955635"/>
                  <a:gd name="connsiteX3659" fmla="*/ 466894 w 6187971"/>
                  <a:gd name="connsiteY3659" fmla="*/ 3622863 h 5955635"/>
                  <a:gd name="connsiteX3660" fmla="*/ 489988 w 6187971"/>
                  <a:gd name="connsiteY3660" fmla="*/ 3730960 h 5955635"/>
                  <a:gd name="connsiteX3661" fmla="*/ 599154 w 6187971"/>
                  <a:gd name="connsiteY3661" fmla="*/ 4065569 h 5955635"/>
                  <a:gd name="connsiteX3662" fmla="*/ 634491 w 6187971"/>
                  <a:gd name="connsiteY3662" fmla="*/ 4142793 h 5955635"/>
                  <a:gd name="connsiteX3663" fmla="*/ 639302 w 6187971"/>
                  <a:gd name="connsiteY3663" fmla="*/ 4165313 h 5955635"/>
                  <a:gd name="connsiteX3664" fmla="*/ 643807 w 6187971"/>
                  <a:gd name="connsiteY3664" fmla="*/ 4164351 h 5955635"/>
                  <a:gd name="connsiteX3665" fmla="*/ 1044223 w 6187971"/>
                  <a:gd name="connsiteY3665" fmla="*/ 4804087 h 5955635"/>
                  <a:gd name="connsiteX3666" fmla="*/ 1194661 w 6187971"/>
                  <a:gd name="connsiteY3666" fmla="*/ 4979171 h 5955635"/>
                  <a:gd name="connsiteX3667" fmla="*/ 1143540 w 6187971"/>
                  <a:gd name="connsiteY3667" fmla="*/ 4938286 h 5955635"/>
                  <a:gd name="connsiteX3668" fmla="*/ 1194007 w 6187971"/>
                  <a:gd name="connsiteY3668" fmla="*/ 4998149 h 5955635"/>
                  <a:gd name="connsiteX3669" fmla="*/ 1243203 w 6187971"/>
                  <a:gd name="connsiteY3669" fmla="*/ 5030025 h 5955635"/>
                  <a:gd name="connsiteX3670" fmla="*/ 1200128 w 6187971"/>
                  <a:gd name="connsiteY3670" fmla="*/ 4982713 h 5955635"/>
                  <a:gd name="connsiteX3671" fmla="*/ 1320040 w 6187971"/>
                  <a:gd name="connsiteY3671" fmla="*/ 5103092 h 5955635"/>
                  <a:gd name="connsiteX3672" fmla="*/ 1390447 w 6187971"/>
                  <a:gd name="connsiteY3672" fmla="*/ 5168114 h 5955635"/>
                  <a:gd name="connsiteX3673" fmla="*/ 1438027 w 6187971"/>
                  <a:gd name="connsiteY3673" fmla="*/ 5214464 h 5955635"/>
                  <a:gd name="connsiteX3674" fmla="*/ 1469862 w 6187971"/>
                  <a:gd name="connsiteY3674" fmla="*/ 5231211 h 5955635"/>
                  <a:gd name="connsiteX3675" fmla="*/ 4098674 w 6187971"/>
                  <a:gd name="connsiteY3675" fmla="*/ 5653890 h 5955635"/>
                  <a:gd name="connsiteX3676" fmla="*/ 5058287 w 6187971"/>
                  <a:gd name="connsiteY3676" fmla="*/ 5053265 h 5955635"/>
                  <a:gd name="connsiteX3677" fmla="*/ 5862270 w 6187971"/>
                  <a:gd name="connsiteY3677" fmla="*/ 2776293 h 5955635"/>
                  <a:gd name="connsiteX3678" fmla="*/ 5834711 w 6187971"/>
                  <a:gd name="connsiteY3678" fmla="*/ 2603214 h 5955635"/>
                  <a:gd name="connsiteX3679" fmla="*/ 5838253 w 6187971"/>
                  <a:gd name="connsiteY3679" fmla="*/ 2597748 h 5955635"/>
                  <a:gd name="connsiteX3680" fmla="*/ 5835366 w 6187971"/>
                  <a:gd name="connsiteY3680" fmla="*/ 2584235 h 5955635"/>
                  <a:gd name="connsiteX3681" fmla="*/ 5829900 w 6187971"/>
                  <a:gd name="connsiteY3681" fmla="*/ 2580694 h 5955635"/>
                  <a:gd name="connsiteX3682" fmla="*/ 5802956 w 6187971"/>
                  <a:gd name="connsiteY3682" fmla="*/ 2454580 h 5955635"/>
                  <a:gd name="connsiteX3683" fmla="*/ 5713385 w 6187971"/>
                  <a:gd name="connsiteY3683" fmla="*/ 2167591 h 5955635"/>
                  <a:gd name="connsiteX3684" fmla="*/ 5230091 w 6187971"/>
                  <a:gd name="connsiteY3684" fmla="*/ 1338337 h 5955635"/>
                  <a:gd name="connsiteX3685" fmla="*/ 4852032 w 6187971"/>
                  <a:gd name="connsiteY3685" fmla="*/ 957564 h 5955635"/>
                  <a:gd name="connsiteX3686" fmla="*/ 4862002 w 6187971"/>
                  <a:gd name="connsiteY3686" fmla="*/ 960144 h 5955635"/>
                  <a:gd name="connsiteX3687" fmla="*/ 4798985 w 6187971"/>
                  <a:gd name="connsiteY3687" fmla="*/ 907672 h 5955635"/>
                  <a:gd name="connsiteX3688" fmla="*/ 4760721 w 6187971"/>
                  <a:gd name="connsiteY3688" fmla="*/ 882879 h 5955635"/>
                  <a:gd name="connsiteX3689" fmla="*/ 4644966 w 6187971"/>
                  <a:gd name="connsiteY3689" fmla="*/ 803998 h 5955635"/>
                  <a:gd name="connsiteX3690" fmla="*/ 4601235 w 6187971"/>
                  <a:gd name="connsiteY3690" fmla="*/ 775665 h 5955635"/>
                  <a:gd name="connsiteX3691" fmla="*/ 4191873 w 6187971"/>
                  <a:gd name="connsiteY3691" fmla="*/ 556997 h 5955635"/>
                  <a:gd name="connsiteX3692" fmla="*/ 4317947 w 6187971"/>
                  <a:gd name="connsiteY3692" fmla="*/ 595996 h 5955635"/>
                  <a:gd name="connsiteX3693" fmla="*/ 4340774 w 6187971"/>
                  <a:gd name="connsiteY3693" fmla="*/ 614667 h 5955635"/>
                  <a:gd name="connsiteX3694" fmla="*/ 4468773 w 6187971"/>
                  <a:gd name="connsiteY3694" fmla="*/ 662675 h 5955635"/>
                  <a:gd name="connsiteX3695" fmla="*/ 4433088 w 6187971"/>
                  <a:gd name="connsiteY3695" fmla="*/ 627913 h 5955635"/>
                  <a:gd name="connsiteX3696" fmla="*/ 4325031 w 6187971"/>
                  <a:gd name="connsiteY3696" fmla="*/ 585063 h 5955635"/>
                  <a:gd name="connsiteX3697" fmla="*/ 4302203 w 6187971"/>
                  <a:gd name="connsiteY3697" fmla="*/ 566393 h 5955635"/>
                  <a:gd name="connsiteX3698" fmla="*/ 4216974 w 6187971"/>
                  <a:gd name="connsiteY3698" fmla="*/ 542214 h 5955635"/>
                  <a:gd name="connsiteX3699" fmla="*/ 4133361 w 6187971"/>
                  <a:gd name="connsiteY3699" fmla="*/ 503562 h 5955635"/>
                  <a:gd name="connsiteX3700" fmla="*/ 4109878 w 6187971"/>
                  <a:gd name="connsiteY3700" fmla="*/ 503869 h 5955635"/>
                  <a:gd name="connsiteX3701" fmla="*/ 4072576 w 6187971"/>
                  <a:gd name="connsiteY3701" fmla="*/ 483581 h 5955635"/>
                  <a:gd name="connsiteX3702" fmla="*/ 4026266 w 6187971"/>
                  <a:gd name="connsiteY3702" fmla="*/ 465217 h 5955635"/>
                  <a:gd name="connsiteX3703" fmla="*/ 3970292 w 6187971"/>
                  <a:gd name="connsiteY3703" fmla="*/ 467757 h 5955635"/>
                  <a:gd name="connsiteX3704" fmla="*/ 3986691 w 6187971"/>
                  <a:gd name="connsiteY3704" fmla="*/ 478382 h 5955635"/>
                  <a:gd name="connsiteX3705" fmla="*/ 2556561 w 6187971"/>
                  <a:gd name="connsiteY3705" fmla="*/ 397733 h 5955635"/>
                  <a:gd name="connsiteX3706" fmla="*/ 2508145 w 6187971"/>
                  <a:gd name="connsiteY3706" fmla="*/ 410487 h 5955635"/>
                  <a:gd name="connsiteX3707" fmla="*/ 2458913 w 6187971"/>
                  <a:gd name="connsiteY3707" fmla="*/ 419861 h 5955635"/>
                  <a:gd name="connsiteX3708" fmla="*/ 1598952 w 6187971"/>
                  <a:gd name="connsiteY3708" fmla="*/ 799372 h 5955635"/>
                  <a:gd name="connsiteX3709" fmla="*/ 1473216 w 6187971"/>
                  <a:gd name="connsiteY3709" fmla="*/ 879030 h 5955635"/>
                  <a:gd name="connsiteX3710" fmla="*/ 1451174 w 6187971"/>
                  <a:gd name="connsiteY3710" fmla="*/ 885695 h 5955635"/>
                  <a:gd name="connsiteX3711" fmla="*/ 1449321 w 6187971"/>
                  <a:gd name="connsiteY3711" fmla="*/ 858715 h 5955635"/>
                  <a:gd name="connsiteX3712" fmla="*/ 1500105 w 6187971"/>
                  <a:gd name="connsiteY3712" fmla="*/ 812669 h 5955635"/>
                  <a:gd name="connsiteX3713" fmla="*/ 1844558 w 6187971"/>
                  <a:gd name="connsiteY3713" fmla="*/ 621754 h 5955635"/>
                  <a:gd name="connsiteX3714" fmla="*/ 1796350 w 6187971"/>
                  <a:gd name="connsiteY3714" fmla="*/ 606633 h 5955635"/>
                  <a:gd name="connsiteX3715" fmla="*/ 1915531 w 6187971"/>
                  <a:gd name="connsiteY3715" fmla="*/ 542063 h 5955635"/>
                  <a:gd name="connsiteX3716" fmla="*/ 2801357 w 6187971"/>
                  <a:gd name="connsiteY3716" fmla="*/ 303925 h 5955635"/>
                  <a:gd name="connsiteX3717" fmla="*/ 3448335 w 6187971"/>
                  <a:gd name="connsiteY3717" fmla="*/ 329955 h 5955635"/>
                  <a:gd name="connsiteX3718" fmla="*/ 3639713 w 6187971"/>
                  <a:gd name="connsiteY3718" fmla="*/ 365329 h 5955635"/>
                  <a:gd name="connsiteX3719" fmla="*/ 3679531 w 6187971"/>
                  <a:gd name="connsiteY3719" fmla="*/ 341178 h 5955635"/>
                  <a:gd name="connsiteX3720" fmla="*/ 3641345 w 6187971"/>
                  <a:gd name="connsiteY3720" fmla="*/ 318050 h 5955635"/>
                  <a:gd name="connsiteX3721" fmla="*/ 3579519 w 6187971"/>
                  <a:gd name="connsiteY3721" fmla="*/ 294106 h 5955635"/>
                  <a:gd name="connsiteX3722" fmla="*/ 3921820 w 6187971"/>
                  <a:gd name="connsiteY3722" fmla="*/ 340254 h 5955635"/>
                  <a:gd name="connsiteX3723" fmla="*/ 4117320 w 6187971"/>
                  <a:gd name="connsiteY3723" fmla="*/ 404078 h 5955635"/>
                  <a:gd name="connsiteX3724" fmla="*/ 3929573 w 6187971"/>
                  <a:gd name="connsiteY3724" fmla="*/ 330776 h 5955635"/>
                  <a:gd name="connsiteX3725" fmla="*/ 3651529 w 6187971"/>
                  <a:gd name="connsiteY3725" fmla="*/ 265034 h 5955635"/>
                  <a:gd name="connsiteX3726" fmla="*/ 2868463 w 6187971"/>
                  <a:gd name="connsiteY3726" fmla="*/ 215284 h 5955635"/>
                  <a:gd name="connsiteX3727" fmla="*/ 2767746 w 6187971"/>
                  <a:gd name="connsiteY3727" fmla="*/ 228980 h 5955635"/>
                  <a:gd name="connsiteX3728" fmla="*/ 2799794 w 6187971"/>
                  <a:gd name="connsiteY3728" fmla="*/ 241686 h 5955635"/>
                  <a:gd name="connsiteX3729" fmla="*/ 3465473 w 6187971"/>
                  <a:gd name="connsiteY3729" fmla="*/ 263721 h 5955635"/>
                  <a:gd name="connsiteX3730" fmla="*/ 3497920 w 6187971"/>
                  <a:gd name="connsiteY3730" fmla="*/ 278298 h 5955635"/>
                  <a:gd name="connsiteX3731" fmla="*/ 3460245 w 6187971"/>
                  <a:gd name="connsiteY3731" fmla="*/ 294168 h 5955635"/>
                  <a:gd name="connsiteX3732" fmla="*/ 3247224 w 6187971"/>
                  <a:gd name="connsiteY3732" fmla="*/ 267329 h 5955635"/>
                  <a:gd name="connsiteX3733" fmla="*/ 2317144 w 6187971"/>
                  <a:gd name="connsiteY3733" fmla="*/ 362401 h 5955635"/>
                  <a:gd name="connsiteX3734" fmla="*/ 1646991 w 6187971"/>
                  <a:gd name="connsiteY3734" fmla="*/ 658097 h 5955635"/>
                  <a:gd name="connsiteX3735" fmla="*/ 1510978 w 6187971"/>
                  <a:gd name="connsiteY3735" fmla="*/ 726263 h 5955635"/>
                  <a:gd name="connsiteX3736" fmla="*/ 2562299 w 6187971"/>
                  <a:gd name="connsiteY3736" fmla="*/ 265051 h 5955635"/>
                  <a:gd name="connsiteX3737" fmla="*/ 2496459 w 6187971"/>
                  <a:gd name="connsiteY3737" fmla="*/ 249786 h 5955635"/>
                  <a:gd name="connsiteX3738" fmla="*/ 2679065 w 6187971"/>
                  <a:gd name="connsiteY3738" fmla="*/ 216639 h 5955635"/>
                  <a:gd name="connsiteX3739" fmla="*/ 2939402 w 6187971"/>
                  <a:gd name="connsiteY3739" fmla="*/ 190351 h 5955635"/>
                  <a:gd name="connsiteX3740" fmla="*/ 2959175 w 6187971"/>
                  <a:gd name="connsiteY3740" fmla="*/ 182215 h 5955635"/>
                  <a:gd name="connsiteX3741" fmla="*/ 2939547 w 6187971"/>
                  <a:gd name="connsiteY3741" fmla="*/ 172721 h 5955635"/>
                  <a:gd name="connsiteX3742" fmla="*/ 2616967 w 6187971"/>
                  <a:gd name="connsiteY3742" fmla="*/ 200575 h 5955635"/>
                  <a:gd name="connsiteX3743" fmla="*/ 2537493 w 6187971"/>
                  <a:gd name="connsiteY3743" fmla="*/ 203867 h 5955635"/>
                  <a:gd name="connsiteX3744" fmla="*/ 2217149 w 6187971"/>
                  <a:gd name="connsiteY3744" fmla="*/ 287950 h 5955635"/>
                  <a:gd name="connsiteX3745" fmla="*/ 1542585 w 6187971"/>
                  <a:gd name="connsiteY3745" fmla="*/ 590454 h 5955635"/>
                  <a:gd name="connsiteX3746" fmla="*/ 1168430 w 6187971"/>
                  <a:gd name="connsiteY3746" fmla="*/ 862020 h 5955635"/>
                  <a:gd name="connsiteX3747" fmla="*/ 1130881 w 6187971"/>
                  <a:gd name="connsiteY3747" fmla="*/ 887640 h 5955635"/>
                  <a:gd name="connsiteX3748" fmla="*/ 1168592 w 6187971"/>
                  <a:gd name="connsiteY3748" fmla="*/ 817011 h 5955635"/>
                  <a:gd name="connsiteX3749" fmla="*/ 1476602 w 6187971"/>
                  <a:gd name="connsiteY3749" fmla="*/ 592819 h 5955635"/>
                  <a:gd name="connsiteX3750" fmla="*/ 2591346 w 6187971"/>
                  <a:gd name="connsiteY3750" fmla="*/ 163030 h 5955635"/>
                  <a:gd name="connsiteX3751" fmla="*/ 3091031 w 6187971"/>
                  <a:gd name="connsiteY3751" fmla="*/ 140357 h 5955635"/>
                  <a:gd name="connsiteX3752" fmla="*/ 3716875 w 6187971"/>
                  <a:gd name="connsiteY3752" fmla="*/ 213921 h 5955635"/>
                  <a:gd name="connsiteX3753" fmla="*/ 3758928 w 6187971"/>
                  <a:gd name="connsiteY3753" fmla="*/ 245999 h 5955635"/>
                  <a:gd name="connsiteX3754" fmla="*/ 3775216 w 6187971"/>
                  <a:gd name="connsiteY3754" fmla="*/ 258163 h 5955635"/>
                  <a:gd name="connsiteX3755" fmla="*/ 4143920 w 6187971"/>
                  <a:gd name="connsiteY3755" fmla="*/ 372975 h 5955635"/>
                  <a:gd name="connsiteX3756" fmla="*/ 4155540 w 6187971"/>
                  <a:gd name="connsiteY3756" fmla="*/ 372448 h 5955635"/>
                  <a:gd name="connsiteX3757" fmla="*/ 4123382 w 6187971"/>
                  <a:gd name="connsiteY3757" fmla="*/ 322612 h 5955635"/>
                  <a:gd name="connsiteX3758" fmla="*/ 3554239 w 6187971"/>
                  <a:gd name="connsiteY3758" fmla="*/ 139165 h 5955635"/>
                  <a:gd name="connsiteX3759" fmla="*/ 2590565 w 6187971"/>
                  <a:gd name="connsiteY3759" fmla="*/ 131911 h 5955635"/>
                  <a:gd name="connsiteX3760" fmla="*/ 2058218 w 6187971"/>
                  <a:gd name="connsiteY3760" fmla="*/ 267154 h 5955635"/>
                  <a:gd name="connsiteX3761" fmla="*/ 1849558 w 6187971"/>
                  <a:gd name="connsiteY3761" fmla="*/ 315643 h 5955635"/>
                  <a:gd name="connsiteX3762" fmla="*/ 2520059 w 6187971"/>
                  <a:gd name="connsiteY3762" fmla="*/ 103956 h 5955635"/>
                  <a:gd name="connsiteX3763" fmla="*/ 3222250 w 6187971"/>
                  <a:gd name="connsiteY3763" fmla="*/ 49751 h 5955635"/>
                  <a:gd name="connsiteX3764" fmla="*/ 2580338 w 6187971"/>
                  <a:gd name="connsiteY3764" fmla="*/ 38281 h 5955635"/>
                  <a:gd name="connsiteX3765" fmla="*/ 2580211 w 6187971"/>
                  <a:gd name="connsiteY3765" fmla="*/ 28532 h 595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</a:cxnLst>
                <a:rect l="l" t="t" r="r" b="b"/>
                <a:pathLst>
                  <a:path w="6187971" h="5955635">
                    <a:moveTo>
                      <a:pt x="3175848" y="5544922"/>
                    </a:moveTo>
                    <a:cubicBezTo>
                      <a:pt x="3180352" y="5543959"/>
                      <a:pt x="3180352" y="5543959"/>
                      <a:pt x="3184857" y="5542997"/>
                    </a:cubicBezTo>
                    <a:lnTo>
                      <a:pt x="3185794" y="5544792"/>
                    </a:lnTo>
                    <a:close/>
                    <a:moveTo>
                      <a:pt x="3509992" y="5452506"/>
                    </a:moveTo>
                    <a:lnTo>
                      <a:pt x="3560810" y="5445094"/>
                    </a:lnTo>
                    <a:lnTo>
                      <a:pt x="3523318" y="5451849"/>
                    </a:lnTo>
                    <a:cubicBezTo>
                      <a:pt x="3523318" y="5451849"/>
                      <a:pt x="3523318" y="5451849"/>
                      <a:pt x="3518813" y="5452811"/>
                    </a:cubicBezTo>
                    <a:close/>
                    <a:moveTo>
                      <a:pt x="3472811" y="5457929"/>
                    </a:moveTo>
                    <a:cubicBezTo>
                      <a:pt x="3477314" y="5456967"/>
                      <a:pt x="3477314" y="5456967"/>
                      <a:pt x="3477314" y="5456967"/>
                    </a:cubicBezTo>
                    <a:cubicBezTo>
                      <a:pt x="3477314" y="5456967"/>
                      <a:pt x="3477314" y="5456967"/>
                      <a:pt x="3481818" y="5456005"/>
                    </a:cubicBezTo>
                    <a:cubicBezTo>
                      <a:pt x="3486323" y="5455043"/>
                      <a:pt x="3495330" y="5453118"/>
                      <a:pt x="3499835" y="5452156"/>
                    </a:cubicBezTo>
                    <a:lnTo>
                      <a:pt x="3509992" y="5452506"/>
                    </a:lnTo>
                    <a:close/>
                    <a:moveTo>
                      <a:pt x="4648965" y="5205864"/>
                    </a:moveTo>
                    <a:lnTo>
                      <a:pt x="4648375" y="5206776"/>
                    </a:lnTo>
                    <a:cubicBezTo>
                      <a:pt x="4648375" y="5206776"/>
                      <a:pt x="4648375" y="5206776"/>
                      <a:pt x="4643871" y="5207738"/>
                    </a:cubicBezTo>
                    <a:close/>
                    <a:moveTo>
                      <a:pt x="3439358" y="5455658"/>
                    </a:moveTo>
                    <a:lnTo>
                      <a:pt x="3443861" y="5454695"/>
                    </a:lnTo>
                    <a:cubicBezTo>
                      <a:pt x="3449327" y="5458236"/>
                      <a:pt x="3458336" y="5456312"/>
                      <a:pt x="3462839" y="5455350"/>
                    </a:cubicBezTo>
                    <a:cubicBezTo>
                      <a:pt x="3463802" y="5459854"/>
                      <a:pt x="3463802" y="5459854"/>
                      <a:pt x="3463802" y="5459854"/>
                    </a:cubicBezTo>
                    <a:cubicBezTo>
                      <a:pt x="3463802" y="5459854"/>
                      <a:pt x="3463802" y="5459854"/>
                      <a:pt x="3464764" y="5464358"/>
                    </a:cubicBezTo>
                    <a:cubicBezTo>
                      <a:pt x="3445785" y="5463703"/>
                      <a:pt x="3409754" y="5471401"/>
                      <a:pt x="3386270" y="5471708"/>
                    </a:cubicBezTo>
                    <a:cubicBezTo>
                      <a:pt x="3394316" y="5465280"/>
                      <a:pt x="3441282" y="5464665"/>
                      <a:pt x="3439358" y="5455658"/>
                    </a:cubicBezTo>
                    <a:close/>
                    <a:moveTo>
                      <a:pt x="4926827" y="4878836"/>
                    </a:moveTo>
                    <a:cubicBezTo>
                      <a:pt x="4926827" y="4878836"/>
                      <a:pt x="4926827" y="4878836"/>
                      <a:pt x="4931331" y="4877874"/>
                    </a:cubicBezTo>
                    <a:lnTo>
                      <a:pt x="4927253" y="4880833"/>
                    </a:lnTo>
                    <a:close/>
                    <a:moveTo>
                      <a:pt x="1616921" y="5147987"/>
                    </a:moveTo>
                    <a:lnTo>
                      <a:pt x="1621158" y="5151791"/>
                    </a:lnTo>
                    <a:lnTo>
                      <a:pt x="1617883" y="5152491"/>
                    </a:lnTo>
                    <a:cubicBezTo>
                      <a:pt x="1617883" y="5152491"/>
                      <a:pt x="1617883" y="5152491"/>
                      <a:pt x="1616921" y="5147987"/>
                    </a:cubicBezTo>
                    <a:close/>
                    <a:moveTo>
                      <a:pt x="6029280" y="4202957"/>
                    </a:moveTo>
                    <a:cubicBezTo>
                      <a:pt x="6032957" y="4202171"/>
                      <a:pt x="6032957" y="4202171"/>
                      <a:pt x="6033742" y="4205846"/>
                    </a:cubicBezTo>
                    <a:cubicBezTo>
                      <a:pt x="6033742" y="4205846"/>
                      <a:pt x="6034527" y="4209520"/>
                      <a:pt x="6030850" y="4210306"/>
                    </a:cubicBezTo>
                    <a:cubicBezTo>
                      <a:pt x="6030065" y="4206631"/>
                      <a:pt x="6030065" y="4206631"/>
                      <a:pt x="6030065" y="4206631"/>
                    </a:cubicBezTo>
                    <a:cubicBezTo>
                      <a:pt x="6030065" y="4206631"/>
                      <a:pt x="6029280" y="4202957"/>
                      <a:pt x="6029280" y="4202957"/>
                    </a:cubicBezTo>
                    <a:close/>
                    <a:moveTo>
                      <a:pt x="5195431" y="4350487"/>
                    </a:moveTo>
                    <a:lnTo>
                      <a:pt x="5195619" y="4350447"/>
                    </a:lnTo>
                    <a:lnTo>
                      <a:pt x="5191889" y="4355954"/>
                    </a:lnTo>
                    <a:cubicBezTo>
                      <a:pt x="5196393" y="4354992"/>
                      <a:pt x="5195431" y="4350487"/>
                      <a:pt x="5195431" y="4350487"/>
                    </a:cubicBezTo>
                    <a:close/>
                    <a:moveTo>
                      <a:pt x="5135887" y="4358358"/>
                    </a:moveTo>
                    <a:lnTo>
                      <a:pt x="5135916" y="4358493"/>
                    </a:lnTo>
                    <a:cubicBezTo>
                      <a:pt x="5135916" y="4358493"/>
                      <a:pt x="5135916" y="4358493"/>
                      <a:pt x="5132374" y="4363959"/>
                    </a:cubicBezTo>
                    <a:close/>
                    <a:moveTo>
                      <a:pt x="1535232" y="5118342"/>
                    </a:moveTo>
                    <a:cubicBezTo>
                      <a:pt x="1540699" y="5121884"/>
                      <a:pt x="1540699" y="5121884"/>
                      <a:pt x="1540699" y="5121884"/>
                    </a:cubicBezTo>
                    <a:cubicBezTo>
                      <a:pt x="1546166" y="5125426"/>
                      <a:pt x="1546166" y="5125426"/>
                      <a:pt x="1546166" y="5125426"/>
                    </a:cubicBezTo>
                    <a:cubicBezTo>
                      <a:pt x="1541661" y="5126389"/>
                      <a:pt x="1541661" y="5126389"/>
                      <a:pt x="1541661" y="5126389"/>
                    </a:cubicBezTo>
                    <a:cubicBezTo>
                      <a:pt x="1540699" y="5121884"/>
                      <a:pt x="1536195" y="5122847"/>
                      <a:pt x="1535232" y="5118342"/>
                    </a:cubicBezTo>
                    <a:close/>
                    <a:moveTo>
                      <a:pt x="1296561" y="4951097"/>
                    </a:moveTo>
                    <a:lnTo>
                      <a:pt x="1298982" y="4952173"/>
                    </a:lnTo>
                    <a:cubicBezTo>
                      <a:pt x="1301153" y="4954064"/>
                      <a:pt x="1302760" y="4956076"/>
                      <a:pt x="1302760" y="4956076"/>
                    </a:cubicBezTo>
                    <a:cubicBezTo>
                      <a:pt x="1302760" y="4956076"/>
                      <a:pt x="1302760" y="4956076"/>
                      <a:pt x="1297293" y="4952534"/>
                    </a:cubicBezTo>
                    <a:close/>
                    <a:moveTo>
                      <a:pt x="1299553" y="4938864"/>
                    </a:moveTo>
                    <a:lnTo>
                      <a:pt x="1305339" y="4946105"/>
                    </a:lnTo>
                    <a:cubicBezTo>
                      <a:pt x="1302125" y="4942083"/>
                      <a:pt x="1300518" y="4940071"/>
                      <a:pt x="1299715" y="4939066"/>
                    </a:cubicBezTo>
                    <a:close/>
                    <a:moveTo>
                      <a:pt x="6187039" y="3627519"/>
                    </a:moveTo>
                    <a:cubicBezTo>
                      <a:pt x="6187287" y="3646676"/>
                      <a:pt x="6189889" y="3676857"/>
                      <a:pt x="6185137" y="3708609"/>
                    </a:cubicBezTo>
                    <a:cubicBezTo>
                      <a:pt x="6180385" y="3740361"/>
                      <a:pt x="6174063" y="3764764"/>
                      <a:pt x="6163816" y="3770795"/>
                    </a:cubicBezTo>
                    <a:cubicBezTo>
                      <a:pt x="6167494" y="3770009"/>
                      <a:pt x="6167494" y="3770009"/>
                      <a:pt x="6168279" y="3773684"/>
                    </a:cubicBezTo>
                    <a:cubicBezTo>
                      <a:pt x="6165386" y="3778144"/>
                      <a:pt x="6166956" y="3785493"/>
                      <a:pt x="6163279" y="3786278"/>
                    </a:cubicBezTo>
                    <a:cubicBezTo>
                      <a:pt x="6163279" y="3786278"/>
                      <a:pt x="6164064" y="3789953"/>
                      <a:pt x="6160387" y="3790738"/>
                    </a:cubicBezTo>
                    <a:cubicBezTo>
                      <a:pt x="6160387" y="3790738"/>
                      <a:pt x="6160387" y="3790738"/>
                      <a:pt x="6164064" y="3789953"/>
                    </a:cubicBezTo>
                    <a:cubicBezTo>
                      <a:pt x="6172989" y="3795730"/>
                      <a:pt x="6162989" y="3820919"/>
                      <a:pt x="6153775" y="3849782"/>
                    </a:cubicBezTo>
                    <a:cubicBezTo>
                      <a:pt x="6153775" y="3849782"/>
                      <a:pt x="6153775" y="3849782"/>
                      <a:pt x="6154561" y="3853456"/>
                    </a:cubicBezTo>
                    <a:cubicBezTo>
                      <a:pt x="6158238" y="3852671"/>
                      <a:pt x="6158238" y="3852671"/>
                      <a:pt x="6155346" y="3857131"/>
                    </a:cubicBezTo>
                    <a:cubicBezTo>
                      <a:pt x="6155346" y="3857131"/>
                      <a:pt x="6156131" y="3860805"/>
                      <a:pt x="6156131" y="3860805"/>
                    </a:cubicBezTo>
                    <a:cubicBezTo>
                      <a:pt x="6152454" y="3861591"/>
                      <a:pt x="6152454" y="3861591"/>
                      <a:pt x="6152454" y="3861591"/>
                    </a:cubicBezTo>
                    <a:cubicBezTo>
                      <a:pt x="6152454" y="3861591"/>
                      <a:pt x="6152454" y="3861591"/>
                      <a:pt x="6156916" y="3864480"/>
                    </a:cubicBezTo>
                    <a:cubicBezTo>
                      <a:pt x="6154809" y="3872614"/>
                      <a:pt x="6159271" y="3875502"/>
                      <a:pt x="6155841" y="3895446"/>
                    </a:cubicBezTo>
                    <a:cubicBezTo>
                      <a:pt x="6163196" y="3893874"/>
                      <a:pt x="6165841" y="3870257"/>
                      <a:pt x="6171873" y="3880495"/>
                    </a:cubicBezTo>
                    <a:cubicBezTo>
                      <a:pt x="6170819" y="3884562"/>
                      <a:pt x="6171212" y="3886399"/>
                      <a:pt x="6171604" y="3888236"/>
                    </a:cubicBezTo>
                    <a:lnTo>
                      <a:pt x="6171470" y="3892106"/>
                    </a:lnTo>
                    <a:lnTo>
                      <a:pt x="6170551" y="3892303"/>
                    </a:lnTo>
                    <a:cubicBezTo>
                      <a:pt x="6171336" y="3895977"/>
                      <a:pt x="6171336" y="3895977"/>
                      <a:pt x="6171336" y="3895977"/>
                    </a:cubicBezTo>
                    <a:lnTo>
                      <a:pt x="6171470" y="3892106"/>
                    </a:lnTo>
                    <a:lnTo>
                      <a:pt x="6174228" y="3891517"/>
                    </a:lnTo>
                    <a:cubicBezTo>
                      <a:pt x="6174228" y="3891517"/>
                      <a:pt x="6175013" y="3895192"/>
                      <a:pt x="6175013" y="3895192"/>
                    </a:cubicBezTo>
                    <a:cubicBezTo>
                      <a:pt x="6175798" y="3898866"/>
                      <a:pt x="6175798" y="3898866"/>
                      <a:pt x="6175798" y="3898866"/>
                    </a:cubicBezTo>
                    <a:cubicBezTo>
                      <a:pt x="6172906" y="3903326"/>
                      <a:pt x="6170798" y="3911461"/>
                      <a:pt x="6168691" y="3919595"/>
                    </a:cubicBezTo>
                    <a:cubicBezTo>
                      <a:pt x="6168691" y="3919595"/>
                      <a:pt x="6165799" y="3924055"/>
                      <a:pt x="6165799" y="3924055"/>
                    </a:cubicBezTo>
                    <a:cubicBezTo>
                      <a:pt x="6165799" y="3924055"/>
                      <a:pt x="6166584" y="3927730"/>
                      <a:pt x="6163691" y="3932189"/>
                    </a:cubicBezTo>
                    <a:cubicBezTo>
                      <a:pt x="6163691" y="3932189"/>
                      <a:pt x="6164476" y="3935864"/>
                      <a:pt x="6160799" y="3936650"/>
                    </a:cubicBezTo>
                    <a:cubicBezTo>
                      <a:pt x="6160014" y="3932975"/>
                      <a:pt x="6160014" y="3932975"/>
                      <a:pt x="6162906" y="3928515"/>
                    </a:cubicBezTo>
                    <a:cubicBezTo>
                      <a:pt x="6162906" y="3928515"/>
                      <a:pt x="6162121" y="3924841"/>
                      <a:pt x="6165014" y="3920380"/>
                    </a:cubicBezTo>
                    <a:cubicBezTo>
                      <a:pt x="6159229" y="3929301"/>
                      <a:pt x="6157122" y="3937435"/>
                      <a:pt x="6150552" y="3942681"/>
                    </a:cubicBezTo>
                    <a:cubicBezTo>
                      <a:pt x="6146090" y="3939792"/>
                      <a:pt x="6147412" y="3927983"/>
                      <a:pt x="6137165" y="3934015"/>
                    </a:cubicBezTo>
                    <a:cubicBezTo>
                      <a:pt x="6123199" y="3994629"/>
                      <a:pt x="6114232" y="4042650"/>
                      <a:pt x="6088449" y="4101948"/>
                    </a:cubicBezTo>
                    <a:cubicBezTo>
                      <a:pt x="6089234" y="4105622"/>
                      <a:pt x="6089234" y="4105622"/>
                      <a:pt x="6086341" y="4110083"/>
                    </a:cubicBezTo>
                    <a:cubicBezTo>
                      <a:pt x="6087126" y="4113757"/>
                      <a:pt x="6083449" y="4114542"/>
                      <a:pt x="6083449" y="4114542"/>
                    </a:cubicBezTo>
                    <a:cubicBezTo>
                      <a:pt x="6080019" y="4134486"/>
                      <a:pt x="6070020" y="4159674"/>
                      <a:pt x="6059236" y="4181188"/>
                    </a:cubicBezTo>
                    <a:cubicBezTo>
                      <a:pt x="6055806" y="4201132"/>
                      <a:pt x="6047377" y="4233669"/>
                      <a:pt x="6030808" y="4264104"/>
                    </a:cubicBezTo>
                    <a:cubicBezTo>
                      <a:pt x="6018701" y="4297427"/>
                      <a:pt x="6002132" y="4327862"/>
                      <a:pt x="5990563" y="4345702"/>
                    </a:cubicBezTo>
                    <a:cubicBezTo>
                      <a:pt x="5971886" y="4384270"/>
                      <a:pt x="5950318" y="4427299"/>
                      <a:pt x="5931641" y="4465868"/>
                    </a:cubicBezTo>
                    <a:cubicBezTo>
                      <a:pt x="5912180" y="4500763"/>
                      <a:pt x="5891934" y="4531983"/>
                      <a:pt x="5868547" y="4548506"/>
                    </a:cubicBezTo>
                    <a:cubicBezTo>
                      <a:pt x="5871440" y="4544045"/>
                      <a:pt x="5874332" y="4539585"/>
                      <a:pt x="5877224" y="4535125"/>
                    </a:cubicBezTo>
                    <a:cubicBezTo>
                      <a:pt x="5877224" y="4535125"/>
                      <a:pt x="5877224" y="4535125"/>
                      <a:pt x="5870655" y="4540371"/>
                    </a:cubicBezTo>
                    <a:cubicBezTo>
                      <a:pt x="5871440" y="4544045"/>
                      <a:pt x="5867762" y="4544831"/>
                      <a:pt x="5867762" y="4544831"/>
                    </a:cubicBezTo>
                    <a:cubicBezTo>
                      <a:pt x="5866977" y="4541157"/>
                      <a:pt x="5866977" y="4541157"/>
                      <a:pt x="5869870" y="4536697"/>
                    </a:cubicBezTo>
                    <a:cubicBezTo>
                      <a:pt x="5869870" y="4536697"/>
                      <a:pt x="5869870" y="4536697"/>
                      <a:pt x="5869085" y="4533022"/>
                    </a:cubicBezTo>
                    <a:cubicBezTo>
                      <a:pt x="5848838" y="4564242"/>
                      <a:pt x="5825700" y="4599923"/>
                      <a:pt x="5809916" y="4634032"/>
                    </a:cubicBezTo>
                    <a:cubicBezTo>
                      <a:pt x="5786529" y="4650554"/>
                      <a:pt x="5760498" y="4690694"/>
                      <a:pt x="5732112" y="4719811"/>
                    </a:cubicBezTo>
                    <a:cubicBezTo>
                      <a:pt x="5772068" y="4672854"/>
                      <a:pt x="5800743" y="4609097"/>
                      <a:pt x="5839913" y="4558465"/>
                    </a:cubicBezTo>
                    <a:cubicBezTo>
                      <a:pt x="5852268" y="4544299"/>
                      <a:pt x="5841235" y="4546656"/>
                      <a:pt x="5846236" y="4534062"/>
                    </a:cubicBezTo>
                    <a:cubicBezTo>
                      <a:pt x="5860697" y="4511762"/>
                      <a:pt x="5870159" y="4502056"/>
                      <a:pt x="5879621" y="4492350"/>
                    </a:cubicBezTo>
                    <a:cubicBezTo>
                      <a:pt x="5891190" y="4474510"/>
                      <a:pt x="5885943" y="4467947"/>
                      <a:pt x="5893835" y="4450893"/>
                    </a:cubicBezTo>
                    <a:cubicBezTo>
                      <a:pt x="5906189" y="4436727"/>
                      <a:pt x="5918544" y="4422561"/>
                      <a:pt x="5930898" y="4408396"/>
                    </a:cubicBezTo>
                    <a:cubicBezTo>
                      <a:pt x="5930898" y="4408396"/>
                      <a:pt x="5930898" y="4408396"/>
                      <a:pt x="5939823" y="4414173"/>
                    </a:cubicBezTo>
                    <a:cubicBezTo>
                      <a:pt x="5945608" y="4405253"/>
                      <a:pt x="5954285" y="4391873"/>
                      <a:pt x="5959284" y="4379279"/>
                    </a:cubicBezTo>
                    <a:cubicBezTo>
                      <a:pt x="5959284" y="4379279"/>
                      <a:pt x="5959284" y="4379279"/>
                      <a:pt x="5955607" y="4380064"/>
                    </a:cubicBezTo>
                    <a:cubicBezTo>
                      <a:pt x="5956392" y="4383739"/>
                      <a:pt x="5953500" y="4388199"/>
                      <a:pt x="5952715" y="4384525"/>
                    </a:cubicBezTo>
                    <a:cubicBezTo>
                      <a:pt x="5952715" y="4384525"/>
                      <a:pt x="5951930" y="4380850"/>
                      <a:pt x="5951930" y="4380850"/>
                    </a:cubicBezTo>
                    <a:cubicBezTo>
                      <a:pt x="5948252" y="4381636"/>
                      <a:pt x="5943253" y="4394230"/>
                      <a:pt x="5941683" y="4386882"/>
                    </a:cubicBezTo>
                    <a:cubicBezTo>
                      <a:pt x="5945897" y="4370612"/>
                      <a:pt x="5950360" y="4373501"/>
                      <a:pt x="5955359" y="4360907"/>
                    </a:cubicBezTo>
                    <a:cubicBezTo>
                      <a:pt x="5955359" y="4360907"/>
                      <a:pt x="5955359" y="4360907"/>
                      <a:pt x="5954574" y="4357232"/>
                    </a:cubicBezTo>
                    <a:cubicBezTo>
                      <a:pt x="5954574" y="4357232"/>
                      <a:pt x="5954574" y="4357232"/>
                      <a:pt x="5958251" y="4356446"/>
                    </a:cubicBezTo>
                    <a:cubicBezTo>
                      <a:pt x="5957466" y="4352772"/>
                      <a:pt x="5960359" y="4348312"/>
                      <a:pt x="5960359" y="4348312"/>
                    </a:cubicBezTo>
                    <a:cubicBezTo>
                      <a:pt x="5964036" y="4347527"/>
                      <a:pt x="5964036" y="4347527"/>
                      <a:pt x="5964036" y="4347527"/>
                    </a:cubicBezTo>
                    <a:cubicBezTo>
                      <a:pt x="5965358" y="4335718"/>
                      <a:pt x="5972465" y="4314989"/>
                      <a:pt x="5980357" y="4297935"/>
                    </a:cubicBezTo>
                    <a:cubicBezTo>
                      <a:pt x="5991927" y="4280095"/>
                      <a:pt x="6000604" y="4266714"/>
                      <a:pt x="6007959" y="4265143"/>
                    </a:cubicBezTo>
                    <a:cubicBezTo>
                      <a:pt x="6007174" y="4261469"/>
                      <a:pt x="6010851" y="4260683"/>
                      <a:pt x="6010851" y="4260683"/>
                    </a:cubicBezTo>
                    <a:cubicBezTo>
                      <a:pt x="6010066" y="4257009"/>
                      <a:pt x="6012958" y="4252549"/>
                      <a:pt x="6016636" y="4251763"/>
                    </a:cubicBezTo>
                    <a:cubicBezTo>
                      <a:pt x="6016636" y="4251763"/>
                      <a:pt x="6016636" y="4251763"/>
                      <a:pt x="6017421" y="4255437"/>
                    </a:cubicBezTo>
                    <a:cubicBezTo>
                      <a:pt x="6014528" y="4259898"/>
                      <a:pt x="6014528" y="4259898"/>
                      <a:pt x="6014528" y="4259898"/>
                    </a:cubicBezTo>
                    <a:cubicBezTo>
                      <a:pt x="6014528" y="4259898"/>
                      <a:pt x="6014528" y="4259898"/>
                      <a:pt x="6015313" y="4263572"/>
                    </a:cubicBezTo>
                    <a:cubicBezTo>
                      <a:pt x="6023205" y="4246518"/>
                      <a:pt x="6019528" y="4247303"/>
                      <a:pt x="6024528" y="4234709"/>
                    </a:cubicBezTo>
                    <a:cubicBezTo>
                      <a:pt x="6024528" y="4234709"/>
                      <a:pt x="6021635" y="4239169"/>
                      <a:pt x="6021635" y="4239169"/>
                    </a:cubicBezTo>
                    <a:cubicBezTo>
                      <a:pt x="6021635" y="4239169"/>
                      <a:pt x="6021635" y="4239169"/>
                      <a:pt x="6020850" y="4235494"/>
                    </a:cubicBezTo>
                    <a:cubicBezTo>
                      <a:pt x="6020850" y="4235494"/>
                      <a:pt x="6020850" y="4235494"/>
                      <a:pt x="6020065" y="4231820"/>
                    </a:cubicBezTo>
                    <a:cubicBezTo>
                      <a:pt x="6020065" y="4231820"/>
                      <a:pt x="6017958" y="4239955"/>
                      <a:pt x="6013496" y="4237066"/>
                    </a:cubicBezTo>
                    <a:cubicBezTo>
                      <a:pt x="6018495" y="4224471"/>
                      <a:pt x="6023495" y="4211877"/>
                      <a:pt x="6027957" y="4214766"/>
                    </a:cubicBezTo>
                    <a:cubicBezTo>
                      <a:pt x="6027957" y="4214766"/>
                      <a:pt x="6027172" y="4211091"/>
                      <a:pt x="6030850" y="4210306"/>
                    </a:cubicBezTo>
                    <a:cubicBezTo>
                      <a:pt x="6052666" y="4186434"/>
                      <a:pt x="6068450" y="4152325"/>
                      <a:pt x="6078987" y="4111654"/>
                    </a:cubicBezTo>
                    <a:cubicBezTo>
                      <a:pt x="6078987" y="4111654"/>
                      <a:pt x="6078202" y="4107979"/>
                      <a:pt x="6081879" y="4107194"/>
                    </a:cubicBezTo>
                    <a:cubicBezTo>
                      <a:pt x="6081094" y="4103519"/>
                      <a:pt x="6083986" y="4099059"/>
                      <a:pt x="6083986" y="4099059"/>
                    </a:cubicBezTo>
                    <a:cubicBezTo>
                      <a:pt x="6083986" y="4099059"/>
                      <a:pt x="6083986" y="4099059"/>
                      <a:pt x="6084771" y="4102733"/>
                    </a:cubicBezTo>
                    <a:cubicBezTo>
                      <a:pt x="6086094" y="4090925"/>
                      <a:pt x="6089523" y="4070982"/>
                      <a:pt x="6087953" y="4063633"/>
                    </a:cubicBezTo>
                    <a:cubicBezTo>
                      <a:pt x="6088738" y="4067307"/>
                      <a:pt x="6088738" y="4067307"/>
                      <a:pt x="6085846" y="4071767"/>
                    </a:cubicBezTo>
                    <a:cubicBezTo>
                      <a:pt x="6085846" y="4071767"/>
                      <a:pt x="6082169" y="4072553"/>
                      <a:pt x="6082169" y="4072553"/>
                    </a:cubicBezTo>
                    <a:cubicBezTo>
                      <a:pt x="6081384" y="4068878"/>
                      <a:pt x="6081384" y="4068878"/>
                      <a:pt x="6084276" y="4064419"/>
                    </a:cubicBezTo>
                    <a:lnTo>
                      <a:pt x="6083990" y="4063082"/>
                    </a:lnTo>
                    <a:lnTo>
                      <a:pt x="6084968" y="4060909"/>
                    </a:lnTo>
                    <a:cubicBezTo>
                      <a:pt x="6086052" y="4059236"/>
                      <a:pt x="6086775" y="4058121"/>
                      <a:pt x="6086383" y="4056284"/>
                    </a:cubicBezTo>
                    <a:cubicBezTo>
                      <a:pt x="6087168" y="4059959"/>
                      <a:pt x="6083491" y="4060744"/>
                      <a:pt x="6083491" y="4060744"/>
                    </a:cubicBezTo>
                    <a:lnTo>
                      <a:pt x="6083990" y="4063082"/>
                    </a:lnTo>
                    <a:lnTo>
                      <a:pt x="6081384" y="4068878"/>
                    </a:lnTo>
                    <a:cubicBezTo>
                      <a:pt x="6085888" y="4017969"/>
                      <a:pt x="6115349" y="3957886"/>
                      <a:pt x="6123530" y="3906191"/>
                    </a:cubicBezTo>
                    <a:cubicBezTo>
                      <a:pt x="6127208" y="3905405"/>
                      <a:pt x="6131422" y="3889137"/>
                      <a:pt x="6134315" y="3884676"/>
                    </a:cubicBezTo>
                    <a:cubicBezTo>
                      <a:pt x="6130637" y="3885462"/>
                      <a:pt x="6130637" y="3885462"/>
                      <a:pt x="6129067" y="3878113"/>
                    </a:cubicBezTo>
                    <a:cubicBezTo>
                      <a:pt x="6129067" y="3878113"/>
                      <a:pt x="6132745" y="3877328"/>
                      <a:pt x="6131959" y="3873653"/>
                    </a:cubicBezTo>
                    <a:cubicBezTo>
                      <a:pt x="6131175" y="3869979"/>
                      <a:pt x="6134852" y="3869193"/>
                      <a:pt x="6134066" y="3865519"/>
                    </a:cubicBezTo>
                    <a:cubicBezTo>
                      <a:pt x="6140925" y="3825633"/>
                      <a:pt x="6150387" y="3815927"/>
                      <a:pt x="6157494" y="3795198"/>
                    </a:cubicBezTo>
                    <a:cubicBezTo>
                      <a:pt x="6157494" y="3795198"/>
                      <a:pt x="6158279" y="3798873"/>
                      <a:pt x="6154602" y="3799658"/>
                    </a:cubicBezTo>
                    <a:cubicBezTo>
                      <a:pt x="6154602" y="3799658"/>
                      <a:pt x="6150925" y="3800444"/>
                      <a:pt x="6150140" y="3796769"/>
                    </a:cubicBezTo>
                    <a:cubicBezTo>
                      <a:pt x="6150140" y="3796769"/>
                      <a:pt x="6153032" y="3792310"/>
                      <a:pt x="6153032" y="3792310"/>
                    </a:cubicBezTo>
                    <a:cubicBezTo>
                      <a:pt x="6152247" y="3788635"/>
                      <a:pt x="6152247" y="3788635"/>
                      <a:pt x="6152247" y="3788635"/>
                    </a:cubicBezTo>
                    <a:cubicBezTo>
                      <a:pt x="6148322" y="3770263"/>
                      <a:pt x="6160966" y="3721457"/>
                      <a:pt x="6172783" y="3722774"/>
                    </a:cubicBezTo>
                    <a:cubicBezTo>
                      <a:pt x="6174643" y="3695483"/>
                      <a:pt x="6177040" y="3652707"/>
                      <a:pt x="6187039" y="3627519"/>
                    </a:cubicBezTo>
                    <a:close/>
                    <a:moveTo>
                      <a:pt x="5453639" y="3702176"/>
                    </a:moveTo>
                    <a:lnTo>
                      <a:pt x="5453774" y="3702469"/>
                    </a:lnTo>
                    <a:cubicBezTo>
                      <a:pt x="5453249" y="3705524"/>
                      <a:pt x="5451719" y="3709383"/>
                      <a:pt x="5449948" y="3712116"/>
                    </a:cubicBezTo>
                    <a:close/>
                    <a:moveTo>
                      <a:pt x="5548423" y="3643981"/>
                    </a:moveTo>
                    <a:cubicBezTo>
                      <a:pt x="5553889" y="3647523"/>
                      <a:pt x="5550347" y="3652990"/>
                      <a:pt x="5544882" y="3649448"/>
                    </a:cubicBezTo>
                    <a:cubicBezTo>
                      <a:pt x="5549385" y="3648486"/>
                      <a:pt x="5549385" y="3648486"/>
                      <a:pt x="5548423" y="3643981"/>
                    </a:cubicBezTo>
                    <a:close/>
                    <a:moveTo>
                      <a:pt x="5501782" y="3594005"/>
                    </a:moveTo>
                    <a:lnTo>
                      <a:pt x="5500844" y="3597631"/>
                    </a:lnTo>
                    <a:cubicBezTo>
                      <a:pt x="5501806" y="3602135"/>
                      <a:pt x="5501806" y="3602135"/>
                      <a:pt x="5501806" y="3602135"/>
                    </a:cubicBezTo>
                    <a:cubicBezTo>
                      <a:pt x="5501806" y="3602135"/>
                      <a:pt x="5501806" y="3602135"/>
                      <a:pt x="5498264" y="3607601"/>
                    </a:cubicBezTo>
                    <a:cubicBezTo>
                      <a:pt x="5497302" y="3603098"/>
                      <a:pt x="5500844" y="3597631"/>
                      <a:pt x="5496339" y="3598593"/>
                    </a:cubicBezTo>
                    <a:close/>
                    <a:moveTo>
                      <a:pt x="5505531" y="3584407"/>
                    </a:moveTo>
                    <a:lnTo>
                      <a:pt x="5502887" y="3593074"/>
                    </a:lnTo>
                    <a:lnTo>
                      <a:pt x="5501782" y="3594005"/>
                    </a:lnTo>
                    <a:lnTo>
                      <a:pt x="5503423" y="3587661"/>
                    </a:lnTo>
                    <a:close/>
                    <a:moveTo>
                      <a:pt x="5509363" y="3567553"/>
                    </a:moveTo>
                    <a:lnTo>
                      <a:pt x="5513086" y="3566758"/>
                    </a:lnTo>
                    <a:cubicBezTo>
                      <a:pt x="5509545" y="3572225"/>
                      <a:pt x="5506002" y="3577690"/>
                      <a:pt x="5506965" y="3582195"/>
                    </a:cubicBezTo>
                    <a:lnTo>
                      <a:pt x="5505531" y="3584407"/>
                    </a:lnTo>
                    <a:lnTo>
                      <a:pt x="5507691" y="3577329"/>
                    </a:lnTo>
                    <a:close/>
                    <a:moveTo>
                      <a:pt x="5510688" y="3559800"/>
                    </a:moveTo>
                    <a:lnTo>
                      <a:pt x="5509363" y="3567553"/>
                    </a:lnTo>
                    <a:lnTo>
                      <a:pt x="5508582" y="3567720"/>
                    </a:lnTo>
                    <a:close/>
                    <a:moveTo>
                      <a:pt x="5161932" y="3575847"/>
                    </a:moveTo>
                    <a:cubicBezTo>
                      <a:pt x="5162324" y="3577685"/>
                      <a:pt x="5161601" y="3578799"/>
                      <a:pt x="5160517" y="3580472"/>
                    </a:cubicBezTo>
                    <a:lnTo>
                      <a:pt x="5159539" y="3582645"/>
                    </a:lnTo>
                    <a:lnTo>
                      <a:pt x="5159040" y="3580307"/>
                    </a:lnTo>
                    <a:cubicBezTo>
                      <a:pt x="5159040" y="3580307"/>
                      <a:pt x="5162717" y="3579521"/>
                      <a:pt x="5161932" y="3575847"/>
                    </a:cubicBezTo>
                    <a:close/>
                    <a:moveTo>
                      <a:pt x="1120688" y="4434529"/>
                    </a:moveTo>
                    <a:lnTo>
                      <a:pt x="1126155" y="4438070"/>
                    </a:lnTo>
                    <a:cubicBezTo>
                      <a:pt x="1126155" y="4438070"/>
                      <a:pt x="1126155" y="4438070"/>
                      <a:pt x="1121651" y="4439032"/>
                    </a:cubicBezTo>
                    <a:close/>
                    <a:moveTo>
                      <a:pt x="5592057" y="3360201"/>
                    </a:moveTo>
                    <a:lnTo>
                      <a:pt x="5593625" y="3370584"/>
                    </a:lnTo>
                    <a:cubicBezTo>
                      <a:pt x="5593625" y="3370584"/>
                      <a:pt x="5593625" y="3370584"/>
                      <a:pt x="5592663" y="3366081"/>
                    </a:cubicBezTo>
                    <a:cubicBezTo>
                      <a:pt x="5591701" y="3361577"/>
                      <a:pt x="5591701" y="3361577"/>
                      <a:pt x="5591701" y="3361577"/>
                    </a:cubicBezTo>
                    <a:close/>
                    <a:moveTo>
                      <a:pt x="818034" y="4362609"/>
                    </a:moveTo>
                    <a:lnTo>
                      <a:pt x="820283" y="4366839"/>
                    </a:lnTo>
                    <a:lnTo>
                      <a:pt x="818996" y="4367114"/>
                    </a:lnTo>
                    <a:cubicBezTo>
                      <a:pt x="818034" y="4362609"/>
                      <a:pt x="818034" y="4362609"/>
                      <a:pt x="818034" y="4362609"/>
                    </a:cubicBezTo>
                    <a:close/>
                    <a:moveTo>
                      <a:pt x="5246100" y="3411866"/>
                    </a:moveTo>
                    <a:lnTo>
                      <a:pt x="5247019" y="3411670"/>
                    </a:lnTo>
                    <a:lnTo>
                      <a:pt x="5246885" y="3415540"/>
                    </a:lnTo>
                    <a:cubicBezTo>
                      <a:pt x="5246885" y="3415540"/>
                      <a:pt x="5246885" y="3415540"/>
                      <a:pt x="5246100" y="3411866"/>
                    </a:cubicBezTo>
                    <a:close/>
                    <a:moveTo>
                      <a:pt x="5262588" y="3147082"/>
                    </a:moveTo>
                    <a:cubicBezTo>
                      <a:pt x="5252589" y="3172271"/>
                      <a:pt x="5250192" y="3215045"/>
                      <a:pt x="5248332" y="3242337"/>
                    </a:cubicBezTo>
                    <a:cubicBezTo>
                      <a:pt x="5236515" y="3241020"/>
                      <a:pt x="5223871" y="3289826"/>
                      <a:pt x="5227796" y="3308198"/>
                    </a:cubicBezTo>
                    <a:cubicBezTo>
                      <a:pt x="5227796" y="3308198"/>
                      <a:pt x="5227796" y="3308198"/>
                      <a:pt x="5228581" y="3311872"/>
                    </a:cubicBezTo>
                    <a:cubicBezTo>
                      <a:pt x="5228581" y="3311872"/>
                      <a:pt x="5225689" y="3316332"/>
                      <a:pt x="5225689" y="3316332"/>
                    </a:cubicBezTo>
                    <a:cubicBezTo>
                      <a:pt x="5226475" y="3320007"/>
                      <a:pt x="5230152" y="3319222"/>
                      <a:pt x="5230152" y="3319222"/>
                    </a:cubicBezTo>
                    <a:cubicBezTo>
                      <a:pt x="5233830" y="3318436"/>
                      <a:pt x="5233044" y="3314761"/>
                      <a:pt x="5233044" y="3314761"/>
                    </a:cubicBezTo>
                    <a:cubicBezTo>
                      <a:pt x="5225937" y="3335490"/>
                      <a:pt x="5216475" y="3345195"/>
                      <a:pt x="5209615" y="3385082"/>
                    </a:cubicBezTo>
                    <a:cubicBezTo>
                      <a:pt x="5210401" y="3388757"/>
                      <a:pt x="5206724" y="3389542"/>
                      <a:pt x="5207509" y="3393216"/>
                    </a:cubicBezTo>
                    <a:cubicBezTo>
                      <a:pt x="5208294" y="3396890"/>
                      <a:pt x="5204616" y="3397676"/>
                      <a:pt x="5204616" y="3397676"/>
                    </a:cubicBezTo>
                    <a:cubicBezTo>
                      <a:pt x="5206186" y="3405025"/>
                      <a:pt x="5206186" y="3405025"/>
                      <a:pt x="5209864" y="3404240"/>
                    </a:cubicBezTo>
                    <a:cubicBezTo>
                      <a:pt x="5206971" y="3408699"/>
                      <a:pt x="5202757" y="3424968"/>
                      <a:pt x="5199079" y="3425754"/>
                    </a:cubicBezTo>
                    <a:cubicBezTo>
                      <a:pt x="5190898" y="3477449"/>
                      <a:pt x="5161437" y="3537532"/>
                      <a:pt x="5156933" y="3588442"/>
                    </a:cubicBezTo>
                    <a:lnTo>
                      <a:pt x="5159539" y="3582645"/>
                    </a:lnTo>
                    <a:lnTo>
                      <a:pt x="5159825" y="3583982"/>
                    </a:lnTo>
                    <a:cubicBezTo>
                      <a:pt x="5156933" y="3588442"/>
                      <a:pt x="5156933" y="3588442"/>
                      <a:pt x="5157718" y="3592116"/>
                    </a:cubicBezTo>
                    <a:cubicBezTo>
                      <a:pt x="5157718" y="3592116"/>
                      <a:pt x="5161395" y="3591330"/>
                      <a:pt x="5161395" y="3591330"/>
                    </a:cubicBezTo>
                    <a:cubicBezTo>
                      <a:pt x="5164287" y="3586871"/>
                      <a:pt x="5164287" y="3586871"/>
                      <a:pt x="5163502" y="3583196"/>
                    </a:cubicBezTo>
                    <a:cubicBezTo>
                      <a:pt x="5165072" y="3590545"/>
                      <a:pt x="5161643" y="3610488"/>
                      <a:pt x="5160320" y="3622296"/>
                    </a:cubicBezTo>
                    <a:cubicBezTo>
                      <a:pt x="5159535" y="3618622"/>
                      <a:pt x="5159535" y="3618622"/>
                      <a:pt x="5159535" y="3618622"/>
                    </a:cubicBezTo>
                    <a:cubicBezTo>
                      <a:pt x="5159535" y="3618622"/>
                      <a:pt x="5156643" y="3623082"/>
                      <a:pt x="5157428" y="3626757"/>
                    </a:cubicBezTo>
                    <a:cubicBezTo>
                      <a:pt x="5153751" y="3627542"/>
                      <a:pt x="5154536" y="3631216"/>
                      <a:pt x="5154536" y="3631216"/>
                    </a:cubicBezTo>
                    <a:cubicBezTo>
                      <a:pt x="5143999" y="3671889"/>
                      <a:pt x="5128215" y="3705997"/>
                      <a:pt x="5106399" y="3729869"/>
                    </a:cubicBezTo>
                    <a:cubicBezTo>
                      <a:pt x="5110076" y="3729083"/>
                      <a:pt x="5109291" y="3725408"/>
                      <a:pt x="5109291" y="3725408"/>
                    </a:cubicBezTo>
                    <a:cubicBezTo>
                      <a:pt x="5108506" y="3721734"/>
                      <a:pt x="5108506" y="3721734"/>
                      <a:pt x="5104829" y="3722520"/>
                    </a:cubicBezTo>
                    <a:cubicBezTo>
                      <a:pt x="5104829" y="3722520"/>
                      <a:pt x="5105614" y="3726194"/>
                      <a:pt x="5105614" y="3726194"/>
                    </a:cubicBezTo>
                    <a:cubicBezTo>
                      <a:pt x="5105614" y="3726194"/>
                      <a:pt x="5105614" y="3726194"/>
                      <a:pt x="5106399" y="3729869"/>
                    </a:cubicBezTo>
                    <a:cubicBezTo>
                      <a:pt x="5102721" y="3730655"/>
                      <a:pt x="5103506" y="3734329"/>
                      <a:pt x="5103506" y="3734329"/>
                    </a:cubicBezTo>
                    <a:cubicBezTo>
                      <a:pt x="5099044" y="3731440"/>
                      <a:pt x="5094044" y="3744034"/>
                      <a:pt x="5089045" y="3756628"/>
                    </a:cubicBezTo>
                    <a:cubicBezTo>
                      <a:pt x="5093507" y="3759518"/>
                      <a:pt x="5095614" y="3751383"/>
                      <a:pt x="5095614" y="3751383"/>
                    </a:cubicBezTo>
                    <a:cubicBezTo>
                      <a:pt x="5096399" y="3755057"/>
                      <a:pt x="5096399" y="3755057"/>
                      <a:pt x="5096399" y="3755057"/>
                    </a:cubicBezTo>
                    <a:cubicBezTo>
                      <a:pt x="5097184" y="3758732"/>
                      <a:pt x="5097184" y="3758732"/>
                      <a:pt x="5097184" y="3758732"/>
                    </a:cubicBezTo>
                    <a:cubicBezTo>
                      <a:pt x="5097184" y="3758732"/>
                      <a:pt x="5100077" y="3754271"/>
                      <a:pt x="5100077" y="3754271"/>
                    </a:cubicBezTo>
                    <a:cubicBezTo>
                      <a:pt x="5095077" y="3766866"/>
                      <a:pt x="5098754" y="3766080"/>
                      <a:pt x="5090862" y="3783135"/>
                    </a:cubicBezTo>
                    <a:cubicBezTo>
                      <a:pt x="5090077" y="3779461"/>
                      <a:pt x="5090077" y="3779461"/>
                      <a:pt x="5090077" y="3779461"/>
                    </a:cubicBezTo>
                    <a:cubicBezTo>
                      <a:pt x="5090077" y="3779461"/>
                      <a:pt x="5090077" y="3779461"/>
                      <a:pt x="5092970" y="3775001"/>
                    </a:cubicBezTo>
                    <a:cubicBezTo>
                      <a:pt x="5092185" y="3771327"/>
                      <a:pt x="5092185" y="3771327"/>
                      <a:pt x="5092185" y="3771327"/>
                    </a:cubicBezTo>
                    <a:cubicBezTo>
                      <a:pt x="5088507" y="3772112"/>
                      <a:pt x="5085615" y="3776572"/>
                      <a:pt x="5086400" y="3780246"/>
                    </a:cubicBezTo>
                    <a:cubicBezTo>
                      <a:pt x="5086400" y="3780246"/>
                      <a:pt x="5082723" y="3781032"/>
                      <a:pt x="5083508" y="3784706"/>
                    </a:cubicBezTo>
                    <a:cubicBezTo>
                      <a:pt x="5076153" y="3786277"/>
                      <a:pt x="5067476" y="3799657"/>
                      <a:pt x="5055907" y="3817497"/>
                    </a:cubicBezTo>
                    <a:cubicBezTo>
                      <a:pt x="5048015" y="3834552"/>
                      <a:pt x="5040908" y="3855281"/>
                      <a:pt x="5039585" y="3867090"/>
                    </a:cubicBezTo>
                    <a:cubicBezTo>
                      <a:pt x="5039585" y="3867090"/>
                      <a:pt x="5039585" y="3867090"/>
                      <a:pt x="5035908" y="3867875"/>
                    </a:cubicBezTo>
                    <a:cubicBezTo>
                      <a:pt x="5035908" y="3867875"/>
                      <a:pt x="5033016" y="3872335"/>
                      <a:pt x="5033801" y="3876009"/>
                    </a:cubicBezTo>
                    <a:cubicBezTo>
                      <a:pt x="5030123" y="3876795"/>
                      <a:pt x="5030123" y="3876795"/>
                      <a:pt x="5030123" y="3876795"/>
                    </a:cubicBezTo>
                    <a:cubicBezTo>
                      <a:pt x="5030908" y="3880470"/>
                      <a:pt x="5030908" y="3880470"/>
                      <a:pt x="5030908" y="3880470"/>
                    </a:cubicBezTo>
                    <a:cubicBezTo>
                      <a:pt x="5025909" y="3893064"/>
                      <a:pt x="5021446" y="3890175"/>
                      <a:pt x="5017232" y="3906445"/>
                    </a:cubicBezTo>
                    <a:cubicBezTo>
                      <a:pt x="5018802" y="3913793"/>
                      <a:pt x="5023801" y="3901198"/>
                      <a:pt x="5027479" y="3900413"/>
                    </a:cubicBezTo>
                    <a:cubicBezTo>
                      <a:pt x="5027479" y="3900413"/>
                      <a:pt x="5028264" y="3904088"/>
                      <a:pt x="5028264" y="3904088"/>
                    </a:cubicBezTo>
                    <a:cubicBezTo>
                      <a:pt x="5029049" y="3907762"/>
                      <a:pt x="5031941" y="3903302"/>
                      <a:pt x="5031156" y="3899627"/>
                    </a:cubicBezTo>
                    <a:cubicBezTo>
                      <a:pt x="5034833" y="3898841"/>
                      <a:pt x="5034833" y="3898841"/>
                      <a:pt x="5034833" y="3898841"/>
                    </a:cubicBezTo>
                    <a:cubicBezTo>
                      <a:pt x="5029834" y="3911436"/>
                      <a:pt x="5021157" y="3924816"/>
                      <a:pt x="5015372" y="3933736"/>
                    </a:cubicBezTo>
                    <a:cubicBezTo>
                      <a:pt x="5006447" y="3927959"/>
                      <a:pt x="5006447" y="3927959"/>
                      <a:pt x="5006447" y="3927959"/>
                    </a:cubicBezTo>
                    <a:cubicBezTo>
                      <a:pt x="4994093" y="3942124"/>
                      <a:pt x="4981739" y="3956290"/>
                      <a:pt x="4969384" y="3970456"/>
                    </a:cubicBezTo>
                    <a:cubicBezTo>
                      <a:pt x="4961492" y="3987510"/>
                      <a:pt x="4966740" y="3994073"/>
                      <a:pt x="4955170" y="4011913"/>
                    </a:cubicBezTo>
                    <a:cubicBezTo>
                      <a:pt x="4945708" y="4021619"/>
                      <a:pt x="4936246" y="4031325"/>
                      <a:pt x="4921785" y="4053624"/>
                    </a:cubicBezTo>
                    <a:cubicBezTo>
                      <a:pt x="4916785" y="4066219"/>
                      <a:pt x="4927817" y="4063862"/>
                      <a:pt x="4915463" y="4078028"/>
                    </a:cubicBezTo>
                    <a:cubicBezTo>
                      <a:pt x="4876292" y="4128659"/>
                      <a:pt x="4847617" y="4192416"/>
                      <a:pt x="4807661" y="4239374"/>
                    </a:cubicBezTo>
                    <a:cubicBezTo>
                      <a:pt x="4836047" y="4210257"/>
                      <a:pt x="4862078" y="4170117"/>
                      <a:pt x="4885465" y="4153594"/>
                    </a:cubicBezTo>
                    <a:cubicBezTo>
                      <a:pt x="4901249" y="4119486"/>
                      <a:pt x="4924387" y="4083805"/>
                      <a:pt x="4944634" y="4052585"/>
                    </a:cubicBezTo>
                    <a:cubicBezTo>
                      <a:pt x="4945419" y="4056260"/>
                      <a:pt x="4945419" y="4056260"/>
                      <a:pt x="4945419" y="4056260"/>
                    </a:cubicBezTo>
                    <a:cubicBezTo>
                      <a:pt x="4942526" y="4060720"/>
                      <a:pt x="4942526" y="4060720"/>
                      <a:pt x="4943311" y="4064394"/>
                    </a:cubicBezTo>
                    <a:cubicBezTo>
                      <a:pt x="4943311" y="4064394"/>
                      <a:pt x="4946989" y="4063608"/>
                      <a:pt x="4946204" y="4059934"/>
                    </a:cubicBezTo>
                    <a:cubicBezTo>
                      <a:pt x="4952773" y="4054689"/>
                      <a:pt x="4952773" y="4054689"/>
                      <a:pt x="4952773" y="4054689"/>
                    </a:cubicBezTo>
                    <a:cubicBezTo>
                      <a:pt x="4949881" y="4059148"/>
                      <a:pt x="4946989" y="4063608"/>
                      <a:pt x="4944096" y="4068069"/>
                    </a:cubicBezTo>
                    <a:cubicBezTo>
                      <a:pt x="4967483" y="4051546"/>
                      <a:pt x="4987729" y="4020326"/>
                      <a:pt x="5007190" y="3985431"/>
                    </a:cubicBezTo>
                    <a:cubicBezTo>
                      <a:pt x="5025867" y="3946862"/>
                      <a:pt x="5047435" y="3903834"/>
                      <a:pt x="5066112" y="3865264"/>
                    </a:cubicBezTo>
                    <a:cubicBezTo>
                      <a:pt x="5077681" y="3847424"/>
                      <a:pt x="5094250" y="3816990"/>
                      <a:pt x="5106357" y="3783667"/>
                    </a:cubicBezTo>
                    <a:cubicBezTo>
                      <a:pt x="5122926" y="3753233"/>
                      <a:pt x="5131355" y="3720694"/>
                      <a:pt x="5134785" y="3700752"/>
                    </a:cubicBezTo>
                    <a:cubicBezTo>
                      <a:pt x="5145569" y="3679237"/>
                      <a:pt x="5155568" y="3654049"/>
                      <a:pt x="5158998" y="3634105"/>
                    </a:cubicBezTo>
                    <a:cubicBezTo>
                      <a:pt x="5158998" y="3634105"/>
                      <a:pt x="5162675" y="3633319"/>
                      <a:pt x="5161890" y="3629645"/>
                    </a:cubicBezTo>
                    <a:cubicBezTo>
                      <a:pt x="5164783" y="3625185"/>
                      <a:pt x="5164783" y="3625185"/>
                      <a:pt x="5163998" y="3621510"/>
                    </a:cubicBezTo>
                    <a:cubicBezTo>
                      <a:pt x="5189781" y="3562213"/>
                      <a:pt x="5198748" y="3514193"/>
                      <a:pt x="5212714" y="3453577"/>
                    </a:cubicBezTo>
                    <a:cubicBezTo>
                      <a:pt x="5222961" y="3447546"/>
                      <a:pt x="5221639" y="3459355"/>
                      <a:pt x="5226101" y="3462243"/>
                    </a:cubicBezTo>
                    <a:cubicBezTo>
                      <a:pt x="5232671" y="3456998"/>
                      <a:pt x="5234778" y="3448863"/>
                      <a:pt x="5240563" y="3439944"/>
                    </a:cubicBezTo>
                    <a:cubicBezTo>
                      <a:pt x="5237671" y="3444403"/>
                      <a:pt x="5238456" y="3448077"/>
                      <a:pt x="5238456" y="3448077"/>
                    </a:cubicBezTo>
                    <a:cubicBezTo>
                      <a:pt x="5235563" y="3452538"/>
                      <a:pt x="5235563" y="3452538"/>
                      <a:pt x="5236348" y="3456212"/>
                    </a:cubicBezTo>
                    <a:cubicBezTo>
                      <a:pt x="5240026" y="3455426"/>
                      <a:pt x="5239241" y="3451752"/>
                      <a:pt x="5239241" y="3451752"/>
                    </a:cubicBezTo>
                    <a:cubicBezTo>
                      <a:pt x="5242133" y="3447292"/>
                      <a:pt x="5241348" y="3443618"/>
                      <a:pt x="5241348" y="3443618"/>
                    </a:cubicBezTo>
                    <a:cubicBezTo>
                      <a:pt x="5241348" y="3443618"/>
                      <a:pt x="5244240" y="3439158"/>
                      <a:pt x="5244240" y="3439158"/>
                    </a:cubicBezTo>
                    <a:cubicBezTo>
                      <a:pt x="5246348" y="3431023"/>
                      <a:pt x="5248455" y="3422889"/>
                      <a:pt x="5251347" y="3418429"/>
                    </a:cubicBezTo>
                    <a:cubicBezTo>
                      <a:pt x="5251347" y="3418429"/>
                      <a:pt x="5251347" y="3418429"/>
                      <a:pt x="5250562" y="3414755"/>
                    </a:cubicBezTo>
                    <a:cubicBezTo>
                      <a:pt x="5250562" y="3414755"/>
                      <a:pt x="5249777" y="3411081"/>
                      <a:pt x="5249777" y="3411081"/>
                    </a:cubicBezTo>
                    <a:lnTo>
                      <a:pt x="5247019" y="3411670"/>
                    </a:lnTo>
                    <a:lnTo>
                      <a:pt x="5247153" y="3407799"/>
                    </a:lnTo>
                    <a:cubicBezTo>
                      <a:pt x="5246761" y="3405962"/>
                      <a:pt x="5246368" y="3404124"/>
                      <a:pt x="5247422" y="3400057"/>
                    </a:cubicBezTo>
                    <a:cubicBezTo>
                      <a:pt x="5241390" y="3389820"/>
                      <a:pt x="5238745" y="3413437"/>
                      <a:pt x="5231391" y="3415009"/>
                    </a:cubicBezTo>
                    <a:cubicBezTo>
                      <a:pt x="5234820" y="3395065"/>
                      <a:pt x="5230358" y="3392177"/>
                      <a:pt x="5232465" y="3384043"/>
                    </a:cubicBezTo>
                    <a:cubicBezTo>
                      <a:pt x="5228003" y="3381153"/>
                      <a:pt x="5228003" y="3381153"/>
                      <a:pt x="5228003" y="3381153"/>
                    </a:cubicBezTo>
                    <a:cubicBezTo>
                      <a:pt x="5228003" y="3381153"/>
                      <a:pt x="5228003" y="3381153"/>
                      <a:pt x="5231680" y="3380368"/>
                    </a:cubicBezTo>
                    <a:cubicBezTo>
                      <a:pt x="5231680" y="3380368"/>
                      <a:pt x="5230895" y="3376694"/>
                      <a:pt x="5230895" y="3376694"/>
                    </a:cubicBezTo>
                    <a:cubicBezTo>
                      <a:pt x="5233788" y="3372234"/>
                      <a:pt x="5233788" y="3372234"/>
                      <a:pt x="5230110" y="3373020"/>
                    </a:cubicBezTo>
                    <a:cubicBezTo>
                      <a:pt x="5229324" y="3369345"/>
                      <a:pt x="5229324" y="3369345"/>
                      <a:pt x="5229324" y="3369345"/>
                    </a:cubicBezTo>
                    <a:cubicBezTo>
                      <a:pt x="5238539" y="3340481"/>
                      <a:pt x="5248539" y="3315293"/>
                      <a:pt x="5239613" y="3309515"/>
                    </a:cubicBezTo>
                    <a:cubicBezTo>
                      <a:pt x="5235936" y="3310301"/>
                      <a:pt x="5235936" y="3310301"/>
                      <a:pt x="5235936" y="3310301"/>
                    </a:cubicBezTo>
                    <a:cubicBezTo>
                      <a:pt x="5239613" y="3309515"/>
                      <a:pt x="5238828" y="3305841"/>
                      <a:pt x="5238828" y="3305841"/>
                    </a:cubicBezTo>
                    <a:cubicBezTo>
                      <a:pt x="5242506" y="3305056"/>
                      <a:pt x="5240936" y="3297706"/>
                      <a:pt x="5243828" y="3293247"/>
                    </a:cubicBezTo>
                    <a:cubicBezTo>
                      <a:pt x="5243043" y="3289573"/>
                      <a:pt x="5243043" y="3289573"/>
                      <a:pt x="5239366" y="3290358"/>
                    </a:cubicBezTo>
                    <a:cubicBezTo>
                      <a:pt x="5249613" y="3284326"/>
                      <a:pt x="5255935" y="3259924"/>
                      <a:pt x="5260687" y="3228171"/>
                    </a:cubicBezTo>
                    <a:cubicBezTo>
                      <a:pt x="5265439" y="3196420"/>
                      <a:pt x="5262836" y="3166239"/>
                      <a:pt x="5262588" y="3147082"/>
                    </a:cubicBezTo>
                    <a:close/>
                    <a:moveTo>
                      <a:pt x="869439" y="3941889"/>
                    </a:moveTo>
                    <a:cubicBezTo>
                      <a:pt x="869439" y="3941889"/>
                      <a:pt x="869439" y="3941889"/>
                      <a:pt x="870401" y="3946393"/>
                    </a:cubicBezTo>
                    <a:lnTo>
                      <a:pt x="869247" y="3944432"/>
                    </a:lnTo>
                    <a:close/>
                    <a:moveTo>
                      <a:pt x="5600071" y="2827600"/>
                    </a:moveTo>
                    <a:cubicBezTo>
                      <a:pt x="5600071" y="2827600"/>
                      <a:pt x="5600071" y="2827600"/>
                      <a:pt x="5601033" y="2832105"/>
                    </a:cubicBezTo>
                    <a:lnTo>
                      <a:pt x="5600701" y="2831889"/>
                    </a:lnTo>
                    <a:close/>
                    <a:moveTo>
                      <a:pt x="5594604" y="2824058"/>
                    </a:moveTo>
                    <a:lnTo>
                      <a:pt x="5594817" y="2824013"/>
                    </a:lnTo>
                    <a:lnTo>
                      <a:pt x="5595567" y="2828563"/>
                    </a:lnTo>
                    <a:cubicBezTo>
                      <a:pt x="5595567" y="2828563"/>
                      <a:pt x="5595567" y="2828563"/>
                      <a:pt x="5594604" y="2824058"/>
                    </a:cubicBezTo>
                    <a:close/>
                    <a:moveTo>
                      <a:pt x="756958" y="3768116"/>
                    </a:moveTo>
                    <a:cubicBezTo>
                      <a:pt x="761462" y="3767153"/>
                      <a:pt x="763387" y="3776161"/>
                      <a:pt x="764349" y="3780665"/>
                    </a:cubicBezTo>
                    <a:cubicBezTo>
                      <a:pt x="759845" y="3781628"/>
                      <a:pt x="759845" y="3781628"/>
                      <a:pt x="759845" y="3781628"/>
                    </a:cubicBezTo>
                    <a:close/>
                    <a:moveTo>
                      <a:pt x="5540370" y="2614293"/>
                    </a:moveTo>
                    <a:cubicBezTo>
                      <a:pt x="5541332" y="2618797"/>
                      <a:pt x="5545837" y="2617834"/>
                      <a:pt x="5545837" y="2617834"/>
                    </a:cubicBezTo>
                    <a:cubicBezTo>
                      <a:pt x="5541332" y="2618797"/>
                      <a:pt x="5541332" y="2618797"/>
                      <a:pt x="5541332" y="2618797"/>
                    </a:cubicBezTo>
                    <a:cubicBezTo>
                      <a:pt x="5540370" y="2614293"/>
                      <a:pt x="5540370" y="2614293"/>
                      <a:pt x="5540370" y="2614293"/>
                    </a:cubicBezTo>
                    <a:close/>
                    <a:moveTo>
                      <a:pt x="5744362" y="2533034"/>
                    </a:moveTo>
                    <a:cubicBezTo>
                      <a:pt x="5742746" y="2547508"/>
                      <a:pt x="5747249" y="2546546"/>
                      <a:pt x="5751754" y="2545583"/>
                    </a:cubicBezTo>
                    <a:cubicBezTo>
                      <a:pt x="5759452" y="2581616"/>
                      <a:pt x="5762646" y="2618610"/>
                      <a:pt x="5770344" y="2654643"/>
                    </a:cubicBezTo>
                    <a:cubicBezTo>
                      <a:pt x="5775155" y="2677163"/>
                      <a:pt x="5779353" y="2652719"/>
                      <a:pt x="5792210" y="2668810"/>
                    </a:cubicBezTo>
                    <a:cubicBezTo>
                      <a:pt x="5792517" y="2692292"/>
                      <a:pt x="5798946" y="2700338"/>
                      <a:pt x="5800215" y="2728325"/>
                    </a:cubicBezTo>
                    <a:cubicBezTo>
                      <a:pt x="5804720" y="2727363"/>
                      <a:pt x="5807299" y="2717392"/>
                      <a:pt x="5803450" y="2699375"/>
                    </a:cubicBezTo>
                    <a:cubicBezTo>
                      <a:pt x="5805375" y="2708384"/>
                      <a:pt x="5811803" y="2716430"/>
                      <a:pt x="5811149" y="2735408"/>
                    </a:cubicBezTo>
                    <a:cubicBezTo>
                      <a:pt x="5813728" y="2725438"/>
                      <a:pt x="5819194" y="2728979"/>
                      <a:pt x="5820811" y="2714505"/>
                    </a:cubicBezTo>
                    <a:cubicBezTo>
                      <a:pt x="5828161" y="2792999"/>
                      <a:pt x="5835512" y="2871492"/>
                      <a:pt x="5838358" y="2950947"/>
                    </a:cubicBezTo>
                    <a:cubicBezTo>
                      <a:pt x="5840282" y="2959956"/>
                      <a:pt x="5842207" y="2968964"/>
                      <a:pt x="5838665" y="2974430"/>
                    </a:cubicBezTo>
                    <a:cubicBezTo>
                      <a:pt x="5870897" y="3918890"/>
                      <a:pt x="5403604" y="4795814"/>
                      <a:pt x="4638016" y="5312600"/>
                    </a:cubicBezTo>
                    <a:cubicBezTo>
                      <a:pt x="4638016" y="5312600"/>
                      <a:pt x="4638016" y="5312600"/>
                      <a:pt x="4633512" y="5313563"/>
                    </a:cubicBezTo>
                    <a:cubicBezTo>
                      <a:pt x="4633512" y="5313563"/>
                      <a:pt x="4629008" y="5314525"/>
                      <a:pt x="4629008" y="5314525"/>
                    </a:cubicBezTo>
                    <a:cubicBezTo>
                      <a:pt x="4637054" y="5308097"/>
                      <a:pt x="4631588" y="5304555"/>
                      <a:pt x="4623541" y="5310984"/>
                    </a:cubicBezTo>
                    <a:cubicBezTo>
                      <a:pt x="4631588" y="5304555"/>
                      <a:pt x="4631588" y="5304555"/>
                      <a:pt x="4631588" y="5304555"/>
                    </a:cubicBezTo>
                    <a:cubicBezTo>
                      <a:pt x="4635130" y="5299088"/>
                      <a:pt x="4635130" y="5299088"/>
                      <a:pt x="4629663" y="5295546"/>
                    </a:cubicBezTo>
                    <a:cubicBezTo>
                      <a:pt x="4629663" y="5295546"/>
                      <a:pt x="4625159" y="5296509"/>
                      <a:pt x="4621617" y="5301975"/>
                    </a:cubicBezTo>
                    <a:cubicBezTo>
                      <a:pt x="4618076" y="5307442"/>
                      <a:pt x="4618076" y="5307442"/>
                      <a:pt x="4618076" y="5307442"/>
                    </a:cubicBezTo>
                    <a:cubicBezTo>
                      <a:pt x="4613571" y="5308404"/>
                      <a:pt x="4613571" y="5308404"/>
                      <a:pt x="4613571" y="5308404"/>
                    </a:cubicBezTo>
                    <a:cubicBezTo>
                      <a:pt x="4611647" y="5299395"/>
                      <a:pt x="4607142" y="5300358"/>
                      <a:pt x="4599097" y="5306787"/>
                    </a:cubicBezTo>
                    <a:cubicBezTo>
                      <a:pt x="4592013" y="5317720"/>
                      <a:pt x="4600059" y="5311291"/>
                      <a:pt x="4597479" y="5321261"/>
                    </a:cubicBezTo>
                    <a:cubicBezTo>
                      <a:pt x="4605526" y="5314833"/>
                      <a:pt x="4605526" y="5314833"/>
                      <a:pt x="4605526" y="5314833"/>
                    </a:cubicBezTo>
                    <a:cubicBezTo>
                      <a:pt x="4601984" y="5320299"/>
                      <a:pt x="4597479" y="5321261"/>
                      <a:pt x="4602946" y="5324803"/>
                    </a:cubicBezTo>
                    <a:cubicBezTo>
                      <a:pt x="4607450" y="5323841"/>
                      <a:pt x="4611954" y="5322878"/>
                      <a:pt x="4615496" y="5317412"/>
                    </a:cubicBezTo>
                    <a:cubicBezTo>
                      <a:pt x="4619038" y="5311946"/>
                      <a:pt x="4619038" y="5311946"/>
                      <a:pt x="4619038" y="5311946"/>
                    </a:cubicBezTo>
                    <a:cubicBezTo>
                      <a:pt x="4620000" y="5316449"/>
                      <a:pt x="4615496" y="5317412"/>
                      <a:pt x="4616458" y="5321916"/>
                    </a:cubicBezTo>
                    <a:cubicBezTo>
                      <a:pt x="4611954" y="5322878"/>
                      <a:pt x="4611954" y="5322878"/>
                      <a:pt x="4611954" y="5322878"/>
                    </a:cubicBezTo>
                    <a:cubicBezTo>
                      <a:pt x="4608413" y="5328345"/>
                      <a:pt x="4608413" y="5328345"/>
                      <a:pt x="4608413" y="5328345"/>
                    </a:cubicBezTo>
                    <a:cubicBezTo>
                      <a:pt x="4609375" y="5332848"/>
                      <a:pt x="4609375" y="5332848"/>
                      <a:pt x="4609375" y="5332848"/>
                    </a:cubicBezTo>
                    <a:cubicBezTo>
                      <a:pt x="4547587" y="5374307"/>
                      <a:pt x="4480333" y="5412224"/>
                      <a:pt x="4413078" y="5450140"/>
                    </a:cubicBezTo>
                    <a:cubicBezTo>
                      <a:pt x="4412116" y="5445637"/>
                      <a:pt x="4406651" y="5442095"/>
                      <a:pt x="4398604" y="5448524"/>
                    </a:cubicBezTo>
                    <a:cubicBezTo>
                      <a:pt x="4399566" y="5453027"/>
                      <a:pt x="4399566" y="5453027"/>
                      <a:pt x="4399566" y="5453027"/>
                    </a:cubicBezTo>
                    <a:cubicBezTo>
                      <a:pt x="4184292" y="5569664"/>
                      <a:pt x="3944267" y="5658621"/>
                      <a:pt x="3692038" y="5712509"/>
                    </a:cubicBezTo>
                    <a:cubicBezTo>
                      <a:pt x="3097500" y="5839529"/>
                      <a:pt x="2506625" y="5763253"/>
                      <a:pt x="1989514" y="5525218"/>
                    </a:cubicBezTo>
                    <a:cubicBezTo>
                      <a:pt x="1999484" y="5527798"/>
                      <a:pt x="2003988" y="5526835"/>
                      <a:pt x="2003026" y="5522331"/>
                    </a:cubicBezTo>
                    <a:cubicBezTo>
                      <a:pt x="1969266" y="5496576"/>
                      <a:pt x="1962182" y="5507510"/>
                      <a:pt x="1925842" y="5491725"/>
                    </a:cubicBezTo>
                    <a:cubicBezTo>
                      <a:pt x="1925842" y="5491725"/>
                      <a:pt x="1926804" y="5496229"/>
                      <a:pt x="1926804" y="5496229"/>
                    </a:cubicBezTo>
                    <a:cubicBezTo>
                      <a:pt x="1894969" y="5479483"/>
                      <a:pt x="1868599" y="5466278"/>
                      <a:pt x="1836763" y="5449531"/>
                    </a:cubicBezTo>
                    <a:cubicBezTo>
                      <a:pt x="1830334" y="5441485"/>
                      <a:pt x="1793032" y="5421197"/>
                      <a:pt x="1783061" y="5418617"/>
                    </a:cubicBezTo>
                    <a:cubicBezTo>
                      <a:pt x="1782099" y="5414113"/>
                      <a:pt x="1777595" y="5415075"/>
                      <a:pt x="1777595" y="5415075"/>
                    </a:cubicBezTo>
                    <a:cubicBezTo>
                      <a:pt x="1772129" y="5411534"/>
                      <a:pt x="1772129" y="5411534"/>
                      <a:pt x="1773091" y="5416038"/>
                    </a:cubicBezTo>
                    <a:cubicBezTo>
                      <a:pt x="1772129" y="5411534"/>
                      <a:pt x="1767625" y="5412496"/>
                      <a:pt x="1766662" y="5407992"/>
                    </a:cubicBezTo>
                    <a:cubicBezTo>
                      <a:pt x="1756692" y="5405412"/>
                      <a:pt x="1745760" y="5398329"/>
                      <a:pt x="1740293" y="5394787"/>
                    </a:cubicBezTo>
                    <a:cubicBezTo>
                      <a:pt x="1713924" y="5381582"/>
                      <a:pt x="1691096" y="5362911"/>
                      <a:pt x="1664727" y="5349706"/>
                    </a:cubicBezTo>
                    <a:cubicBezTo>
                      <a:pt x="1653794" y="5342623"/>
                      <a:pt x="1642862" y="5335539"/>
                      <a:pt x="1631929" y="5328456"/>
                    </a:cubicBezTo>
                    <a:cubicBezTo>
                      <a:pt x="1610063" y="5314288"/>
                      <a:pt x="1587235" y="5295618"/>
                      <a:pt x="1565371" y="5281450"/>
                    </a:cubicBezTo>
                    <a:cubicBezTo>
                      <a:pt x="1565371" y="5281450"/>
                      <a:pt x="1569874" y="5280488"/>
                      <a:pt x="1569874" y="5280488"/>
                    </a:cubicBezTo>
                    <a:cubicBezTo>
                      <a:pt x="1564408" y="5276946"/>
                      <a:pt x="1559904" y="5277908"/>
                      <a:pt x="1554437" y="5274367"/>
                    </a:cubicBezTo>
                    <a:cubicBezTo>
                      <a:pt x="1365694" y="5140435"/>
                      <a:pt x="1195623" y="4983675"/>
                      <a:pt x="1044223" y="4804087"/>
                    </a:cubicBezTo>
                    <a:cubicBezTo>
                      <a:pt x="872576" y="4595857"/>
                      <a:pt x="735690" y="4351944"/>
                      <a:pt x="631951" y="4086820"/>
                    </a:cubicBezTo>
                    <a:cubicBezTo>
                      <a:pt x="631951" y="4086820"/>
                      <a:pt x="635493" y="4081353"/>
                      <a:pt x="635493" y="4081353"/>
                    </a:cubicBezTo>
                    <a:cubicBezTo>
                      <a:pt x="654124" y="4124469"/>
                      <a:pt x="677914" y="4147644"/>
                      <a:pt x="700742" y="4166316"/>
                    </a:cubicBezTo>
                    <a:cubicBezTo>
                      <a:pt x="708133" y="4178866"/>
                      <a:pt x="710057" y="4187873"/>
                      <a:pt x="711982" y="4196882"/>
                    </a:cubicBezTo>
                    <a:cubicBezTo>
                      <a:pt x="706515" y="4193340"/>
                      <a:pt x="706515" y="4193340"/>
                      <a:pt x="706515" y="4193340"/>
                    </a:cubicBezTo>
                    <a:cubicBezTo>
                      <a:pt x="706515" y="4193340"/>
                      <a:pt x="702011" y="4194302"/>
                      <a:pt x="702011" y="4194302"/>
                    </a:cubicBezTo>
                    <a:cubicBezTo>
                      <a:pt x="702973" y="4198807"/>
                      <a:pt x="707478" y="4197844"/>
                      <a:pt x="707478" y="4197844"/>
                    </a:cubicBezTo>
                    <a:cubicBezTo>
                      <a:pt x="708440" y="4202348"/>
                      <a:pt x="708440" y="4202348"/>
                      <a:pt x="708440" y="4202348"/>
                    </a:cubicBezTo>
                    <a:cubicBezTo>
                      <a:pt x="713906" y="4205890"/>
                      <a:pt x="713906" y="4205890"/>
                      <a:pt x="713906" y="4205890"/>
                    </a:cubicBezTo>
                    <a:cubicBezTo>
                      <a:pt x="724838" y="4212973"/>
                      <a:pt x="731574" y="4244502"/>
                      <a:pt x="732229" y="4225523"/>
                    </a:cubicBezTo>
                    <a:cubicBezTo>
                      <a:pt x="740583" y="4242577"/>
                      <a:pt x="748936" y="4259631"/>
                      <a:pt x="750861" y="4268639"/>
                    </a:cubicBezTo>
                    <a:cubicBezTo>
                      <a:pt x="757289" y="4276685"/>
                      <a:pt x="747012" y="4250623"/>
                      <a:pt x="759869" y="4266714"/>
                    </a:cubicBezTo>
                    <a:cubicBezTo>
                      <a:pt x="763718" y="4284731"/>
                      <a:pt x="761138" y="4294702"/>
                      <a:pt x="761138" y="4294702"/>
                    </a:cubicBezTo>
                    <a:cubicBezTo>
                      <a:pt x="775612" y="4296318"/>
                      <a:pt x="769491" y="4311755"/>
                      <a:pt x="770454" y="4316259"/>
                    </a:cubicBezTo>
                    <a:cubicBezTo>
                      <a:pt x="771416" y="4320764"/>
                      <a:pt x="789739" y="4340397"/>
                      <a:pt x="788122" y="4354871"/>
                    </a:cubicBezTo>
                    <a:cubicBezTo>
                      <a:pt x="797131" y="4352946"/>
                      <a:pt x="807408" y="4379008"/>
                      <a:pt x="816723" y="4400567"/>
                    </a:cubicBezTo>
                    <a:cubicBezTo>
                      <a:pt x="827001" y="4426629"/>
                      <a:pt x="836317" y="4448186"/>
                      <a:pt x="845324" y="4446262"/>
                    </a:cubicBezTo>
                    <a:cubicBezTo>
                      <a:pt x="864610" y="4470400"/>
                      <a:pt x="839859" y="4442720"/>
                      <a:pt x="848211" y="4459775"/>
                    </a:cubicBezTo>
                    <a:cubicBezTo>
                      <a:pt x="861069" y="4475865"/>
                      <a:pt x="848211" y="4459775"/>
                      <a:pt x="865572" y="4474903"/>
                    </a:cubicBezTo>
                    <a:cubicBezTo>
                      <a:pt x="857604" y="4487203"/>
                      <a:pt x="876053" y="4499156"/>
                      <a:pt x="883599" y="4512777"/>
                    </a:cubicBezTo>
                    <a:lnTo>
                      <a:pt x="885976" y="4526170"/>
                    </a:lnTo>
                    <a:lnTo>
                      <a:pt x="885567" y="4525764"/>
                    </a:lnTo>
                    <a:lnTo>
                      <a:pt x="881591" y="4516811"/>
                    </a:lnTo>
                    <a:cubicBezTo>
                      <a:pt x="880989" y="4513997"/>
                      <a:pt x="880508" y="4511745"/>
                      <a:pt x="877775" y="4509974"/>
                    </a:cubicBezTo>
                    <a:cubicBezTo>
                      <a:pt x="874638" y="4511822"/>
                      <a:pt x="875239" y="4514636"/>
                      <a:pt x="877625" y="4517880"/>
                    </a:cubicBezTo>
                    <a:lnTo>
                      <a:pt x="885567" y="4525764"/>
                    </a:lnTo>
                    <a:lnTo>
                      <a:pt x="886128" y="4527028"/>
                    </a:lnTo>
                    <a:lnTo>
                      <a:pt x="885976" y="4526170"/>
                    </a:lnTo>
                    <a:lnTo>
                      <a:pt x="888178" y="4528356"/>
                    </a:lnTo>
                    <a:cubicBezTo>
                      <a:pt x="896176" y="4535477"/>
                      <a:pt x="903489" y="4542157"/>
                      <a:pt x="894482" y="4544081"/>
                    </a:cubicBezTo>
                    <a:cubicBezTo>
                      <a:pt x="917309" y="4562753"/>
                      <a:pt x="924700" y="4575303"/>
                      <a:pt x="933053" y="4592357"/>
                    </a:cubicBezTo>
                    <a:cubicBezTo>
                      <a:pt x="934015" y="4596860"/>
                      <a:pt x="934015" y="4596860"/>
                      <a:pt x="934015" y="4596860"/>
                    </a:cubicBezTo>
                    <a:cubicBezTo>
                      <a:pt x="934015" y="4596860"/>
                      <a:pt x="934978" y="4601364"/>
                      <a:pt x="934978" y="4601364"/>
                    </a:cubicBezTo>
                    <a:cubicBezTo>
                      <a:pt x="939482" y="4600402"/>
                      <a:pt x="939482" y="4600402"/>
                      <a:pt x="939482" y="4600402"/>
                    </a:cubicBezTo>
                    <a:cubicBezTo>
                      <a:pt x="936902" y="4610373"/>
                      <a:pt x="944948" y="4603944"/>
                      <a:pt x="946872" y="4612952"/>
                    </a:cubicBezTo>
                    <a:cubicBezTo>
                      <a:pt x="947834" y="4617456"/>
                      <a:pt x="953301" y="4620998"/>
                      <a:pt x="955226" y="4630006"/>
                    </a:cubicBezTo>
                    <a:cubicBezTo>
                      <a:pt x="966159" y="4637089"/>
                      <a:pt x="988986" y="4655761"/>
                      <a:pt x="998301" y="4677318"/>
                    </a:cubicBezTo>
                    <a:cubicBezTo>
                      <a:pt x="997339" y="4672815"/>
                      <a:pt x="1002806" y="4676356"/>
                      <a:pt x="1008272" y="4679898"/>
                    </a:cubicBezTo>
                    <a:cubicBezTo>
                      <a:pt x="1003768" y="4680860"/>
                      <a:pt x="1003768" y="4680860"/>
                      <a:pt x="1003768" y="4680860"/>
                    </a:cubicBezTo>
                    <a:cubicBezTo>
                      <a:pt x="998301" y="4677318"/>
                      <a:pt x="999264" y="4681823"/>
                      <a:pt x="999264" y="4681823"/>
                    </a:cubicBezTo>
                    <a:cubicBezTo>
                      <a:pt x="1000226" y="4686327"/>
                      <a:pt x="1005693" y="4689868"/>
                      <a:pt x="1005693" y="4689868"/>
                    </a:cubicBezTo>
                    <a:cubicBezTo>
                      <a:pt x="1005693" y="4689868"/>
                      <a:pt x="1005693" y="4689868"/>
                      <a:pt x="1010197" y="4688906"/>
                    </a:cubicBezTo>
                    <a:cubicBezTo>
                      <a:pt x="1011159" y="4693410"/>
                      <a:pt x="1011159" y="4693410"/>
                      <a:pt x="1011159" y="4693410"/>
                    </a:cubicBezTo>
                    <a:cubicBezTo>
                      <a:pt x="1033987" y="4712082"/>
                      <a:pt x="1064512" y="4766786"/>
                      <a:pt x="1068054" y="4761319"/>
                    </a:cubicBezTo>
                    <a:cubicBezTo>
                      <a:pt x="1069016" y="4765823"/>
                      <a:pt x="1069978" y="4770327"/>
                      <a:pt x="1070941" y="4774831"/>
                    </a:cubicBezTo>
                    <a:cubicBezTo>
                      <a:pt x="1074483" y="4769364"/>
                      <a:pt x="1086377" y="4780952"/>
                      <a:pt x="1088302" y="4789960"/>
                    </a:cubicBezTo>
                    <a:cubicBezTo>
                      <a:pt x="1088302" y="4789960"/>
                      <a:pt x="1082836" y="4786418"/>
                      <a:pt x="1082836" y="4786418"/>
                    </a:cubicBezTo>
                    <a:cubicBezTo>
                      <a:pt x="1083799" y="4790923"/>
                      <a:pt x="1083799" y="4790923"/>
                      <a:pt x="1084761" y="4795426"/>
                    </a:cubicBezTo>
                    <a:cubicBezTo>
                      <a:pt x="1089264" y="4794464"/>
                      <a:pt x="1089264" y="4794464"/>
                      <a:pt x="1089264" y="4794464"/>
                    </a:cubicBezTo>
                    <a:cubicBezTo>
                      <a:pt x="1090227" y="4798968"/>
                      <a:pt x="1090227" y="4798968"/>
                      <a:pt x="1090227" y="4798968"/>
                    </a:cubicBezTo>
                    <a:cubicBezTo>
                      <a:pt x="1098580" y="4816022"/>
                      <a:pt x="1121101" y="4811211"/>
                      <a:pt x="1121407" y="4834693"/>
                    </a:cubicBezTo>
                    <a:cubicBezTo>
                      <a:pt x="1142311" y="4844356"/>
                      <a:pt x="1161596" y="4868494"/>
                      <a:pt x="1169950" y="4885547"/>
                    </a:cubicBezTo>
                    <a:cubicBezTo>
                      <a:pt x="1178958" y="4883623"/>
                      <a:pt x="1222995" y="4935440"/>
                      <a:pt x="1230080" y="4924507"/>
                    </a:cubicBezTo>
                    <a:cubicBezTo>
                      <a:pt x="1220109" y="4921928"/>
                      <a:pt x="1190853" y="4895210"/>
                      <a:pt x="1183462" y="4882661"/>
                    </a:cubicBezTo>
                    <a:cubicBezTo>
                      <a:pt x="1182500" y="4878157"/>
                      <a:pt x="1194394" y="4889745"/>
                      <a:pt x="1187004" y="4877195"/>
                    </a:cubicBezTo>
                    <a:cubicBezTo>
                      <a:pt x="1187004" y="4877195"/>
                      <a:pt x="1177033" y="4874615"/>
                      <a:pt x="1176071" y="4870111"/>
                    </a:cubicBezTo>
                    <a:cubicBezTo>
                      <a:pt x="1153243" y="4851440"/>
                      <a:pt x="1127528" y="4819256"/>
                      <a:pt x="1103738" y="4796081"/>
                    </a:cubicBezTo>
                    <a:cubicBezTo>
                      <a:pt x="1102776" y="4791577"/>
                      <a:pt x="1102776" y="4791577"/>
                      <a:pt x="1102776" y="4791577"/>
                    </a:cubicBezTo>
                    <a:cubicBezTo>
                      <a:pt x="1102776" y="4791577"/>
                      <a:pt x="1101814" y="4787074"/>
                      <a:pt x="1101814" y="4787074"/>
                    </a:cubicBezTo>
                    <a:cubicBezTo>
                      <a:pt x="1096348" y="4783532"/>
                      <a:pt x="1096348" y="4783532"/>
                      <a:pt x="1097311" y="4788036"/>
                    </a:cubicBezTo>
                    <a:cubicBezTo>
                      <a:pt x="1077063" y="4759394"/>
                      <a:pt x="1087033" y="4761974"/>
                      <a:pt x="1052310" y="4731715"/>
                    </a:cubicBezTo>
                    <a:cubicBezTo>
                      <a:pt x="1052310" y="4731715"/>
                      <a:pt x="1057776" y="4735257"/>
                      <a:pt x="1062280" y="4734295"/>
                    </a:cubicBezTo>
                    <a:cubicBezTo>
                      <a:pt x="1054889" y="4721745"/>
                      <a:pt x="1051348" y="4727210"/>
                      <a:pt x="1044919" y="4719165"/>
                    </a:cubicBezTo>
                    <a:cubicBezTo>
                      <a:pt x="1049423" y="4718203"/>
                      <a:pt x="1049423" y="4718203"/>
                      <a:pt x="1049423" y="4718203"/>
                    </a:cubicBezTo>
                    <a:cubicBezTo>
                      <a:pt x="1049423" y="4718203"/>
                      <a:pt x="1048461" y="4713698"/>
                      <a:pt x="1048461" y="4713698"/>
                    </a:cubicBezTo>
                    <a:cubicBezTo>
                      <a:pt x="1047499" y="4709195"/>
                      <a:pt x="1042995" y="4710157"/>
                      <a:pt x="1042995" y="4710157"/>
                    </a:cubicBezTo>
                    <a:cubicBezTo>
                      <a:pt x="1042995" y="4710157"/>
                      <a:pt x="1038491" y="4711120"/>
                      <a:pt x="1038491" y="4711120"/>
                    </a:cubicBezTo>
                    <a:cubicBezTo>
                      <a:pt x="1006348" y="4670890"/>
                      <a:pt x="987716" y="4627774"/>
                      <a:pt x="952032" y="4593011"/>
                    </a:cubicBezTo>
                    <a:cubicBezTo>
                      <a:pt x="952032" y="4593011"/>
                      <a:pt x="951070" y="4588508"/>
                      <a:pt x="951070" y="4588508"/>
                    </a:cubicBezTo>
                    <a:cubicBezTo>
                      <a:pt x="951070" y="4588508"/>
                      <a:pt x="950107" y="4584003"/>
                      <a:pt x="945603" y="4584966"/>
                    </a:cubicBezTo>
                    <a:cubicBezTo>
                      <a:pt x="937249" y="4567911"/>
                      <a:pt x="936287" y="4563408"/>
                      <a:pt x="923430" y="4547316"/>
                    </a:cubicBezTo>
                    <a:cubicBezTo>
                      <a:pt x="922468" y="4542812"/>
                      <a:pt x="922468" y="4542812"/>
                      <a:pt x="922468" y="4542812"/>
                    </a:cubicBezTo>
                    <a:cubicBezTo>
                      <a:pt x="921506" y="4538307"/>
                      <a:pt x="921506" y="4538307"/>
                      <a:pt x="921506" y="4538307"/>
                    </a:cubicBezTo>
                    <a:cubicBezTo>
                      <a:pt x="917002" y="4539270"/>
                      <a:pt x="917002" y="4539270"/>
                      <a:pt x="917002" y="4539270"/>
                    </a:cubicBezTo>
                    <a:cubicBezTo>
                      <a:pt x="909610" y="4526720"/>
                      <a:pt x="908648" y="4522217"/>
                      <a:pt x="903182" y="4518674"/>
                    </a:cubicBezTo>
                    <a:cubicBezTo>
                      <a:pt x="906724" y="4513208"/>
                      <a:pt x="906724" y="4513208"/>
                      <a:pt x="906724" y="4513208"/>
                    </a:cubicBezTo>
                    <a:cubicBezTo>
                      <a:pt x="868152" y="4464933"/>
                      <a:pt x="856912" y="4434367"/>
                      <a:pt x="835702" y="4401222"/>
                    </a:cubicBezTo>
                    <a:cubicBezTo>
                      <a:pt x="835702" y="4401222"/>
                      <a:pt x="835702" y="4401222"/>
                      <a:pt x="840206" y="4400260"/>
                    </a:cubicBezTo>
                    <a:cubicBezTo>
                      <a:pt x="839244" y="4395755"/>
                      <a:pt x="839244" y="4395755"/>
                      <a:pt x="839244" y="4395755"/>
                    </a:cubicBezTo>
                    <a:cubicBezTo>
                      <a:pt x="834740" y="4396718"/>
                      <a:pt x="833777" y="4392213"/>
                      <a:pt x="833777" y="4392213"/>
                    </a:cubicBezTo>
                    <a:cubicBezTo>
                      <a:pt x="826791" y="4376045"/>
                      <a:pt x="826127" y="4377069"/>
                      <a:pt x="822708" y="4371399"/>
                    </a:cubicBezTo>
                    <a:lnTo>
                      <a:pt x="820283" y="4366839"/>
                    </a:lnTo>
                    <a:lnTo>
                      <a:pt x="823500" y="4366151"/>
                    </a:lnTo>
                    <a:cubicBezTo>
                      <a:pt x="822538" y="4361647"/>
                      <a:pt x="822538" y="4361647"/>
                      <a:pt x="822538" y="4361647"/>
                    </a:cubicBezTo>
                    <a:cubicBezTo>
                      <a:pt x="822538" y="4361647"/>
                      <a:pt x="817071" y="4358106"/>
                      <a:pt x="817071" y="4358106"/>
                    </a:cubicBezTo>
                    <a:cubicBezTo>
                      <a:pt x="811605" y="4354564"/>
                      <a:pt x="811605" y="4354564"/>
                      <a:pt x="811605" y="4354564"/>
                    </a:cubicBezTo>
                    <a:cubicBezTo>
                      <a:pt x="806793" y="4332043"/>
                      <a:pt x="797786" y="4333967"/>
                      <a:pt x="801327" y="4328502"/>
                    </a:cubicBezTo>
                    <a:cubicBezTo>
                      <a:pt x="783003" y="4308868"/>
                      <a:pt x="776267" y="4277340"/>
                      <a:pt x="756982" y="4253202"/>
                    </a:cubicBezTo>
                    <a:cubicBezTo>
                      <a:pt x="761486" y="4252240"/>
                      <a:pt x="761486" y="4252240"/>
                      <a:pt x="761486" y="4252240"/>
                    </a:cubicBezTo>
                    <a:cubicBezTo>
                      <a:pt x="761486" y="4252240"/>
                      <a:pt x="761486" y="4252240"/>
                      <a:pt x="762448" y="4256744"/>
                    </a:cubicBezTo>
                    <a:cubicBezTo>
                      <a:pt x="763411" y="4261249"/>
                      <a:pt x="767914" y="4260286"/>
                      <a:pt x="767914" y="4260286"/>
                    </a:cubicBezTo>
                    <a:cubicBezTo>
                      <a:pt x="766952" y="4255782"/>
                      <a:pt x="766952" y="4255782"/>
                      <a:pt x="765989" y="4251278"/>
                    </a:cubicBezTo>
                    <a:cubicBezTo>
                      <a:pt x="765027" y="4246774"/>
                      <a:pt x="760524" y="4247736"/>
                      <a:pt x="759562" y="4243232"/>
                    </a:cubicBezTo>
                    <a:cubicBezTo>
                      <a:pt x="768569" y="4241308"/>
                      <a:pt x="755713" y="4225216"/>
                      <a:pt x="751208" y="4226178"/>
                    </a:cubicBezTo>
                    <a:cubicBezTo>
                      <a:pt x="750246" y="4221674"/>
                      <a:pt x="745742" y="4222636"/>
                      <a:pt x="745742" y="4222636"/>
                    </a:cubicBezTo>
                    <a:cubicBezTo>
                      <a:pt x="745742" y="4222636"/>
                      <a:pt x="746704" y="4227140"/>
                      <a:pt x="747666" y="4231645"/>
                    </a:cubicBezTo>
                    <a:cubicBezTo>
                      <a:pt x="745742" y="4222636"/>
                      <a:pt x="741238" y="4223598"/>
                      <a:pt x="734810" y="4215553"/>
                    </a:cubicBezTo>
                    <a:cubicBezTo>
                      <a:pt x="732885" y="4206545"/>
                      <a:pt x="737389" y="4205583"/>
                      <a:pt x="730960" y="4197536"/>
                    </a:cubicBezTo>
                    <a:cubicBezTo>
                      <a:pt x="730960" y="4197536"/>
                      <a:pt x="726456" y="4198499"/>
                      <a:pt x="724531" y="4189491"/>
                    </a:cubicBezTo>
                    <a:cubicBezTo>
                      <a:pt x="729036" y="4188529"/>
                      <a:pt x="729998" y="4193033"/>
                      <a:pt x="729998" y="4193033"/>
                    </a:cubicBezTo>
                    <a:cubicBezTo>
                      <a:pt x="733540" y="4187566"/>
                      <a:pt x="732578" y="4183062"/>
                      <a:pt x="729691" y="4169550"/>
                    </a:cubicBezTo>
                    <a:cubicBezTo>
                      <a:pt x="742548" y="4185642"/>
                      <a:pt x="750246" y="4221674"/>
                      <a:pt x="769532" y="4245812"/>
                    </a:cubicBezTo>
                    <a:cubicBezTo>
                      <a:pt x="778848" y="4267369"/>
                      <a:pt x="808104" y="4294087"/>
                      <a:pt x="808104" y="4294087"/>
                    </a:cubicBezTo>
                    <a:cubicBezTo>
                      <a:pt x="812607" y="4293124"/>
                      <a:pt x="808758" y="4275108"/>
                      <a:pt x="804909" y="4257092"/>
                    </a:cubicBezTo>
                    <a:cubicBezTo>
                      <a:pt x="836704" y="4339783"/>
                      <a:pt x="899374" y="4434714"/>
                      <a:pt x="954652" y="4517097"/>
                    </a:cubicBezTo>
                    <a:cubicBezTo>
                      <a:pt x="950148" y="4518059"/>
                      <a:pt x="950148" y="4518059"/>
                      <a:pt x="951110" y="4522564"/>
                    </a:cubicBezTo>
                    <a:cubicBezTo>
                      <a:pt x="951110" y="4522564"/>
                      <a:pt x="950148" y="4518059"/>
                      <a:pt x="950148" y="4518059"/>
                    </a:cubicBezTo>
                    <a:cubicBezTo>
                      <a:pt x="945643" y="4519022"/>
                      <a:pt x="945643" y="4519022"/>
                      <a:pt x="945643" y="4519022"/>
                    </a:cubicBezTo>
                    <a:cubicBezTo>
                      <a:pt x="945643" y="4519022"/>
                      <a:pt x="946605" y="4523526"/>
                      <a:pt x="947568" y="4528030"/>
                    </a:cubicBezTo>
                    <a:cubicBezTo>
                      <a:pt x="948530" y="4532534"/>
                      <a:pt x="948530" y="4532534"/>
                      <a:pt x="950455" y="4541543"/>
                    </a:cubicBezTo>
                    <a:cubicBezTo>
                      <a:pt x="953997" y="4536076"/>
                      <a:pt x="959463" y="4539618"/>
                      <a:pt x="971358" y="4551205"/>
                    </a:cubicBezTo>
                    <a:cubicBezTo>
                      <a:pt x="972320" y="4555710"/>
                      <a:pt x="972320" y="4555710"/>
                      <a:pt x="972320" y="4555710"/>
                    </a:cubicBezTo>
                    <a:cubicBezTo>
                      <a:pt x="973282" y="4560213"/>
                      <a:pt x="973282" y="4560213"/>
                      <a:pt x="973282" y="4560213"/>
                    </a:cubicBezTo>
                    <a:cubicBezTo>
                      <a:pt x="974245" y="4564718"/>
                      <a:pt x="974245" y="4564718"/>
                      <a:pt x="979711" y="4568259"/>
                    </a:cubicBezTo>
                    <a:cubicBezTo>
                      <a:pt x="980674" y="4572763"/>
                      <a:pt x="985178" y="4571801"/>
                      <a:pt x="986140" y="4576305"/>
                    </a:cubicBezTo>
                    <a:cubicBezTo>
                      <a:pt x="983560" y="4586275"/>
                      <a:pt x="999959" y="4596901"/>
                      <a:pt x="996417" y="4602367"/>
                    </a:cubicBezTo>
                    <a:cubicBezTo>
                      <a:pt x="995455" y="4597864"/>
                      <a:pt x="995455" y="4597864"/>
                      <a:pt x="990952" y="4598826"/>
                    </a:cubicBezTo>
                    <a:lnTo>
                      <a:pt x="991914" y="4603329"/>
                    </a:lnTo>
                    <a:cubicBezTo>
                      <a:pt x="991914" y="4603329"/>
                      <a:pt x="997379" y="4606871"/>
                      <a:pt x="997379" y="4606871"/>
                    </a:cubicBezTo>
                    <a:cubicBezTo>
                      <a:pt x="1003808" y="4614917"/>
                      <a:pt x="1010237" y="4622963"/>
                      <a:pt x="1010237" y="4622963"/>
                    </a:cubicBezTo>
                    <a:cubicBezTo>
                      <a:pt x="1011200" y="4627466"/>
                      <a:pt x="1011200" y="4627466"/>
                      <a:pt x="1011200" y="4627466"/>
                    </a:cubicBezTo>
                    <a:cubicBezTo>
                      <a:pt x="1011200" y="4627466"/>
                      <a:pt x="1012162" y="4631971"/>
                      <a:pt x="1017628" y="4635513"/>
                    </a:cubicBezTo>
                    <a:cubicBezTo>
                      <a:pt x="1018590" y="4640016"/>
                      <a:pt x="1023094" y="4639054"/>
                      <a:pt x="1023094" y="4639054"/>
                    </a:cubicBezTo>
                    <a:cubicBezTo>
                      <a:pt x="1022132" y="4634551"/>
                      <a:pt x="1022132" y="4634551"/>
                      <a:pt x="1022132" y="4634551"/>
                    </a:cubicBezTo>
                    <a:cubicBezTo>
                      <a:pt x="1023094" y="4639054"/>
                      <a:pt x="1023094" y="4639054"/>
                      <a:pt x="1029523" y="4647100"/>
                    </a:cubicBezTo>
                    <a:cubicBezTo>
                      <a:pt x="1028560" y="4642596"/>
                      <a:pt x="1033065" y="4641634"/>
                      <a:pt x="1034027" y="4646138"/>
                    </a:cubicBezTo>
                    <a:cubicBezTo>
                      <a:pt x="1034027" y="4646138"/>
                      <a:pt x="1034989" y="4650642"/>
                      <a:pt x="1040455" y="4654184"/>
                    </a:cubicBezTo>
                    <a:cubicBezTo>
                      <a:pt x="1041417" y="4658688"/>
                      <a:pt x="1041417" y="4658688"/>
                      <a:pt x="1041417" y="4658688"/>
                    </a:cubicBezTo>
                    <a:cubicBezTo>
                      <a:pt x="1042380" y="4663192"/>
                      <a:pt x="1042380" y="4663192"/>
                      <a:pt x="1042380" y="4663192"/>
                    </a:cubicBezTo>
                    <a:cubicBezTo>
                      <a:pt x="1047846" y="4666733"/>
                      <a:pt x="1047846" y="4666733"/>
                      <a:pt x="1047846" y="4666733"/>
                    </a:cubicBezTo>
                    <a:cubicBezTo>
                      <a:pt x="1046884" y="4662230"/>
                      <a:pt x="1046884" y="4662230"/>
                      <a:pt x="1046884" y="4662230"/>
                    </a:cubicBezTo>
                    <a:cubicBezTo>
                      <a:pt x="1060704" y="4682825"/>
                      <a:pt x="1079027" y="4702459"/>
                      <a:pt x="1089960" y="4709542"/>
                    </a:cubicBezTo>
                    <a:cubicBezTo>
                      <a:pt x="1089960" y="4709542"/>
                      <a:pt x="1090922" y="4714047"/>
                      <a:pt x="1096388" y="4717588"/>
                    </a:cubicBezTo>
                    <a:cubicBezTo>
                      <a:pt x="1096388" y="4717588"/>
                      <a:pt x="1101855" y="4721130"/>
                      <a:pt x="1101855" y="4721130"/>
                    </a:cubicBezTo>
                    <a:cubicBezTo>
                      <a:pt x="1101855" y="4721130"/>
                      <a:pt x="1101855" y="4721130"/>
                      <a:pt x="1100893" y="4716625"/>
                    </a:cubicBezTo>
                    <a:cubicBezTo>
                      <a:pt x="1099931" y="4712122"/>
                      <a:pt x="1099931" y="4712122"/>
                      <a:pt x="1099931" y="4712122"/>
                    </a:cubicBezTo>
                    <a:cubicBezTo>
                      <a:pt x="1130148" y="4743343"/>
                      <a:pt x="1131111" y="4747847"/>
                      <a:pt x="1157788" y="4784534"/>
                    </a:cubicBezTo>
                    <a:cubicBezTo>
                      <a:pt x="1172262" y="4786152"/>
                      <a:pt x="1178691" y="4794197"/>
                      <a:pt x="1178691" y="4794197"/>
                    </a:cubicBezTo>
                    <a:cubicBezTo>
                      <a:pt x="1184157" y="4797739"/>
                      <a:pt x="1179653" y="4798701"/>
                      <a:pt x="1186082" y="4806747"/>
                    </a:cubicBezTo>
                    <a:cubicBezTo>
                      <a:pt x="1195090" y="4804822"/>
                      <a:pt x="1193473" y="4819296"/>
                      <a:pt x="1205368" y="4830884"/>
                    </a:cubicBezTo>
                    <a:cubicBezTo>
                      <a:pt x="1222729" y="4846014"/>
                      <a:pt x="1208910" y="4825418"/>
                      <a:pt x="1226271" y="4840547"/>
                    </a:cubicBezTo>
                    <a:cubicBezTo>
                      <a:pt x="1215338" y="4833464"/>
                      <a:pt x="1228195" y="4849556"/>
                      <a:pt x="1241052" y="4865648"/>
                    </a:cubicBezTo>
                    <a:cubicBezTo>
                      <a:pt x="1240090" y="4861143"/>
                      <a:pt x="1240090" y="4861143"/>
                      <a:pt x="1235587" y="4862105"/>
                    </a:cubicBezTo>
                    <a:cubicBezTo>
                      <a:pt x="1234624" y="4857601"/>
                      <a:pt x="1229158" y="4854060"/>
                      <a:pt x="1230120" y="4858563"/>
                    </a:cubicBezTo>
                    <a:cubicBezTo>
                      <a:pt x="1225616" y="4859526"/>
                      <a:pt x="1231082" y="4863068"/>
                      <a:pt x="1232045" y="4867572"/>
                    </a:cubicBezTo>
                    <a:cubicBezTo>
                      <a:pt x="1237511" y="4871113"/>
                      <a:pt x="1237511" y="4871113"/>
                      <a:pt x="1238474" y="4875617"/>
                    </a:cubicBezTo>
                    <a:cubicBezTo>
                      <a:pt x="1233007" y="4872076"/>
                      <a:pt x="1225616" y="4859526"/>
                      <a:pt x="1222074" y="4864992"/>
                    </a:cubicBezTo>
                    <a:cubicBezTo>
                      <a:pt x="1233007" y="4872076"/>
                      <a:pt x="1239436" y="4880122"/>
                      <a:pt x="1243939" y="4879160"/>
                    </a:cubicBezTo>
                    <a:cubicBezTo>
                      <a:pt x="1243939" y="4879160"/>
                      <a:pt x="1249406" y="4882701"/>
                      <a:pt x="1249406" y="4882701"/>
                    </a:cubicBezTo>
                    <a:cubicBezTo>
                      <a:pt x="1255835" y="4890747"/>
                      <a:pt x="1255835" y="4890747"/>
                      <a:pt x="1260338" y="4889785"/>
                    </a:cubicBezTo>
                    <a:cubicBezTo>
                      <a:pt x="1265805" y="4893326"/>
                      <a:pt x="1260338" y="4889785"/>
                      <a:pt x="1259376" y="4885281"/>
                    </a:cubicBezTo>
                    <a:cubicBezTo>
                      <a:pt x="1258413" y="4880776"/>
                      <a:pt x="1258413" y="4880776"/>
                      <a:pt x="1253910" y="4881738"/>
                    </a:cubicBezTo>
                    <a:cubicBezTo>
                      <a:pt x="1252948" y="4877235"/>
                      <a:pt x="1252948" y="4877235"/>
                      <a:pt x="1252948" y="4877235"/>
                    </a:cubicBezTo>
                    <a:cubicBezTo>
                      <a:pt x="1263880" y="4884318"/>
                      <a:pt x="1261956" y="4875311"/>
                      <a:pt x="1270309" y="4892364"/>
                    </a:cubicBezTo>
                    <a:cubicBezTo>
                      <a:pt x="1279316" y="4890439"/>
                      <a:pt x="1262918" y="4879814"/>
                      <a:pt x="1266460" y="4874348"/>
                    </a:cubicBezTo>
                    <a:cubicBezTo>
                      <a:pt x="1284783" y="4893981"/>
                      <a:pt x="1275775" y="4895906"/>
                      <a:pt x="1286708" y="4902990"/>
                    </a:cubicBezTo>
                    <a:cubicBezTo>
                      <a:pt x="1282203" y="4903952"/>
                      <a:pt x="1282203" y="4903952"/>
                      <a:pt x="1282203" y="4903952"/>
                    </a:cubicBezTo>
                    <a:cubicBezTo>
                      <a:pt x="1276738" y="4900410"/>
                      <a:pt x="1276738" y="4900410"/>
                      <a:pt x="1272233" y="4901372"/>
                    </a:cubicBezTo>
                    <a:cubicBezTo>
                      <a:pt x="1272233" y="4901372"/>
                      <a:pt x="1277700" y="4904914"/>
                      <a:pt x="1278662" y="4909418"/>
                    </a:cubicBezTo>
                    <a:cubicBezTo>
                      <a:pt x="1269654" y="4911342"/>
                      <a:pt x="1269654" y="4911342"/>
                      <a:pt x="1285090" y="4917464"/>
                    </a:cubicBezTo>
                    <a:cubicBezTo>
                      <a:pt x="1280587" y="4918427"/>
                      <a:pt x="1280587" y="4918427"/>
                      <a:pt x="1280587" y="4918427"/>
                    </a:cubicBezTo>
                    <a:cubicBezTo>
                      <a:pt x="1281549" y="4922930"/>
                      <a:pt x="1282511" y="4927434"/>
                      <a:pt x="1287015" y="4926472"/>
                    </a:cubicBezTo>
                    <a:cubicBezTo>
                      <a:pt x="1287015" y="4926472"/>
                      <a:pt x="1287015" y="4926472"/>
                      <a:pt x="1291519" y="4925510"/>
                    </a:cubicBezTo>
                    <a:cubicBezTo>
                      <a:pt x="1292481" y="4930014"/>
                      <a:pt x="1292481" y="4930014"/>
                      <a:pt x="1292481" y="4930014"/>
                    </a:cubicBezTo>
                    <a:lnTo>
                      <a:pt x="1298910" y="4938059"/>
                    </a:lnTo>
                    <a:lnTo>
                      <a:pt x="1292356" y="4937694"/>
                    </a:lnTo>
                    <a:cubicBezTo>
                      <a:pt x="1290547" y="4937491"/>
                      <a:pt x="1289420" y="4937732"/>
                      <a:pt x="1289901" y="4939984"/>
                    </a:cubicBezTo>
                    <a:cubicBezTo>
                      <a:pt x="1289901" y="4939984"/>
                      <a:pt x="1291510" y="4941996"/>
                      <a:pt x="1293236" y="4944571"/>
                    </a:cubicBezTo>
                    <a:lnTo>
                      <a:pt x="1296561" y="4951097"/>
                    </a:lnTo>
                    <a:lnTo>
                      <a:pt x="1291826" y="4948992"/>
                    </a:lnTo>
                    <a:cubicBezTo>
                      <a:pt x="1282818" y="4950916"/>
                      <a:pt x="1301142" y="4970550"/>
                      <a:pt x="1310150" y="4968626"/>
                    </a:cubicBezTo>
                    <a:cubicBezTo>
                      <a:pt x="1310150" y="4968626"/>
                      <a:pt x="1311113" y="4973130"/>
                      <a:pt x="1315616" y="4972168"/>
                    </a:cubicBezTo>
                    <a:cubicBezTo>
                      <a:pt x="1316579" y="4976671"/>
                      <a:pt x="1316579" y="4976671"/>
                      <a:pt x="1316579" y="4976671"/>
                    </a:cubicBezTo>
                    <a:cubicBezTo>
                      <a:pt x="1322045" y="4980213"/>
                      <a:pt x="1321083" y="4975709"/>
                      <a:pt x="1321083" y="4975709"/>
                    </a:cubicBezTo>
                    <a:cubicBezTo>
                      <a:pt x="1321083" y="4975709"/>
                      <a:pt x="1315616" y="4972168"/>
                      <a:pt x="1315616" y="4972168"/>
                    </a:cubicBezTo>
                    <a:cubicBezTo>
                      <a:pt x="1319158" y="4966701"/>
                      <a:pt x="1308226" y="4959618"/>
                      <a:pt x="1302760" y="4956076"/>
                    </a:cubicBezTo>
                    <a:cubicBezTo>
                      <a:pt x="1308226" y="4959618"/>
                      <a:pt x="1308226" y="4959618"/>
                      <a:pt x="1308226" y="4959618"/>
                    </a:cubicBezTo>
                    <a:cubicBezTo>
                      <a:pt x="1313692" y="4963159"/>
                      <a:pt x="1318196" y="4962197"/>
                      <a:pt x="1317234" y="4957694"/>
                    </a:cubicBezTo>
                    <a:cubicBezTo>
                      <a:pt x="1317234" y="4957694"/>
                      <a:pt x="1316271" y="4953189"/>
                      <a:pt x="1310805" y="4949647"/>
                    </a:cubicBezTo>
                    <a:cubicBezTo>
                      <a:pt x="1305339" y="4946105"/>
                      <a:pt x="1305339" y="4946105"/>
                      <a:pt x="1305339" y="4946105"/>
                    </a:cubicBezTo>
                    <a:cubicBezTo>
                      <a:pt x="1326241" y="4955769"/>
                      <a:pt x="1305339" y="4946105"/>
                      <a:pt x="1296986" y="4929052"/>
                    </a:cubicBezTo>
                    <a:cubicBezTo>
                      <a:pt x="1302452" y="4932593"/>
                      <a:pt x="1302452" y="4932593"/>
                      <a:pt x="1302452" y="4932593"/>
                    </a:cubicBezTo>
                    <a:cubicBezTo>
                      <a:pt x="1302452" y="4932593"/>
                      <a:pt x="1301490" y="4928089"/>
                      <a:pt x="1301490" y="4928089"/>
                    </a:cubicBezTo>
                    <a:cubicBezTo>
                      <a:pt x="1301490" y="4928089"/>
                      <a:pt x="1300528" y="4923585"/>
                      <a:pt x="1300528" y="4923585"/>
                    </a:cubicBezTo>
                    <a:cubicBezTo>
                      <a:pt x="1296024" y="4924547"/>
                      <a:pt x="1296024" y="4924547"/>
                      <a:pt x="1295061" y="4920043"/>
                    </a:cubicBezTo>
                    <a:cubicBezTo>
                      <a:pt x="1299565" y="4919081"/>
                      <a:pt x="1294099" y="4915540"/>
                      <a:pt x="1293137" y="4911035"/>
                    </a:cubicBezTo>
                    <a:cubicBezTo>
                      <a:pt x="1303107" y="4913615"/>
                      <a:pt x="1309535" y="4921661"/>
                      <a:pt x="1322392" y="4937753"/>
                    </a:cubicBezTo>
                    <a:cubicBezTo>
                      <a:pt x="1322392" y="4937753"/>
                      <a:pt x="1322392" y="4937753"/>
                      <a:pt x="1317889" y="4938715"/>
                    </a:cubicBezTo>
                    <a:cubicBezTo>
                      <a:pt x="1317889" y="4938715"/>
                      <a:pt x="1317889" y="4938715"/>
                      <a:pt x="1318851" y="4943218"/>
                    </a:cubicBezTo>
                    <a:cubicBezTo>
                      <a:pt x="1318851" y="4943218"/>
                      <a:pt x="1323354" y="4942256"/>
                      <a:pt x="1323354" y="4942256"/>
                    </a:cubicBezTo>
                    <a:cubicBezTo>
                      <a:pt x="1324317" y="4946760"/>
                      <a:pt x="1324317" y="4946760"/>
                      <a:pt x="1324317" y="4946760"/>
                    </a:cubicBezTo>
                    <a:cubicBezTo>
                      <a:pt x="1328821" y="4945798"/>
                      <a:pt x="1328821" y="4945798"/>
                      <a:pt x="1328821" y="4945798"/>
                    </a:cubicBezTo>
                    <a:cubicBezTo>
                      <a:pt x="1335250" y="4953844"/>
                      <a:pt x="1331708" y="4959310"/>
                      <a:pt x="1342641" y="4966394"/>
                    </a:cubicBezTo>
                    <a:cubicBezTo>
                      <a:pt x="1343603" y="4970897"/>
                      <a:pt x="1343603" y="4970897"/>
                      <a:pt x="1343603" y="4970897"/>
                    </a:cubicBezTo>
                    <a:cubicBezTo>
                      <a:pt x="1343603" y="4970897"/>
                      <a:pt x="1344566" y="4975402"/>
                      <a:pt x="1349069" y="4974440"/>
                    </a:cubicBezTo>
                    <a:cubicBezTo>
                      <a:pt x="1349069" y="4974440"/>
                      <a:pt x="1348107" y="4969935"/>
                      <a:pt x="1348107" y="4969935"/>
                    </a:cubicBezTo>
                    <a:cubicBezTo>
                      <a:pt x="1359040" y="4977019"/>
                      <a:pt x="1361927" y="4990531"/>
                      <a:pt x="1370935" y="4988607"/>
                    </a:cubicBezTo>
                    <a:cubicBezTo>
                      <a:pt x="1371897" y="4993111"/>
                      <a:pt x="1371897" y="4993111"/>
                      <a:pt x="1377363" y="4996652"/>
                    </a:cubicBezTo>
                    <a:cubicBezTo>
                      <a:pt x="1377363" y="4996652"/>
                      <a:pt x="1377363" y="4996652"/>
                      <a:pt x="1376401" y="4992149"/>
                    </a:cubicBezTo>
                    <a:cubicBezTo>
                      <a:pt x="1401153" y="5019827"/>
                      <a:pt x="1391838" y="4998270"/>
                      <a:pt x="1397304" y="5001812"/>
                    </a:cubicBezTo>
                    <a:cubicBezTo>
                      <a:pt x="1405658" y="5018865"/>
                      <a:pt x="1434914" y="5045582"/>
                      <a:pt x="1457741" y="5064254"/>
                    </a:cubicBezTo>
                    <a:cubicBezTo>
                      <a:pt x="1462246" y="5063292"/>
                      <a:pt x="1462246" y="5063292"/>
                      <a:pt x="1462246" y="5063292"/>
                    </a:cubicBezTo>
                    <a:cubicBezTo>
                      <a:pt x="1463208" y="5067795"/>
                      <a:pt x="1467712" y="5066833"/>
                      <a:pt x="1467712" y="5066833"/>
                    </a:cubicBezTo>
                    <a:cubicBezTo>
                      <a:pt x="1483149" y="5072955"/>
                      <a:pt x="1496968" y="5093550"/>
                      <a:pt x="1498892" y="5102559"/>
                    </a:cubicBezTo>
                    <a:cubicBezTo>
                      <a:pt x="1502435" y="5097092"/>
                      <a:pt x="1502435" y="5097092"/>
                      <a:pt x="1507901" y="5100634"/>
                    </a:cubicBezTo>
                    <a:cubicBezTo>
                      <a:pt x="1507901" y="5100634"/>
                      <a:pt x="1508863" y="5105137"/>
                      <a:pt x="1509826" y="5109642"/>
                    </a:cubicBezTo>
                    <a:cubicBezTo>
                      <a:pt x="1513367" y="5104175"/>
                      <a:pt x="1518833" y="5107717"/>
                      <a:pt x="1525262" y="5115763"/>
                    </a:cubicBezTo>
                    <a:cubicBezTo>
                      <a:pt x="1520758" y="5116725"/>
                      <a:pt x="1520758" y="5116725"/>
                      <a:pt x="1520758" y="5116725"/>
                    </a:cubicBezTo>
                    <a:cubicBezTo>
                      <a:pt x="1521720" y="5121229"/>
                      <a:pt x="1527187" y="5124771"/>
                      <a:pt x="1527187" y="5124771"/>
                    </a:cubicBezTo>
                    <a:cubicBezTo>
                      <a:pt x="1527187" y="5124771"/>
                      <a:pt x="1531691" y="5123809"/>
                      <a:pt x="1531691" y="5123809"/>
                    </a:cubicBezTo>
                    <a:cubicBezTo>
                      <a:pt x="1534578" y="5137321"/>
                      <a:pt x="1577346" y="5161151"/>
                      <a:pt x="1565451" y="5149564"/>
                    </a:cubicBezTo>
                    <a:cubicBezTo>
                      <a:pt x="1556443" y="5151489"/>
                      <a:pt x="1567069" y="5135089"/>
                      <a:pt x="1558060" y="5137014"/>
                    </a:cubicBezTo>
                    <a:cubicBezTo>
                      <a:pt x="1554518" y="5142480"/>
                      <a:pt x="1543586" y="5135397"/>
                      <a:pt x="1537157" y="5127351"/>
                    </a:cubicBezTo>
                    <a:cubicBezTo>
                      <a:pt x="1538119" y="5131855"/>
                      <a:pt x="1542623" y="5130892"/>
                      <a:pt x="1542623" y="5130892"/>
                    </a:cubicBezTo>
                    <a:cubicBezTo>
                      <a:pt x="1548090" y="5134434"/>
                      <a:pt x="1548090" y="5134434"/>
                      <a:pt x="1548090" y="5134434"/>
                    </a:cubicBezTo>
                    <a:cubicBezTo>
                      <a:pt x="1547128" y="5129930"/>
                      <a:pt x="1547128" y="5129930"/>
                      <a:pt x="1546166" y="5125426"/>
                    </a:cubicBezTo>
                    <a:cubicBezTo>
                      <a:pt x="1546166" y="5125426"/>
                      <a:pt x="1551631" y="5128968"/>
                      <a:pt x="1551631" y="5128968"/>
                    </a:cubicBezTo>
                    <a:cubicBezTo>
                      <a:pt x="1551631" y="5128968"/>
                      <a:pt x="1550669" y="5124464"/>
                      <a:pt x="1550669" y="5124464"/>
                    </a:cubicBezTo>
                    <a:cubicBezTo>
                      <a:pt x="1545203" y="5120922"/>
                      <a:pt x="1545203" y="5120922"/>
                      <a:pt x="1545203" y="5120922"/>
                    </a:cubicBezTo>
                    <a:cubicBezTo>
                      <a:pt x="1539737" y="5117380"/>
                      <a:pt x="1539737" y="5117380"/>
                      <a:pt x="1539737" y="5117380"/>
                    </a:cubicBezTo>
                    <a:cubicBezTo>
                      <a:pt x="1543279" y="5111913"/>
                      <a:pt x="1549707" y="5119960"/>
                      <a:pt x="1554211" y="5118998"/>
                    </a:cubicBezTo>
                    <a:cubicBezTo>
                      <a:pt x="1554211" y="5118998"/>
                      <a:pt x="1555173" y="5123502"/>
                      <a:pt x="1555173" y="5123502"/>
                    </a:cubicBezTo>
                    <a:cubicBezTo>
                      <a:pt x="1556135" y="5128005"/>
                      <a:pt x="1556135" y="5128005"/>
                      <a:pt x="1556135" y="5128005"/>
                    </a:cubicBezTo>
                    <a:cubicBezTo>
                      <a:pt x="1561602" y="5131547"/>
                      <a:pt x="1567069" y="5135089"/>
                      <a:pt x="1571572" y="5134127"/>
                    </a:cubicBezTo>
                    <a:cubicBezTo>
                      <a:pt x="1571572" y="5134127"/>
                      <a:pt x="1576077" y="5133165"/>
                      <a:pt x="1570610" y="5129623"/>
                    </a:cubicBezTo>
                    <a:cubicBezTo>
                      <a:pt x="1569648" y="5125119"/>
                      <a:pt x="1569648" y="5125119"/>
                      <a:pt x="1569648" y="5125119"/>
                    </a:cubicBezTo>
                    <a:cubicBezTo>
                      <a:pt x="1586047" y="5135744"/>
                      <a:pt x="1567069" y="5135089"/>
                      <a:pt x="1587010" y="5140248"/>
                    </a:cubicBezTo>
                    <a:cubicBezTo>
                      <a:pt x="1587972" y="5144752"/>
                      <a:pt x="1587972" y="5144752"/>
                      <a:pt x="1587972" y="5144752"/>
                    </a:cubicBezTo>
                    <a:cubicBezTo>
                      <a:pt x="1588934" y="5149256"/>
                      <a:pt x="1588934" y="5149256"/>
                      <a:pt x="1593438" y="5148294"/>
                    </a:cubicBezTo>
                    <a:cubicBezTo>
                      <a:pt x="1598904" y="5151836"/>
                      <a:pt x="1598904" y="5151836"/>
                      <a:pt x="1598904" y="5151836"/>
                    </a:cubicBezTo>
                    <a:cubicBezTo>
                      <a:pt x="1604371" y="5155378"/>
                      <a:pt x="1604371" y="5155378"/>
                      <a:pt x="1610799" y="5163423"/>
                    </a:cubicBezTo>
                    <a:cubicBezTo>
                      <a:pt x="1618845" y="5156994"/>
                      <a:pt x="1646177" y="5174704"/>
                      <a:pt x="1638786" y="5162154"/>
                    </a:cubicBezTo>
                    <a:cubicBezTo>
                      <a:pt x="1636534" y="5162635"/>
                      <a:pt x="1632675" y="5161104"/>
                      <a:pt x="1628575" y="5158449"/>
                    </a:cubicBezTo>
                    <a:lnTo>
                      <a:pt x="1621158" y="5151791"/>
                    </a:lnTo>
                    <a:lnTo>
                      <a:pt x="1626891" y="5150566"/>
                    </a:lnTo>
                    <a:cubicBezTo>
                      <a:pt x="1654223" y="5168275"/>
                      <a:pt x="1681554" y="5185984"/>
                      <a:pt x="1698916" y="5201113"/>
                    </a:cubicBezTo>
                    <a:cubicBezTo>
                      <a:pt x="1699878" y="5205617"/>
                      <a:pt x="1704383" y="5204655"/>
                      <a:pt x="1704383" y="5204655"/>
                    </a:cubicBezTo>
                    <a:cubicBezTo>
                      <a:pt x="1721744" y="5219784"/>
                      <a:pt x="1688945" y="5198534"/>
                      <a:pt x="1695374" y="5206579"/>
                    </a:cubicBezTo>
                    <a:cubicBezTo>
                      <a:pt x="1716277" y="5216242"/>
                      <a:pt x="1711773" y="5217205"/>
                      <a:pt x="1713697" y="5226213"/>
                    </a:cubicBezTo>
                    <a:cubicBezTo>
                      <a:pt x="1733638" y="5231372"/>
                      <a:pt x="1741992" y="5248426"/>
                      <a:pt x="1734601" y="5235876"/>
                    </a:cubicBezTo>
                    <a:cubicBezTo>
                      <a:pt x="1739105" y="5234914"/>
                      <a:pt x="1739105" y="5234914"/>
                      <a:pt x="1739105" y="5234914"/>
                    </a:cubicBezTo>
                    <a:cubicBezTo>
                      <a:pt x="1743608" y="5233952"/>
                      <a:pt x="1743608" y="5233952"/>
                      <a:pt x="1743608" y="5233952"/>
                    </a:cubicBezTo>
                    <a:cubicBezTo>
                      <a:pt x="1749075" y="5237493"/>
                      <a:pt x="1759046" y="5240073"/>
                      <a:pt x="1765474" y="5248118"/>
                    </a:cubicBezTo>
                    <a:cubicBezTo>
                      <a:pt x="1764511" y="5243615"/>
                      <a:pt x="1769016" y="5242652"/>
                      <a:pt x="1774483" y="5246193"/>
                    </a:cubicBezTo>
                    <a:cubicBezTo>
                      <a:pt x="1794423" y="5251353"/>
                      <a:pt x="1814672" y="5279995"/>
                      <a:pt x="1840078" y="5288696"/>
                    </a:cubicBezTo>
                    <a:cubicBezTo>
                      <a:pt x="1846507" y="5296741"/>
                      <a:pt x="1850049" y="5291274"/>
                      <a:pt x="1860019" y="5293854"/>
                    </a:cubicBezTo>
                    <a:cubicBezTo>
                      <a:pt x="1860019" y="5293854"/>
                      <a:pt x="1866448" y="5301901"/>
                      <a:pt x="1872877" y="5309946"/>
                    </a:cubicBezTo>
                    <a:cubicBezTo>
                      <a:pt x="1926578" y="5340859"/>
                      <a:pt x="2003762" y="5371466"/>
                      <a:pt x="2056500" y="5397876"/>
                    </a:cubicBezTo>
                    <a:cubicBezTo>
                      <a:pt x="2082870" y="5411080"/>
                      <a:pt x="2103773" y="5420743"/>
                      <a:pt x="2135609" y="5437490"/>
                    </a:cubicBezTo>
                    <a:cubicBezTo>
                      <a:pt x="2145579" y="5440070"/>
                      <a:pt x="2170024" y="5444266"/>
                      <a:pt x="2180957" y="5451349"/>
                    </a:cubicBezTo>
                    <a:cubicBezTo>
                      <a:pt x="2180957" y="5451349"/>
                      <a:pt x="2187385" y="5459396"/>
                      <a:pt x="2187385" y="5459396"/>
                    </a:cubicBezTo>
                    <a:cubicBezTo>
                      <a:pt x="2212793" y="5468096"/>
                      <a:pt x="2211830" y="5463592"/>
                      <a:pt x="2228229" y="5474217"/>
                    </a:cubicBezTo>
                    <a:cubicBezTo>
                      <a:pt x="2217297" y="5467134"/>
                      <a:pt x="2275502" y="5497085"/>
                      <a:pt x="2305413" y="5504824"/>
                    </a:cubicBezTo>
                    <a:cubicBezTo>
                      <a:pt x="2352685" y="5527692"/>
                      <a:pt x="2417013" y="5542206"/>
                      <a:pt x="2473293" y="5563150"/>
                    </a:cubicBezTo>
                    <a:cubicBezTo>
                      <a:pt x="2497738" y="5567346"/>
                      <a:pt x="2533115" y="5578627"/>
                      <a:pt x="2572035" y="5584441"/>
                    </a:cubicBezTo>
                    <a:cubicBezTo>
                      <a:pt x="2611917" y="5594759"/>
                      <a:pt x="2655341" y="5599610"/>
                      <a:pt x="2679785" y="5603808"/>
                    </a:cubicBezTo>
                    <a:cubicBezTo>
                      <a:pt x="2747653" y="5612856"/>
                      <a:pt x="2802972" y="5629295"/>
                      <a:pt x="2856366" y="5636726"/>
                    </a:cubicBezTo>
                    <a:cubicBezTo>
                      <a:pt x="2894323" y="5638036"/>
                      <a:pt x="2946755" y="5640963"/>
                      <a:pt x="2989216" y="5641311"/>
                    </a:cubicBezTo>
                    <a:cubicBezTo>
                      <a:pt x="3014623" y="5650012"/>
                      <a:pt x="3047114" y="5647780"/>
                      <a:pt x="3079605" y="5645548"/>
                    </a:cubicBezTo>
                    <a:cubicBezTo>
                      <a:pt x="3096004" y="5656173"/>
                      <a:pt x="3142970" y="5655559"/>
                      <a:pt x="3189935" y="5654944"/>
                    </a:cubicBezTo>
                    <a:cubicBezTo>
                      <a:pt x="3236900" y="5654329"/>
                      <a:pt x="3283865" y="5653715"/>
                      <a:pt x="3300264" y="5664340"/>
                    </a:cubicBezTo>
                    <a:cubicBezTo>
                      <a:pt x="3313777" y="5661453"/>
                      <a:pt x="3337259" y="5661146"/>
                      <a:pt x="3342726" y="5664687"/>
                    </a:cubicBezTo>
                    <a:cubicBezTo>
                      <a:pt x="3354313" y="5652793"/>
                      <a:pt x="3405783" y="5651215"/>
                      <a:pt x="3412212" y="5659262"/>
                    </a:cubicBezTo>
                    <a:cubicBezTo>
                      <a:pt x="3416716" y="5658299"/>
                      <a:pt x="3425724" y="5656375"/>
                      <a:pt x="3430228" y="5655412"/>
                    </a:cubicBezTo>
                    <a:cubicBezTo>
                      <a:pt x="3433115" y="5668925"/>
                      <a:pt x="3471726" y="5651255"/>
                      <a:pt x="3505179" y="5653528"/>
                    </a:cubicBezTo>
                    <a:cubicBezTo>
                      <a:pt x="3509684" y="5652566"/>
                      <a:pt x="3509684" y="5652566"/>
                      <a:pt x="3509684" y="5652566"/>
                    </a:cubicBezTo>
                    <a:cubicBezTo>
                      <a:pt x="3509684" y="5652566"/>
                      <a:pt x="3510646" y="5657069"/>
                      <a:pt x="3510646" y="5657069"/>
                    </a:cubicBezTo>
                    <a:cubicBezTo>
                      <a:pt x="3515150" y="5656107"/>
                      <a:pt x="3515150" y="5656107"/>
                      <a:pt x="3519654" y="5655145"/>
                    </a:cubicBezTo>
                    <a:cubicBezTo>
                      <a:pt x="3519654" y="5655145"/>
                      <a:pt x="3519654" y="5655145"/>
                      <a:pt x="3518691" y="5650641"/>
                    </a:cubicBezTo>
                    <a:cubicBezTo>
                      <a:pt x="3518691" y="5650641"/>
                      <a:pt x="3514188" y="5651604"/>
                      <a:pt x="3514188" y="5651604"/>
                    </a:cubicBezTo>
                    <a:cubicBezTo>
                      <a:pt x="3523196" y="5649679"/>
                      <a:pt x="3536708" y="5646792"/>
                      <a:pt x="3535746" y="5642288"/>
                    </a:cubicBezTo>
                    <a:cubicBezTo>
                      <a:pt x="3614240" y="5634937"/>
                      <a:pt x="3691771" y="5623083"/>
                      <a:pt x="3771882" y="5601257"/>
                    </a:cubicBezTo>
                    <a:cubicBezTo>
                      <a:pt x="3802449" y="5590018"/>
                      <a:pt x="3824970" y="5585207"/>
                      <a:pt x="3861001" y="5577509"/>
                    </a:cubicBezTo>
                    <a:cubicBezTo>
                      <a:pt x="3900576" y="5564344"/>
                      <a:pt x="3957204" y="5542826"/>
                      <a:pt x="4010291" y="5526775"/>
                    </a:cubicBezTo>
                    <a:cubicBezTo>
                      <a:pt x="4066919" y="5505258"/>
                      <a:pt x="4119044" y="5484701"/>
                      <a:pt x="4162160" y="5466071"/>
                    </a:cubicBezTo>
                    <a:cubicBezTo>
                      <a:pt x="4197231" y="5453868"/>
                      <a:pt x="4214285" y="5445515"/>
                      <a:pt x="4252897" y="5427847"/>
                    </a:cubicBezTo>
                    <a:cubicBezTo>
                      <a:pt x="4260943" y="5421418"/>
                      <a:pt x="4274455" y="5418531"/>
                      <a:pt x="4283464" y="5416606"/>
                    </a:cubicBezTo>
                    <a:cubicBezTo>
                      <a:pt x="4305021" y="5407292"/>
                      <a:pt x="4320151" y="5389931"/>
                      <a:pt x="4342672" y="5385119"/>
                    </a:cubicBezTo>
                    <a:cubicBezTo>
                      <a:pt x="4342672" y="5385119"/>
                      <a:pt x="4343634" y="5389623"/>
                      <a:pt x="4343634" y="5389623"/>
                    </a:cubicBezTo>
                    <a:cubicBezTo>
                      <a:pt x="4339129" y="5390585"/>
                      <a:pt x="4344596" y="5394127"/>
                      <a:pt x="4348138" y="5388660"/>
                    </a:cubicBezTo>
                    <a:cubicBezTo>
                      <a:pt x="4352642" y="5387698"/>
                      <a:pt x="4357146" y="5386736"/>
                      <a:pt x="4357146" y="5386736"/>
                    </a:cubicBezTo>
                    <a:cubicBezTo>
                      <a:pt x="4356184" y="5382232"/>
                      <a:pt x="4360688" y="5381270"/>
                      <a:pt x="4360688" y="5381270"/>
                    </a:cubicBezTo>
                    <a:cubicBezTo>
                      <a:pt x="4361650" y="5385773"/>
                      <a:pt x="4366154" y="5384811"/>
                      <a:pt x="4370658" y="5383849"/>
                    </a:cubicBezTo>
                    <a:cubicBezTo>
                      <a:pt x="4374200" y="5378383"/>
                      <a:pt x="4369696" y="5379346"/>
                      <a:pt x="4368733" y="5374841"/>
                    </a:cubicBezTo>
                    <a:cubicBezTo>
                      <a:pt x="4368733" y="5374841"/>
                      <a:pt x="4373238" y="5373879"/>
                      <a:pt x="4373238" y="5373879"/>
                    </a:cubicBezTo>
                    <a:cubicBezTo>
                      <a:pt x="4377742" y="5372917"/>
                      <a:pt x="4381283" y="5367450"/>
                      <a:pt x="4381283" y="5367450"/>
                    </a:cubicBezTo>
                    <a:cubicBezTo>
                      <a:pt x="4380321" y="5362947"/>
                      <a:pt x="4375818" y="5363909"/>
                      <a:pt x="4371313" y="5364871"/>
                    </a:cubicBezTo>
                    <a:cubicBezTo>
                      <a:pt x="4372275" y="5369375"/>
                      <a:pt x="4372275" y="5369375"/>
                      <a:pt x="4372275" y="5369375"/>
                    </a:cubicBezTo>
                    <a:cubicBezTo>
                      <a:pt x="4366809" y="5365834"/>
                      <a:pt x="4366809" y="5365834"/>
                      <a:pt x="4366809" y="5365834"/>
                    </a:cubicBezTo>
                    <a:cubicBezTo>
                      <a:pt x="4401880" y="5353631"/>
                      <a:pt x="4453042" y="5328572"/>
                      <a:pt x="4471713" y="5305744"/>
                    </a:cubicBezTo>
                    <a:cubicBezTo>
                      <a:pt x="4510325" y="5288076"/>
                      <a:pt x="4564067" y="5253045"/>
                      <a:pt x="4629396" y="5206120"/>
                    </a:cubicBezTo>
                    <a:cubicBezTo>
                      <a:pt x="4630359" y="5210625"/>
                      <a:pt x="4630359" y="5210625"/>
                      <a:pt x="4630359" y="5210625"/>
                    </a:cubicBezTo>
                    <a:cubicBezTo>
                      <a:pt x="4630359" y="5210625"/>
                      <a:pt x="4625854" y="5211587"/>
                      <a:pt x="4625854" y="5211587"/>
                    </a:cubicBezTo>
                    <a:cubicBezTo>
                      <a:pt x="4622312" y="5217054"/>
                      <a:pt x="4617809" y="5218016"/>
                      <a:pt x="4623274" y="5221557"/>
                    </a:cubicBezTo>
                    <a:cubicBezTo>
                      <a:pt x="4623274" y="5221557"/>
                      <a:pt x="4627779" y="5220595"/>
                      <a:pt x="4631321" y="5215129"/>
                    </a:cubicBezTo>
                    <a:cubicBezTo>
                      <a:pt x="4635824" y="5214167"/>
                      <a:pt x="4635824" y="5214167"/>
                      <a:pt x="4639366" y="5208700"/>
                    </a:cubicBezTo>
                    <a:cubicBezTo>
                      <a:pt x="4640329" y="5213205"/>
                      <a:pt x="4644833" y="5212242"/>
                      <a:pt x="4653841" y="5210318"/>
                    </a:cubicBezTo>
                    <a:cubicBezTo>
                      <a:pt x="4653360" y="5208066"/>
                      <a:pt x="4652878" y="5205813"/>
                      <a:pt x="4651512" y="5204927"/>
                    </a:cubicBezTo>
                    <a:lnTo>
                      <a:pt x="4648965" y="5205864"/>
                    </a:lnTo>
                    <a:lnTo>
                      <a:pt x="4655458" y="5195843"/>
                    </a:lnTo>
                    <a:cubicBezTo>
                      <a:pt x="4650954" y="5196806"/>
                      <a:pt x="4646451" y="5197768"/>
                      <a:pt x="4641946" y="5198730"/>
                    </a:cubicBezTo>
                    <a:cubicBezTo>
                      <a:pt x="4652572" y="5182331"/>
                      <a:pt x="4659656" y="5171398"/>
                      <a:pt x="4680251" y="5157579"/>
                    </a:cubicBezTo>
                    <a:cubicBezTo>
                      <a:pt x="4676709" y="5163045"/>
                      <a:pt x="4681213" y="5162082"/>
                      <a:pt x="4685717" y="5161120"/>
                    </a:cubicBezTo>
                    <a:cubicBezTo>
                      <a:pt x="4706313" y="5147301"/>
                      <a:pt x="4724022" y="5119970"/>
                      <a:pt x="4736572" y="5112579"/>
                    </a:cubicBezTo>
                    <a:cubicBezTo>
                      <a:pt x="4736572" y="5112579"/>
                      <a:pt x="4737534" y="5117083"/>
                      <a:pt x="4733031" y="5118045"/>
                    </a:cubicBezTo>
                    <a:cubicBezTo>
                      <a:pt x="4761673" y="5097797"/>
                      <a:pt x="4779381" y="5070465"/>
                      <a:pt x="4793855" y="5072083"/>
                    </a:cubicBezTo>
                    <a:cubicBezTo>
                      <a:pt x="4789352" y="5073045"/>
                      <a:pt x="4792893" y="5067578"/>
                      <a:pt x="4797397" y="5066616"/>
                    </a:cubicBezTo>
                    <a:cubicBezTo>
                      <a:pt x="4803519" y="5051179"/>
                      <a:pt x="4783885" y="5069503"/>
                      <a:pt x="4779381" y="5070465"/>
                    </a:cubicBezTo>
                    <a:cubicBezTo>
                      <a:pt x="4803519" y="5051179"/>
                      <a:pt x="4812527" y="5049255"/>
                      <a:pt x="4818648" y="5033818"/>
                    </a:cubicBezTo>
                    <a:cubicBezTo>
                      <a:pt x="4824115" y="5037360"/>
                      <a:pt x="4817031" y="5048293"/>
                      <a:pt x="4828619" y="5036398"/>
                    </a:cubicBezTo>
                    <a:cubicBezTo>
                      <a:pt x="4831199" y="5026427"/>
                      <a:pt x="4827657" y="5031894"/>
                      <a:pt x="4834740" y="5020962"/>
                    </a:cubicBezTo>
                    <a:cubicBezTo>
                      <a:pt x="4833778" y="5016457"/>
                      <a:pt x="4838282" y="5015495"/>
                      <a:pt x="4838282" y="5015495"/>
                    </a:cubicBezTo>
                    <a:cubicBezTo>
                      <a:pt x="4841824" y="5010028"/>
                      <a:pt x="4846328" y="5009066"/>
                      <a:pt x="4845366" y="5004562"/>
                    </a:cubicBezTo>
                    <a:cubicBezTo>
                      <a:pt x="4844404" y="5000058"/>
                      <a:pt x="4839899" y="5001020"/>
                      <a:pt x="4836357" y="5006486"/>
                    </a:cubicBezTo>
                    <a:cubicBezTo>
                      <a:pt x="4836357" y="5006486"/>
                      <a:pt x="4836357" y="5006486"/>
                      <a:pt x="4831853" y="5007449"/>
                    </a:cubicBezTo>
                    <a:cubicBezTo>
                      <a:pt x="4867579" y="4976268"/>
                      <a:pt x="4873700" y="4960832"/>
                      <a:pt x="4916509" y="4918718"/>
                    </a:cubicBezTo>
                    <a:cubicBezTo>
                      <a:pt x="4936450" y="4923877"/>
                      <a:pt x="4920051" y="4913251"/>
                      <a:pt x="4950617" y="4902012"/>
                    </a:cubicBezTo>
                    <a:cubicBezTo>
                      <a:pt x="4951579" y="4906516"/>
                      <a:pt x="4951579" y="4906516"/>
                      <a:pt x="4951579" y="4906516"/>
                    </a:cubicBezTo>
                    <a:cubicBezTo>
                      <a:pt x="4948037" y="4911982"/>
                      <a:pt x="4952542" y="4911020"/>
                      <a:pt x="4956084" y="4905553"/>
                    </a:cubicBezTo>
                    <a:cubicBezTo>
                      <a:pt x="4960588" y="4904591"/>
                      <a:pt x="4964129" y="4899125"/>
                      <a:pt x="4963167" y="4894621"/>
                    </a:cubicBezTo>
                    <a:cubicBezTo>
                      <a:pt x="4966709" y="4889154"/>
                      <a:pt x="4966709" y="4889154"/>
                      <a:pt x="4966709" y="4889154"/>
                    </a:cubicBezTo>
                    <a:cubicBezTo>
                      <a:pt x="4974754" y="4882727"/>
                      <a:pt x="4973792" y="4878222"/>
                      <a:pt x="4968326" y="4874680"/>
                    </a:cubicBezTo>
                    <a:cubicBezTo>
                      <a:pt x="4977334" y="4872755"/>
                      <a:pt x="4979914" y="4862785"/>
                      <a:pt x="4983456" y="4857319"/>
                    </a:cubicBezTo>
                    <a:cubicBezTo>
                      <a:pt x="4975410" y="4863748"/>
                      <a:pt x="4967364" y="4870176"/>
                      <a:pt x="4959318" y="4876605"/>
                    </a:cubicBezTo>
                    <a:cubicBezTo>
                      <a:pt x="4960280" y="4881109"/>
                      <a:pt x="4961242" y="4885613"/>
                      <a:pt x="4961242" y="4885613"/>
                    </a:cubicBezTo>
                    <a:cubicBezTo>
                      <a:pt x="4961242" y="4885613"/>
                      <a:pt x="4956739" y="4886575"/>
                      <a:pt x="4957701" y="4891079"/>
                    </a:cubicBezTo>
                    <a:cubicBezTo>
                      <a:pt x="4957701" y="4891079"/>
                      <a:pt x="4953197" y="4892041"/>
                      <a:pt x="4953197" y="4892041"/>
                    </a:cubicBezTo>
                    <a:cubicBezTo>
                      <a:pt x="4948692" y="4893003"/>
                      <a:pt x="4949655" y="4897508"/>
                      <a:pt x="4950617" y="4902012"/>
                    </a:cubicBezTo>
                    <a:cubicBezTo>
                      <a:pt x="4926172" y="4897815"/>
                      <a:pt x="4900110" y="4908093"/>
                      <a:pt x="4875317" y="4946357"/>
                    </a:cubicBezTo>
                    <a:cubicBezTo>
                      <a:pt x="4870813" y="4947320"/>
                      <a:pt x="4867272" y="4952786"/>
                      <a:pt x="4866310" y="4948282"/>
                    </a:cubicBezTo>
                    <a:cubicBezTo>
                      <a:pt x="4870813" y="4947320"/>
                      <a:pt x="4869851" y="4942815"/>
                      <a:pt x="4865347" y="4943777"/>
                    </a:cubicBezTo>
                    <a:cubicBezTo>
                      <a:pt x="4865347" y="4943777"/>
                      <a:pt x="4865347" y="4943777"/>
                      <a:pt x="4861805" y="4949244"/>
                    </a:cubicBezTo>
                    <a:cubicBezTo>
                      <a:pt x="4861805" y="4949244"/>
                      <a:pt x="4857301" y="4950206"/>
                      <a:pt x="4857301" y="4950206"/>
                    </a:cubicBezTo>
                    <a:cubicBezTo>
                      <a:pt x="4865675" y="4934288"/>
                      <a:pt x="4874770" y="4921749"/>
                      <a:pt x="4886477" y="4910416"/>
                    </a:cubicBezTo>
                    <a:lnTo>
                      <a:pt x="4927253" y="4880833"/>
                    </a:lnTo>
                    <a:lnTo>
                      <a:pt x="4927789" y="4883341"/>
                    </a:lnTo>
                    <a:cubicBezTo>
                      <a:pt x="4932294" y="4882378"/>
                      <a:pt x="4932294" y="4882378"/>
                      <a:pt x="4931331" y="4877874"/>
                    </a:cubicBezTo>
                    <a:cubicBezTo>
                      <a:pt x="4940339" y="4875949"/>
                      <a:pt x="4939377" y="4871446"/>
                      <a:pt x="4947423" y="4865017"/>
                    </a:cubicBezTo>
                    <a:cubicBezTo>
                      <a:pt x="4947423" y="4865017"/>
                      <a:pt x="4948386" y="4869521"/>
                      <a:pt x="4943881" y="4870484"/>
                    </a:cubicBezTo>
                    <a:cubicBezTo>
                      <a:pt x="4943881" y="4870484"/>
                      <a:pt x="4948386" y="4869521"/>
                      <a:pt x="4948386" y="4869521"/>
                    </a:cubicBezTo>
                    <a:cubicBezTo>
                      <a:pt x="4948386" y="4869521"/>
                      <a:pt x="4951928" y="4864055"/>
                      <a:pt x="4951928" y="4864055"/>
                    </a:cubicBezTo>
                    <a:cubicBezTo>
                      <a:pt x="4976065" y="4844769"/>
                      <a:pt x="4998585" y="4839958"/>
                      <a:pt x="5016294" y="4812627"/>
                    </a:cubicBezTo>
                    <a:cubicBezTo>
                      <a:pt x="5009211" y="4823559"/>
                      <a:pt x="5017256" y="4817130"/>
                      <a:pt x="5026265" y="4815205"/>
                    </a:cubicBezTo>
                    <a:cubicBezTo>
                      <a:pt x="5015640" y="4831604"/>
                      <a:pt x="5002127" y="4834491"/>
                      <a:pt x="5008556" y="4842537"/>
                    </a:cubicBezTo>
                    <a:cubicBezTo>
                      <a:pt x="5030768" y="4814243"/>
                      <a:pt x="5045898" y="4796882"/>
                      <a:pt x="5081624" y="4765702"/>
                    </a:cubicBezTo>
                    <a:cubicBezTo>
                      <a:pt x="5082586" y="4770205"/>
                      <a:pt x="5086128" y="4764739"/>
                      <a:pt x="5090632" y="4763777"/>
                    </a:cubicBezTo>
                    <a:cubicBezTo>
                      <a:pt x="5094174" y="4758310"/>
                      <a:pt x="5097716" y="4752844"/>
                      <a:pt x="5093211" y="4753806"/>
                    </a:cubicBezTo>
                    <a:cubicBezTo>
                      <a:pt x="5101257" y="4747378"/>
                      <a:pt x="5103837" y="4737407"/>
                      <a:pt x="5109959" y="4721971"/>
                    </a:cubicBezTo>
                    <a:cubicBezTo>
                      <a:pt x="5115424" y="4725513"/>
                      <a:pt x="5108341" y="4736445"/>
                      <a:pt x="5116387" y="4730017"/>
                    </a:cubicBezTo>
                    <a:cubicBezTo>
                      <a:pt x="5115424" y="4725513"/>
                      <a:pt x="5123471" y="4719084"/>
                      <a:pt x="5122508" y="4714579"/>
                    </a:cubicBezTo>
                    <a:cubicBezTo>
                      <a:pt x="5122508" y="4714579"/>
                      <a:pt x="5127013" y="4713617"/>
                      <a:pt x="5126050" y="4709114"/>
                    </a:cubicBezTo>
                    <a:cubicBezTo>
                      <a:pt x="5130554" y="4708152"/>
                      <a:pt x="5130554" y="4708152"/>
                      <a:pt x="5130554" y="4708152"/>
                    </a:cubicBezTo>
                    <a:cubicBezTo>
                      <a:pt x="5129592" y="4703647"/>
                      <a:pt x="5129592" y="4703647"/>
                      <a:pt x="5129592" y="4703647"/>
                    </a:cubicBezTo>
                    <a:cubicBezTo>
                      <a:pt x="5126050" y="4709114"/>
                      <a:pt x="5126050" y="4709114"/>
                      <a:pt x="5126050" y="4709114"/>
                    </a:cubicBezTo>
                    <a:cubicBezTo>
                      <a:pt x="5121546" y="4710076"/>
                      <a:pt x="5121546" y="4710076"/>
                      <a:pt x="5121546" y="4710076"/>
                    </a:cubicBezTo>
                    <a:cubicBezTo>
                      <a:pt x="5136676" y="4692715"/>
                      <a:pt x="5136676" y="4692715"/>
                      <a:pt x="5136676" y="4692715"/>
                    </a:cubicBezTo>
                    <a:cubicBezTo>
                      <a:pt x="5133134" y="4698181"/>
                      <a:pt x="5134096" y="4702685"/>
                      <a:pt x="5137638" y="4697218"/>
                    </a:cubicBezTo>
                    <a:cubicBezTo>
                      <a:pt x="5170476" y="4652526"/>
                      <a:pt x="5191419" y="4596245"/>
                      <a:pt x="5217830" y="4543506"/>
                    </a:cubicBezTo>
                    <a:cubicBezTo>
                      <a:pt x="5238773" y="4487227"/>
                      <a:pt x="5260679" y="4435450"/>
                      <a:pt x="5282585" y="4383674"/>
                    </a:cubicBezTo>
                    <a:cubicBezTo>
                      <a:pt x="5291594" y="4381749"/>
                      <a:pt x="5292556" y="4386253"/>
                      <a:pt x="5294480" y="4395261"/>
                    </a:cubicBezTo>
                    <a:cubicBezTo>
                      <a:pt x="5308340" y="4349913"/>
                      <a:pt x="5320583" y="4319040"/>
                      <a:pt x="5327359" y="4284625"/>
                    </a:cubicBezTo>
                    <a:cubicBezTo>
                      <a:pt x="5338639" y="4249247"/>
                      <a:pt x="5345415" y="4214832"/>
                      <a:pt x="5363780" y="4168522"/>
                    </a:cubicBezTo>
                    <a:cubicBezTo>
                      <a:pt x="5360238" y="4173988"/>
                      <a:pt x="5360238" y="4173988"/>
                      <a:pt x="5364742" y="4173025"/>
                    </a:cubicBezTo>
                    <a:cubicBezTo>
                      <a:pt x="5364742" y="4173025"/>
                      <a:pt x="5369247" y="4172063"/>
                      <a:pt x="5372788" y="4166598"/>
                    </a:cubicBezTo>
                    <a:cubicBezTo>
                      <a:pt x="5377292" y="4165635"/>
                      <a:pt x="5377292" y="4165635"/>
                      <a:pt x="5377292" y="4165635"/>
                    </a:cubicBezTo>
                    <a:cubicBezTo>
                      <a:pt x="5379872" y="4155664"/>
                      <a:pt x="5386955" y="4144732"/>
                      <a:pt x="5381488" y="4141190"/>
                    </a:cubicBezTo>
                    <a:cubicBezTo>
                      <a:pt x="5385993" y="4140228"/>
                      <a:pt x="5389535" y="4134762"/>
                      <a:pt x="5388573" y="4130258"/>
                    </a:cubicBezTo>
                    <a:cubicBezTo>
                      <a:pt x="5392115" y="4124791"/>
                      <a:pt x="5387610" y="4125753"/>
                      <a:pt x="5387610" y="4125753"/>
                    </a:cubicBezTo>
                    <a:cubicBezTo>
                      <a:pt x="5383106" y="4126716"/>
                      <a:pt x="5383106" y="4126716"/>
                      <a:pt x="5383106" y="4126716"/>
                    </a:cubicBezTo>
                    <a:cubicBezTo>
                      <a:pt x="5396311" y="4100347"/>
                      <a:pt x="5393424" y="4086835"/>
                      <a:pt x="5406629" y="4060465"/>
                    </a:cubicBezTo>
                    <a:cubicBezTo>
                      <a:pt x="5393117" y="4063352"/>
                      <a:pt x="5404705" y="4051457"/>
                      <a:pt x="5403743" y="4046953"/>
                    </a:cubicBezTo>
                    <a:cubicBezTo>
                      <a:pt x="5397621" y="4062389"/>
                      <a:pt x="5395696" y="4053382"/>
                      <a:pt x="5388613" y="4064314"/>
                    </a:cubicBezTo>
                    <a:cubicBezTo>
                      <a:pt x="5386033" y="4074284"/>
                      <a:pt x="5396658" y="4057885"/>
                      <a:pt x="5395042" y="4072359"/>
                    </a:cubicBezTo>
                    <a:cubicBezTo>
                      <a:pt x="5383454" y="4084255"/>
                      <a:pt x="5381837" y="4098729"/>
                      <a:pt x="5373790" y="4105158"/>
                    </a:cubicBezTo>
                    <a:cubicBezTo>
                      <a:pt x="5377332" y="4099692"/>
                      <a:pt x="5380874" y="4094225"/>
                      <a:pt x="5379912" y="4089721"/>
                    </a:cubicBezTo>
                    <a:cubicBezTo>
                      <a:pt x="5366707" y="4116090"/>
                      <a:pt x="5349960" y="4147926"/>
                      <a:pt x="5334176" y="4184266"/>
                    </a:cubicBezTo>
                    <a:cubicBezTo>
                      <a:pt x="5318391" y="4220606"/>
                      <a:pt x="5302606" y="4256946"/>
                      <a:pt x="5290365" y="4287819"/>
                    </a:cubicBezTo>
                    <a:cubicBezTo>
                      <a:pt x="5289402" y="4283314"/>
                      <a:pt x="5284898" y="4284277"/>
                      <a:pt x="5281356" y="4289743"/>
                    </a:cubicBezTo>
                    <a:cubicBezTo>
                      <a:pt x="5264610" y="4321579"/>
                      <a:pt x="5251405" y="4347949"/>
                      <a:pt x="5229191" y="4376242"/>
                    </a:cubicBezTo>
                    <a:cubicBezTo>
                      <a:pt x="5235620" y="4384288"/>
                      <a:pt x="5215024" y="4398108"/>
                      <a:pt x="5207940" y="4409040"/>
                    </a:cubicBezTo>
                    <a:cubicBezTo>
                      <a:pt x="5204398" y="4414507"/>
                      <a:pt x="5209865" y="4418049"/>
                      <a:pt x="5201818" y="4424477"/>
                    </a:cubicBezTo>
                    <a:cubicBezTo>
                      <a:pt x="5202781" y="4428981"/>
                      <a:pt x="5190231" y="4436372"/>
                      <a:pt x="5183148" y="4447304"/>
                    </a:cubicBezTo>
                    <a:cubicBezTo>
                      <a:pt x="5172522" y="4463703"/>
                      <a:pt x="5162859" y="4484606"/>
                      <a:pt x="5152233" y="4501005"/>
                    </a:cubicBezTo>
                    <a:cubicBezTo>
                      <a:pt x="5138066" y="4522871"/>
                      <a:pt x="5139028" y="4527374"/>
                      <a:pt x="5120357" y="4550202"/>
                    </a:cubicBezTo>
                    <a:cubicBezTo>
                      <a:pt x="5089443" y="4603903"/>
                      <a:pt x="5035046" y="4657911"/>
                      <a:pt x="5021841" y="4684281"/>
                    </a:cubicBezTo>
                    <a:cubicBezTo>
                      <a:pt x="5008329" y="4687168"/>
                      <a:pt x="4999628" y="4712574"/>
                      <a:pt x="4992545" y="4723508"/>
                    </a:cubicBezTo>
                    <a:cubicBezTo>
                      <a:pt x="4995124" y="4713537"/>
                      <a:pt x="4991583" y="4719003"/>
                      <a:pt x="4987079" y="4719966"/>
                    </a:cubicBezTo>
                    <a:cubicBezTo>
                      <a:pt x="4962286" y="4758230"/>
                      <a:pt x="4916590" y="4786831"/>
                      <a:pt x="4875706" y="4837953"/>
                    </a:cubicBezTo>
                    <a:cubicBezTo>
                      <a:pt x="4861539" y="4859818"/>
                      <a:pt x="4873126" y="4847923"/>
                      <a:pt x="4848989" y="4867208"/>
                    </a:cubicBezTo>
                    <a:cubicBezTo>
                      <a:pt x="4832897" y="4880066"/>
                      <a:pt x="4822272" y="4896465"/>
                      <a:pt x="4806180" y="4909322"/>
                    </a:cubicBezTo>
                    <a:cubicBezTo>
                      <a:pt x="4750821" y="4958826"/>
                      <a:pt x="4694499" y="5003827"/>
                      <a:pt x="4646224" y="5042398"/>
                    </a:cubicBezTo>
                    <a:cubicBezTo>
                      <a:pt x="4626590" y="5060722"/>
                      <a:pt x="4609536" y="5069075"/>
                      <a:pt x="4598911" y="5085474"/>
                    </a:cubicBezTo>
                    <a:cubicBezTo>
                      <a:pt x="4594406" y="5086436"/>
                      <a:pt x="4594406" y="5086436"/>
                      <a:pt x="4589903" y="5087399"/>
                    </a:cubicBezTo>
                    <a:cubicBezTo>
                      <a:pt x="4585399" y="5088361"/>
                      <a:pt x="4571887" y="5091248"/>
                      <a:pt x="4552253" y="5109571"/>
                    </a:cubicBezTo>
                    <a:cubicBezTo>
                      <a:pt x="4544207" y="5115999"/>
                      <a:pt x="4532619" y="5127895"/>
                      <a:pt x="4524573" y="5134323"/>
                    </a:cubicBezTo>
                    <a:cubicBezTo>
                      <a:pt x="4486923" y="5156496"/>
                      <a:pt x="4440266" y="5180593"/>
                      <a:pt x="4429640" y="5196992"/>
                    </a:cubicBezTo>
                    <a:cubicBezTo>
                      <a:pt x="4435761" y="5181555"/>
                      <a:pt x="4387486" y="5220127"/>
                      <a:pt x="4375898" y="5232021"/>
                    </a:cubicBezTo>
                    <a:cubicBezTo>
                      <a:pt x="4356919" y="5231366"/>
                      <a:pt x="4330202" y="5260623"/>
                      <a:pt x="4295132" y="5272825"/>
                    </a:cubicBezTo>
                    <a:cubicBezTo>
                      <a:pt x="4290628" y="5273788"/>
                      <a:pt x="4297056" y="5281833"/>
                      <a:pt x="4283544" y="5284720"/>
                    </a:cubicBezTo>
                    <a:cubicBezTo>
                      <a:pt x="4273574" y="5282140"/>
                      <a:pt x="4243970" y="5297885"/>
                      <a:pt x="4249436" y="5301426"/>
                    </a:cubicBezTo>
                    <a:cubicBezTo>
                      <a:pt x="4233999" y="5295305"/>
                      <a:pt x="4210824" y="5319095"/>
                      <a:pt x="4200853" y="5316515"/>
                    </a:cubicBezTo>
                    <a:cubicBezTo>
                      <a:pt x="4202778" y="5325523"/>
                      <a:pt x="4199237" y="5330989"/>
                      <a:pt x="4195695" y="5336456"/>
                    </a:cubicBezTo>
                    <a:cubicBezTo>
                      <a:pt x="4187648" y="5342885"/>
                      <a:pt x="4183145" y="5343847"/>
                      <a:pt x="4175098" y="5350275"/>
                    </a:cubicBezTo>
                    <a:cubicBezTo>
                      <a:pt x="4145495" y="5366020"/>
                      <a:pt x="4105921" y="5379184"/>
                      <a:pt x="4070850" y="5391386"/>
                    </a:cubicBezTo>
                    <a:cubicBezTo>
                      <a:pt x="4061841" y="5393311"/>
                      <a:pt x="4051871" y="5390731"/>
                      <a:pt x="4051871" y="5390731"/>
                    </a:cubicBezTo>
                    <a:cubicBezTo>
                      <a:pt x="4048329" y="5396198"/>
                      <a:pt x="4043825" y="5397160"/>
                      <a:pt x="4040284" y="5402627"/>
                    </a:cubicBezTo>
                    <a:cubicBezTo>
                      <a:pt x="4035780" y="5403589"/>
                      <a:pt x="4035780" y="5403589"/>
                      <a:pt x="4035780" y="5403589"/>
                    </a:cubicBezTo>
                    <a:cubicBezTo>
                      <a:pt x="4002326" y="5401316"/>
                      <a:pt x="3960173" y="5424451"/>
                      <a:pt x="3926065" y="5441158"/>
                    </a:cubicBezTo>
                    <a:cubicBezTo>
                      <a:pt x="3925102" y="5436653"/>
                      <a:pt x="3925102" y="5436653"/>
                      <a:pt x="3925102" y="5436653"/>
                    </a:cubicBezTo>
                    <a:cubicBezTo>
                      <a:pt x="3910628" y="5435036"/>
                      <a:pt x="3909973" y="5454015"/>
                      <a:pt x="3902581" y="5441465"/>
                    </a:cubicBezTo>
                    <a:cubicBezTo>
                      <a:pt x="3880062" y="5446276"/>
                      <a:pt x="3895498" y="5452397"/>
                      <a:pt x="3877482" y="5456246"/>
                    </a:cubicBezTo>
                    <a:cubicBezTo>
                      <a:pt x="3876520" y="5451743"/>
                      <a:pt x="3867512" y="5453667"/>
                      <a:pt x="3862045" y="5450125"/>
                    </a:cubicBezTo>
                    <a:cubicBezTo>
                      <a:pt x="3845953" y="5462982"/>
                      <a:pt x="3827937" y="5466831"/>
                      <a:pt x="3804454" y="5467139"/>
                    </a:cubicBezTo>
                    <a:cubicBezTo>
                      <a:pt x="3798333" y="5482576"/>
                      <a:pt x="3769384" y="5479341"/>
                      <a:pt x="3761338" y="5485770"/>
                    </a:cubicBezTo>
                    <a:cubicBezTo>
                      <a:pt x="3760376" y="5481265"/>
                      <a:pt x="3755871" y="5482228"/>
                      <a:pt x="3755871" y="5482228"/>
                    </a:cubicBezTo>
                    <a:cubicBezTo>
                      <a:pt x="3730772" y="5497010"/>
                      <a:pt x="3707289" y="5497317"/>
                      <a:pt x="3684769" y="5502128"/>
                    </a:cubicBezTo>
                    <a:cubicBezTo>
                      <a:pt x="3680264" y="5503091"/>
                      <a:pt x="3675760" y="5504053"/>
                      <a:pt x="3675760" y="5504053"/>
                    </a:cubicBezTo>
                    <a:cubicBezTo>
                      <a:pt x="3674798" y="5499549"/>
                      <a:pt x="3674798" y="5499549"/>
                      <a:pt x="3674798" y="5499549"/>
                    </a:cubicBezTo>
                    <a:cubicBezTo>
                      <a:pt x="3673836" y="5495045"/>
                      <a:pt x="3669332" y="5496007"/>
                      <a:pt x="3669332" y="5496007"/>
                    </a:cubicBezTo>
                    <a:cubicBezTo>
                      <a:pt x="3664828" y="5496970"/>
                      <a:pt x="3665790" y="5501473"/>
                      <a:pt x="3665790" y="5501473"/>
                    </a:cubicBezTo>
                    <a:cubicBezTo>
                      <a:pt x="3651316" y="5499856"/>
                      <a:pt x="3640691" y="5516255"/>
                      <a:pt x="3618170" y="5521067"/>
                    </a:cubicBezTo>
                    <a:cubicBezTo>
                      <a:pt x="3635224" y="5512713"/>
                      <a:pt x="3606275" y="5509479"/>
                      <a:pt x="3602733" y="5514945"/>
                    </a:cubicBezTo>
                    <a:cubicBezTo>
                      <a:pt x="3611741" y="5513020"/>
                      <a:pt x="3612703" y="5517525"/>
                      <a:pt x="3603695" y="5519449"/>
                    </a:cubicBezTo>
                    <a:cubicBezTo>
                      <a:pt x="3607237" y="5513983"/>
                      <a:pt x="3589221" y="5517832"/>
                      <a:pt x="3584717" y="5518794"/>
                    </a:cubicBezTo>
                    <a:cubicBezTo>
                      <a:pt x="3586641" y="5527803"/>
                      <a:pt x="3575709" y="5520718"/>
                      <a:pt x="3558655" y="5529072"/>
                    </a:cubicBezTo>
                    <a:cubicBezTo>
                      <a:pt x="3570242" y="5517177"/>
                      <a:pt x="3544180" y="5527455"/>
                      <a:pt x="3531630" y="5534846"/>
                    </a:cubicBezTo>
                    <a:cubicBezTo>
                      <a:pt x="3527126" y="5535808"/>
                      <a:pt x="3527126" y="5535808"/>
                      <a:pt x="3521660" y="5532266"/>
                    </a:cubicBezTo>
                    <a:cubicBezTo>
                      <a:pt x="3517155" y="5533228"/>
                      <a:pt x="3512651" y="5534191"/>
                      <a:pt x="3507186" y="5530649"/>
                    </a:cubicBezTo>
                    <a:cubicBezTo>
                      <a:pt x="3507186" y="5530649"/>
                      <a:pt x="3502681" y="5531612"/>
                      <a:pt x="3502681" y="5531612"/>
                    </a:cubicBezTo>
                    <a:cubicBezTo>
                      <a:pt x="3474695" y="5532881"/>
                      <a:pt x="3448632" y="5543159"/>
                      <a:pt x="3424187" y="5538962"/>
                    </a:cubicBezTo>
                    <a:cubicBezTo>
                      <a:pt x="3399087" y="5553744"/>
                      <a:pt x="3349235" y="5540846"/>
                      <a:pt x="3328639" y="5554666"/>
                    </a:cubicBezTo>
                    <a:cubicBezTo>
                      <a:pt x="3324136" y="5555628"/>
                      <a:pt x="3324136" y="5555628"/>
                      <a:pt x="3319631" y="5556591"/>
                    </a:cubicBezTo>
                    <a:cubicBezTo>
                      <a:pt x="3318669" y="5552086"/>
                      <a:pt x="3318669" y="5552086"/>
                      <a:pt x="3314165" y="5553049"/>
                    </a:cubicBezTo>
                    <a:cubicBezTo>
                      <a:pt x="3314165" y="5553049"/>
                      <a:pt x="3309661" y="5554011"/>
                      <a:pt x="3309661" y="5554011"/>
                    </a:cubicBezTo>
                    <a:cubicBezTo>
                      <a:pt x="3304195" y="5550469"/>
                      <a:pt x="3286178" y="5554318"/>
                      <a:pt x="3282636" y="5559784"/>
                    </a:cubicBezTo>
                    <a:cubicBezTo>
                      <a:pt x="3282636" y="5559784"/>
                      <a:pt x="3278132" y="5560747"/>
                      <a:pt x="3278132" y="5560747"/>
                    </a:cubicBezTo>
                    <a:cubicBezTo>
                      <a:pt x="3272666" y="5557205"/>
                      <a:pt x="3272666" y="5557205"/>
                      <a:pt x="3272666" y="5557205"/>
                    </a:cubicBezTo>
                    <a:cubicBezTo>
                      <a:pt x="3268162" y="5558167"/>
                      <a:pt x="3268162" y="5558167"/>
                      <a:pt x="3268162" y="5558167"/>
                    </a:cubicBezTo>
                    <a:cubicBezTo>
                      <a:pt x="3254650" y="5561054"/>
                      <a:pt x="3240175" y="5559437"/>
                      <a:pt x="3231167" y="5561362"/>
                    </a:cubicBezTo>
                    <a:cubicBezTo>
                      <a:pt x="3231167" y="5561362"/>
                      <a:pt x="3225701" y="5557820"/>
                      <a:pt x="3221197" y="5558782"/>
                    </a:cubicBezTo>
                    <a:cubicBezTo>
                      <a:pt x="3222159" y="5563286"/>
                      <a:pt x="3197714" y="5559089"/>
                      <a:pt x="3192247" y="5555548"/>
                    </a:cubicBezTo>
                    <a:cubicBezTo>
                      <a:pt x="3193209" y="5560051"/>
                      <a:pt x="3193209" y="5560051"/>
                      <a:pt x="3193209" y="5560051"/>
                    </a:cubicBezTo>
                    <a:cubicBezTo>
                      <a:pt x="3188706" y="5561013"/>
                      <a:pt x="3188706" y="5561013"/>
                      <a:pt x="3183239" y="5557472"/>
                    </a:cubicBezTo>
                    <a:cubicBezTo>
                      <a:pt x="3189996" y="5556029"/>
                      <a:pt x="3190881" y="5554662"/>
                      <a:pt x="3189836" y="5552530"/>
                    </a:cubicBezTo>
                    <a:lnTo>
                      <a:pt x="3185794" y="5544792"/>
                    </a:lnTo>
                    <a:lnTo>
                      <a:pt x="3199331" y="5544615"/>
                    </a:lnTo>
                    <a:cubicBezTo>
                      <a:pt x="3231822" y="5542383"/>
                      <a:pt x="3296803" y="5537919"/>
                      <a:pt x="3342806" y="5532801"/>
                    </a:cubicBezTo>
                    <a:cubicBezTo>
                      <a:pt x="3467304" y="5520331"/>
                      <a:pt x="3586334" y="5504320"/>
                      <a:pt x="3695394" y="5485729"/>
                    </a:cubicBezTo>
                    <a:cubicBezTo>
                      <a:pt x="3711486" y="5472873"/>
                      <a:pt x="3758451" y="5472258"/>
                      <a:pt x="3771963" y="5469371"/>
                    </a:cubicBezTo>
                    <a:cubicBezTo>
                      <a:pt x="3771963" y="5469371"/>
                      <a:pt x="3780010" y="5462942"/>
                      <a:pt x="3784514" y="5461979"/>
                    </a:cubicBezTo>
                    <a:cubicBezTo>
                      <a:pt x="3784514" y="5461979"/>
                      <a:pt x="3784514" y="5461979"/>
                      <a:pt x="3789017" y="5461017"/>
                    </a:cubicBezTo>
                    <a:cubicBezTo>
                      <a:pt x="3789017" y="5461017"/>
                      <a:pt x="3789017" y="5461017"/>
                      <a:pt x="3798026" y="5459093"/>
                    </a:cubicBezTo>
                    <a:cubicBezTo>
                      <a:pt x="3824088" y="5448816"/>
                      <a:pt x="3856579" y="5446583"/>
                      <a:pt x="3891649" y="5434382"/>
                    </a:cubicBezTo>
                    <a:cubicBezTo>
                      <a:pt x="3923178" y="5427646"/>
                      <a:pt x="3983348" y="5400662"/>
                      <a:pt x="4026464" y="5382030"/>
                    </a:cubicBezTo>
                    <a:cubicBezTo>
                      <a:pt x="4065077" y="5364362"/>
                      <a:pt x="4109155" y="5350235"/>
                      <a:pt x="4129751" y="5336416"/>
                    </a:cubicBezTo>
                    <a:cubicBezTo>
                      <a:pt x="4146805" y="5328062"/>
                      <a:pt x="4135872" y="5320979"/>
                      <a:pt x="4167400" y="5314243"/>
                    </a:cubicBezTo>
                    <a:cubicBezTo>
                      <a:pt x="4168363" y="5318747"/>
                      <a:pt x="4172867" y="5317785"/>
                      <a:pt x="4181875" y="5315860"/>
                    </a:cubicBezTo>
                    <a:cubicBezTo>
                      <a:pt x="4185417" y="5310394"/>
                      <a:pt x="4184455" y="5305890"/>
                      <a:pt x="4197004" y="5298499"/>
                    </a:cubicBezTo>
                    <a:cubicBezTo>
                      <a:pt x="4206013" y="5296574"/>
                      <a:pt x="4219525" y="5293687"/>
                      <a:pt x="4232075" y="5286297"/>
                    </a:cubicBezTo>
                    <a:cubicBezTo>
                      <a:pt x="4274229" y="5263162"/>
                      <a:pt x="4325391" y="5238102"/>
                      <a:pt x="4350491" y="5223321"/>
                    </a:cubicBezTo>
                    <a:cubicBezTo>
                      <a:pt x="4363040" y="5215930"/>
                      <a:pt x="4362078" y="5211426"/>
                      <a:pt x="4370125" y="5204997"/>
                    </a:cubicBezTo>
                    <a:cubicBezTo>
                      <a:pt x="4405195" y="5192795"/>
                      <a:pt x="4449929" y="5159690"/>
                      <a:pt x="4490158" y="5127546"/>
                    </a:cubicBezTo>
                    <a:cubicBezTo>
                      <a:pt x="4531350" y="5099908"/>
                      <a:pt x="4567075" y="5068727"/>
                      <a:pt x="4596679" y="5052983"/>
                    </a:cubicBezTo>
                    <a:cubicBezTo>
                      <a:pt x="4591213" y="5049441"/>
                      <a:pt x="4595717" y="5048479"/>
                      <a:pt x="4603762" y="5042050"/>
                    </a:cubicBezTo>
                    <a:cubicBezTo>
                      <a:pt x="4600220" y="5047517"/>
                      <a:pt x="4601183" y="5052021"/>
                      <a:pt x="4604725" y="5046554"/>
                    </a:cubicBezTo>
                    <a:cubicBezTo>
                      <a:pt x="4608267" y="5041088"/>
                      <a:pt x="4662008" y="5006059"/>
                      <a:pt x="4652038" y="5003479"/>
                    </a:cubicBezTo>
                    <a:cubicBezTo>
                      <a:pt x="4671671" y="4985155"/>
                      <a:pt x="4681642" y="4987735"/>
                      <a:pt x="4681642" y="4987735"/>
                    </a:cubicBezTo>
                    <a:cubicBezTo>
                      <a:pt x="4696772" y="4970374"/>
                      <a:pt x="4680680" y="4983231"/>
                      <a:pt x="4675213" y="4979689"/>
                    </a:cubicBezTo>
                    <a:cubicBezTo>
                      <a:pt x="4694847" y="4961365"/>
                      <a:pt x="4694847" y="4961365"/>
                      <a:pt x="4694847" y="4961365"/>
                    </a:cubicBezTo>
                    <a:cubicBezTo>
                      <a:pt x="4688725" y="4976802"/>
                      <a:pt x="4704817" y="4963945"/>
                      <a:pt x="4709321" y="4962983"/>
                    </a:cubicBezTo>
                    <a:cubicBezTo>
                      <a:pt x="4722527" y="4936614"/>
                      <a:pt x="4769184" y="4912516"/>
                      <a:pt x="4798482" y="4873290"/>
                    </a:cubicBezTo>
                    <a:cubicBezTo>
                      <a:pt x="4802985" y="4872328"/>
                      <a:pt x="4802023" y="4867824"/>
                      <a:pt x="4806527" y="4866861"/>
                    </a:cubicBezTo>
                    <a:cubicBezTo>
                      <a:pt x="4811031" y="4865899"/>
                      <a:pt x="4810069" y="4861394"/>
                      <a:pt x="4810069" y="4861394"/>
                    </a:cubicBezTo>
                    <a:cubicBezTo>
                      <a:pt x="4813611" y="4855929"/>
                      <a:pt x="4809107" y="4856891"/>
                      <a:pt x="4805565" y="4862357"/>
                    </a:cubicBezTo>
                    <a:cubicBezTo>
                      <a:pt x="4805565" y="4862357"/>
                      <a:pt x="4805565" y="4862357"/>
                      <a:pt x="4801060" y="4863319"/>
                    </a:cubicBezTo>
                    <a:cubicBezTo>
                      <a:pt x="4839366" y="4822168"/>
                      <a:pt x="4864466" y="4807386"/>
                      <a:pt x="4898266" y="4767198"/>
                    </a:cubicBezTo>
                    <a:cubicBezTo>
                      <a:pt x="4903733" y="4770740"/>
                      <a:pt x="4907275" y="4765273"/>
                      <a:pt x="4912741" y="4768815"/>
                    </a:cubicBezTo>
                    <a:cubicBezTo>
                      <a:pt x="4958129" y="4716732"/>
                      <a:pt x="5008022" y="4663685"/>
                      <a:pt x="5052449" y="4607097"/>
                    </a:cubicBezTo>
                    <a:cubicBezTo>
                      <a:pt x="5101379" y="4549548"/>
                      <a:pt x="5144843" y="4488456"/>
                      <a:pt x="5184765" y="4432830"/>
                    </a:cubicBezTo>
                    <a:cubicBezTo>
                      <a:pt x="5171252" y="4435717"/>
                      <a:pt x="5159973" y="4471094"/>
                      <a:pt x="5143881" y="4483951"/>
                    </a:cubicBezTo>
                    <a:cubicBezTo>
                      <a:pt x="5144843" y="4488456"/>
                      <a:pt x="5135834" y="4490380"/>
                      <a:pt x="5131330" y="4491343"/>
                    </a:cubicBezTo>
                    <a:cubicBezTo>
                      <a:pt x="5105575" y="4525103"/>
                      <a:pt x="5072737" y="4569796"/>
                      <a:pt x="5037974" y="4605480"/>
                    </a:cubicBezTo>
                    <a:cubicBezTo>
                      <a:pt x="5000631" y="4651135"/>
                      <a:pt x="4959747" y="4702257"/>
                      <a:pt x="4920480" y="4738904"/>
                    </a:cubicBezTo>
                    <a:cubicBezTo>
                      <a:pt x="4915975" y="4739866"/>
                      <a:pt x="4903425" y="4747257"/>
                      <a:pt x="4903425" y="4747257"/>
                    </a:cubicBezTo>
                    <a:cubicBezTo>
                      <a:pt x="4880250" y="4771047"/>
                      <a:pt x="4858037" y="4799341"/>
                      <a:pt x="4838404" y="4817664"/>
                    </a:cubicBezTo>
                    <a:cubicBezTo>
                      <a:pt x="4833899" y="4818627"/>
                      <a:pt x="4837441" y="4813160"/>
                      <a:pt x="4829395" y="4819589"/>
                    </a:cubicBezTo>
                    <a:cubicBezTo>
                      <a:pt x="4833899" y="4818627"/>
                      <a:pt x="4830357" y="4824092"/>
                      <a:pt x="4831320" y="4828597"/>
                    </a:cubicBezTo>
                    <a:cubicBezTo>
                      <a:pt x="4800098" y="4858816"/>
                      <a:pt x="4766953" y="4880026"/>
                      <a:pt x="4739274" y="4904777"/>
                    </a:cubicBezTo>
                    <a:cubicBezTo>
                      <a:pt x="4742815" y="4899312"/>
                      <a:pt x="4747319" y="4898349"/>
                      <a:pt x="4750861" y="4892883"/>
                    </a:cubicBezTo>
                    <a:cubicBezTo>
                      <a:pt x="4769532" y="4870055"/>
                      <a:pt x="4789166" y="4851732"/>
                      <a:pt x="4781119" y="4858161"/>
                    </a:cubicBezTo>
                    <a:cubicBezTo>
                      <a:pt x="4800753" y="4839837"/>
                      <a:pt x="4822966" y="4811543"/>
                      <a:pt x="4838096" y="4794182"/>
                    </a:cubicBezTo>
                    <a:cubicBezTo>
                      <a:pt x="4841638" y="4788716"/>
                      <a:pt x="4841638" y="4788716"/>
                      <a:pt x="4846142" y="4787753"/>
                    </a:cubicBezTo>
                    <a:cubicBezTo>
                      <a:pt x="4843562" y="4797724"/>
                      <a:pt x="4853225" y="4776820"/>
                      <a:pt x="4855150" y="4785829"/>
                    </a:cubicBezTo>
                    <a:cubicBezTo>
                      <a:pt x="4862234" y="4774896"/>
                      <a:pt x="4869317" y="4763963"/>
                      <a:pt x="4872859" y="4758497"/>
                    </a:cubicBezTo>
                    <a:cubicBezTo>
                      <a:pt x="4884447" y="4746602"/>
                      <a:pt x="4892492" y="4740173"/>
                      <a:pt x="4899577" y="4729241"/>
                    </a:cubicBezTo>
                    <a:cubicBezTo>
                      <a:pt x="4919211" y="4710918"/>
                      <a:pt x="4943348" y="4691631"/>
                      <a:pt x="4951393" y="4685203"/>
                    </a:cubicBezTo>
                    <a:cubicBezTo>
                      <a:pt x="4946890" y="4686165"/>
                      <a:pt x="4950431" y="4680699"/>
                      <a:pt x="4950431" y="4680699"/>
                    </a:cubicBezTo>
                    <a:cubicBezTo>
                      <a:pt x="4953973" y="4675232"/>
                      <a:pt x="4957515" y="4669766"/>
                      <a:pt x="4965561" y="4663338"/>
                    </a:cubicBezTo>
                    <a:cubicBezTo>
                      <a:pt x="4965561" y="4663338"/>
                      <a:pt x="4970065" y="4662375"/>
                      <a:pt x="4969103" y="4657871"/>
                    </a:cubicBezTo>
                    <a:cubicBezTo>
                      <a:pt x="4980690" y="4645976"/>
                      <a:pt x="4992278" y="4634082"/>
                      <a:pt x="4999362" y="4623149"/>
                    </a:cubicBezTo>
                    <a:cubicBezTo>
                      <a:pt x="5010949" y="4611254"/>
                      <a:pt x="5023499" y="4603863"/>
                      <a:pt x="5014491" y="4605787"/>
                    </a:cubicBezTo>
                    <a:cubicBezTo>
                      <a:pt x="5025117" y="4589389"/>
                      <a:pt x="5040246" y="4572027"/>
                      <a:pt x="5059879" y="4553704"/>
                    </a:cubicBezTo>
                    <a:cubicBezTo>
                      <a:pt x="5063421" y="4548237"/>
                      <a:pt x="5070506" y="4537305"/>
                      <a:pt x="5078551" y="4530876"/>
                    </a:cubicBezTo>
                    <a:cubicBezTo>
                      <a:pt x="5078551" y="4530876"/>
                      <a:pt x="5083055" y="4529914"/>
                      <a:pt x="5083055" y="4529914"/>
                    </a:cubicBezTo>
                    <a:cubicBezTo>
                      <a:pt x="5082093" y="4525409"/>
                      <a:pt x="5086597" y="4524447"/>
                      <a:pt x="5086597" y="4524447"/>
                    </a:cubicBezTo>
                    <a:cubicBezTo>
                      <a:pt x="5085635" y="4519944"/>
                      <a:pt x="5085635" y="4519944"/>
                      <a:pt x="5085635" y="4519944"/>
                    </a:cubicBezTo>
                    <a:cubicBezTo>
                      <a:pt x="5085635" y="4519944"/>
                      <a:pt x="5085635" y="4519944"/>
                      <a:pt x="5090139" y="4518982"/>
                    </a:cubicBezTo>
                    <a:cubicBezTo>
                      <a:pt x="5115893" y="4485222"/>
                      <a:pt x="5141648" y="4451461"/>
                      <a:pt x="5159358" y="4424129"/>
                    </a:cubicBezTo>
                    <a:cubicBezTo>
                      <a:pt x="5163862" y="4423167"/>
                      <a:pt x="5168365" y="4422205"/>
                      <a:pt x="5167403" y="4417701"/>
                    </a:cubicBezTo>
                    <a:cubicBezTo>
                      <a:pt x="5171907" y="4416738"/>
                      <a:pt x="5171907" y="4416738"/>
                      <a:pt x="5171907" y="4416738"/>
                    </a:cubicBezTo>
                    <a:cubicBezTo>
                      <a:pt x="5171907" y="4416738"/>
                      <a:pt x="5176412" y="4415776"/>
                      <a:pt x="5175450" y="4411272"/>
                    </a:cubicBezTo>
                    <a:cubicBezTo>
                      <a:pt x="5174487" y="4406768"/>
                      <a:pt x="5174487" y="4406768"/>
                      <a:pt x="5174487" y="4406768"/>
                    </a:cubicBezTo>
                    <a:cubicBezTo>
                      <a:pt x="5185113" y="4390369"/>
                      <a:pt x="5210868" y="4356609"/>
                      <a:pt x="5198318" y="4363999"/>
                    </a:cubicBezTo>
                    <a:cubicBezTo>
                      <a:pt x="5198318" y="4363999"/>
                      <a:pt x="5198318" y="4363999"/>
                      <a:pt x="5201860" y="4358534"/>
                    </a:cubicBezTo>
                    <a:cubicBezTo>
                      <a:pt x="5206363" y="4357571"/>
                      <a:pt x="5204439" y="4348563"/>
                      <a:pt x="5204439" y="4348563"/>
                    </a:cubicBezTo>
                    <a:lnTo>
                      <a:pt x="5195619" y="4350447"/>
                    </a:lnTo>
                    <a:lnTo>
                      <a:pt x="5203077" y="4339435"/>
                    </a:lnTo>
                    <a:lnTo>
                      <a:pt x="5204128" y="4325131"/>
                    </a:lnTo>
                    <a:lnTo>
                      <a:pt x="5204204" y="4325020"/>
                    </a:lnTo>
                    <a:lnTo>
                      <a:pt x="5218092" y="4313267"/>
                    </a:lnTo>
                    <a:cubicBezTo>
                      <a:pt x="5221513" y="4307238"/>
                      <a:pt x="5224574" y="4299519"/>
                      <a:pt x="5229887" y="4291321"/>
                    </a:cubicBezTo>
                    <a:cubicBezTo>
                      <a:pt x="5229887" y="4291321"/>
                      <a:pt x="5234391" y="4290358"/>
                      <a:pt x="5234391" y="4290358"/>
                    </a:cubicBezTo>
                    <a:cubicBezTo>
                      <a:pt x="5233429" y="4285854"/>
                      <a:pt x="5237933" y="4284892"/>
                      <a:pt x="5233429" y="4285854"/>
                    </a:cubicBezTo>
                    <a:cubicBezTo>
                      <a:pt x="5233429" y="4285854"/>
                      <a:pt x="5233429" y="4285854"/>
                      <a:pt x="5232466" y="4281350"/>
                    </a:cubicBezTo>
                    <a:cubicBezTo>
                      <a:pt x="5236008" y="4275884"/>
                      <a:pt x="5240512" y="4274922"/>
                      <a:pt x="5245016" y="4273959"/>
                    </a:cubicBezTo>
                    <a:cubicBezTo>
                      <a:pt x="5241474" y="4279425"/>
                      <a:pt x="5241474" y="4279425"/>
                      <a:pt x="5241474" y="4279425"/>
                    </a:cubicBezTo>
                    <a:cubicBezTo>
                      <a:pt x="5237933" y="4284892"/>
                      <a:pt x="5238895" y="4289396"/>
                      <a:pt x="5238895" y="4289396"/>
                    </a:cubicBezTo>
                    <a:cubicBezTo>
                      <a:pt x="5243399" y="4288434"/>
                      <a:pt x="5247903" y="4287471"/>
                      <a:pt x="5246941" y="4282967"/>
                    </a:cubicBezTo>
                    <a:cubicBezTo>
                      <a:pt x="5251445" y="4282005"/>
                      <a:pt x="5251445" y="4282005"/>
                      <a:pt x="5251445" y="4282005"/>
                    </a:cubicBezTo>
                    <a:cubicBezTo>
                      <a:pt x="5252407" y="4286509"/>
                      <a:pt x="5232773" y="4304833"/>
                      <a:pt x="5238240" y="4308374"/>
                    </a:cubicBezTo>
                    <a:cubicBezTo>
                      <a:pt x="5269153" y="4254673"/>
                      <a:pt x="5312618" y="4193582"/>
                      <a:pt x="5347073" y="4134414"/>
                    </a:cubicBezTo>
                    <a:cubicBezTo>
                      <a:pt x="5350615" y="4128948"/>
                      <a:pt x="5353195" y="4118977"/>
                      <a:pt x="5356737" y="4113510"/>
                    </a:cubicBezTo>
                    <a:cubicBezTo>
                      <a:pt x="5355775" y="4109007"/>
                      <a:pt x="5356737" y="4113510"/>
                      <a:pt x="5360278" y="4108045"/>
                    </a:cubicBezTo>
                    <a:cubicBezTo>
                      <a:pt x="5387651" y="4059810"/>
                      <a:pt x="5416641" y="3997101"/>
                      <a:pt x="5440163" y="3930850"/>
                    </a:cubicBezTo>
                    <a:cubicBezTo>
                      <a:pt x="5443705" y="3925383"/>
                      <a:pt x="5448209" y="3924421"/>
                      <a:pt x="5447247" y="3919918"/>
                    </a:cubicBezTo>
                    <a:cubicBezTo>
                      <a:pt x="5448209" y="3924421"/>
                      <a:pt x="5449172" y="3928925"/>
                      <a:pt x="5441125" y="3935354"/>
                    </a:cubicBezTo>
                    <a:cubicBezTo>
                      <a:pt x="5445630" y="3934392"/>
                      <a:pt x="5446592" y="3938895"/>
                      <a:pt x="5443050" y="3944362"/>
                    </a:cubicBezTo>
                    <a:cubicBezTo>
                      <a:pt x="5437584" y="3940820"/>
                      <a:pt x="5436929" y="3959799"/>
                      <a:pt x="5437891" y="3964303"/>
                    </a:cubicBezTo>
                    <a:cubicBezTo>
                      <a:pt x="5437891" y="3964303"/>
                      <a:pt x="5433387" y="3965265"/>
                      <a:pt x="5434349" y="3969770"/>
                    </a:cubicBezTo>
                    <a:cubicBezTo>
                      <a:pt x="5434349" y="3969770"/>
                      <a:pt x="5435311" y="3974273"/>
                      <a:pt x="5435311" y="3974273"/>
                    </a:cubicBezTo>
                    <a:cubicBezTo>
                      <a:pt x="5433694" y="3988747"/>
                      <a:pt x="5422414" y="4024125"/>
                      <a:pt x="5425955" y="4018659"/>
                    </a:cubicBezTo>
                    <a:cubicBezTo>
                      <a:pt x="5424993" y="4014155"/>
                      <a:pt x="5429498" y="4013193"/>
                      <a:pt x="5428535" y="4008688"/>
                    </a:cubicBezTo>
                    <a:cubicBezTo>
                      <a:pt x="5429498" y="4013193"/>
                      <a:pt x="5430460" y="4017697"/>
                      <a:pt x="5430460" y="4017697"/>
                    </a:cubicBezTo>
                    <a:cubicBezTo>
                      <a:pt x="5430460" y="4017697"/>
                      <a:pt x="5434964" y="4016735"/>
                      <a:pt x="5438505" y="4011268"/>
                    </a:cubicBezTo>
                    <a:cubicBezTo>
                      <a:pt x="5438505" y="4011268"/>
                      <a:pt x="5438505" y="4011268"/>
                      <a:pt x="5439468" y="4015773"/>
                    </a:cubicBezTo>
                    <a:cubicBezTo>
                      <a:pt x="5439468" y="4015773"/>
                      <a:pt x="5434964" y="4016735"/>
                      <a:pt x="5435926" y="4021238"/>
                    </a:cubicBezTo>
                    <a:cubicBezTo>
                      <a:pt x="5435926" y="4021238"/>
                      <a:pt x="5435926" y="4021238"/>
                      <a:pt x="5436889" y="4025742"/>
                    </a:cubicBezTo>
                    <a:cubicBezTo>
                      <a:pt x="5430767" y="4041179"/>
                      <a:pt x="5428188" y="4051149"/>
                      <a:pt x="5429150" y="4055653"/>
                    </a:cubicBezTo>
                    <a:cubicBezTo>
                      <a:pt x="5430112" y="4060158"/>
                      <a:pt x="5430112" y="4060158"/>
                      <a:pt x="5430112" y="4060158"/>
                    </a:cubicBezTo>
                    <a:cubicBezTo>
                      <a:pt x="5430112" y="4060158"/>
                      <a:pt x="5430112" y="4060158"/>
                      <a:pt x="5433654" y="4054691"/>
                    </a:cubicBezTo>
                    <a:cubicBezTo>
                      <a:pt x="5430112" y="4060158"/>
                      <a:pt x="5434616" y="4059196"/>
                      <a:pt x="5438158" y="4053729"/>
                    </a:cubicBezTo>
                    <a:cubicBezTo>
                      <a:pt x="5422373" y="4090069"/>
                      <a:pt x="5418177" y="4114514"/>
                      <a:pt x="5410438" y="4144425"/>
                    </a:cubicBezTo>
                    <a:cubicBezTo>
                      <a:pt x="5401737" y="4169832"/>
                      <a:pt x="5393036" y="4195239"/>
                      <a:pt x="5377252" y="4231578"/>
                    </a:cubicBezTo>
                    <a:cubicBezTo>
                      <a:pt x="5380794" y="4226112"/>
                      <a:pt x="5381756" y="4230616"/>
                      <a:pt x="5378214" y="4236082"/>
                    </a:cubicBezTo>
                    <a:cubicBezTo>
                      <a:pt x="5378214" y="4236082"/>
                      <a:pt x="5378214" y="4236082"/>
                      <a:pt x="5373710" y="4237045"/>
                    </a:cubicBezTo>
                    <a:cubicBezTo>
                      <a:pt x="5373710" y="4237045"/>
                      <a:pt x="5374672" y="4241549"/>
                      <a:pt x="5374672" y="4241549"/>
                    </a:cubicBezTo>
                    <a:cubicBezTo>
                      <a:pt x="5371130" y="4247016"/>
                      <a:pt x="5371130" y="4247016"/>
                      <a:pt x="5371130" y="4247016"/>
                    </a:cubicBezTo>
                    <a:cubicBezTo>
                      <a:pt x="5365009" y="4262452"/>
                      <a:pt x="5365009" y="4262452"/>
                      <a:pt x="5365009" y="4262452"/>
                    </a:cubicBezTo>
                    <a:cubicBezTo>
                      <a:pt x="5369513" y="4261490"/>
                      <a:pt x="5365971" y="4266956"/>
                      <a:pt x="5366934" y="4271460"/>
                    </a:cubicBezTo>
                    <a:cubicBezTo>
                      <a:pt x="5374017" y="4260528"/>
                      <a:pt x="5369513" y="4261490"/>
                      <a:pt x="5372092" y="4251519"/>
                    </a:cubicBezTo>
                    <a:cubicBezTo>
                      <a:pt x="5372092" y="4251519"/>
                      <a:pt x="5376597" y="4250557"/>
                      <a:pt x="5376597" y="4250557"/>
                    </a:cubicBezTo>
                    <a:cubicBezTo>
                      <a:pt x="5376597" y="4250557"/>
                      <a:pt x="5376597" y="4250557"/>
                      <a:pt x="5377559" y="4255061"/>
                    </a:cubicBezTo>
                    <a:cubicBezTo>
                      <a:pt x="5382063" y="4254099"/>
                      <a:pt x="5381101" y="4249594"/>
                      <a:pt x="5381101" y="4249594"/>
                    </a:cubicBezTo>
                    <a:cubicBezTo>
                      <a:pt x="5381101" y="4249594"/>
                      <a:pt x="5380139" y="4245091"/>
                      <a:pt x="5380139" y="4245091"/>
                    </a:cubicBezTo>
                    <a:cubicBezTo>
                      <a:pt x="5383681" y="4239624"/>
                      <a:pt x="5383681" y="4239624"/>
                      <a:pt x="5383681" y="4239624"/>
                    </a:cubicBezTo>
                    <a:cubicBezTo>
                      <a:pt x="5387222" y="4234158"/>
                      <a:pt x="5384335" y="4220646"/>
                      <a:pt x="5389802" y="4224188"/>
                    </a:cubicBezTo>
                    <a:cubicBezTo>
                      <a:pt x="5397847" y="4217759"/>
                      <a:pt x="5384335" y="4220646"/>
                      <a:pt x="5387877" y="4215179"/>
                    </a:cubicBezTo>
                    <a:cubicBezTo>
                      <a:pt x="5391419" y="4209714"/>
                      <a:pt x="5392381" y="4214217"/>
                      <a:pt x="5396885" y="4213255"/>
                    </a:cubicBezTo>
                    <a:cubicBezTo>
                      <a:pt x="5399465" y="4203285"/>
                      <a:pt x="5403662" y="4178840"/>
                      <a:pt x="5403662" y="4178840"/>
                    </a:cubicBezTo>
                    <a:cubicBezTo>
                      <a:pt x="5408821" y="4158899"/>
                      <a:pt x="5425568" y="4127064"/>
                      <a:pt x="5428147" y="4117093"/>
                    </a:cubicBezTo>
                    <a:cubicBezTo>
                      <a:pt x="5431689" y="4111627"/>
                      <a:pt x="5428147" y="4117093"/>
                      <a:pt x="5423643" y="4118055"/>
                    </a:cubicBezTo>
                    <a:cubicBezTo>
                      <a:pt x="5428147" y="4117093"/>
                      <a:pt x="5430726" y="4107123"/>
                      <a:pt x="5430726" y="4107123"/>
                    </a:cubicBezTo>
                    <a:cubicBezTo>
                      <a:pt x="5430726" y="4107123"/>
                      <a:pt x="5428802" y="4098114"/>
                      <a:pt x="5428802" y="4098114"/>
                    </a:cubicBezTo>
                    <a:cubicBezTo>
                      <a:pt x="5432344" y="4092649"/>
                      <a:pt x="5434269" y="4101656"/>
                      <a:pt x="5433306" y="4097152"/>
                    </a:cubicBezTo>
                    <a:cubicBezTo>
                      <a:pt x="5441352" y="4090724"/>
                      <a:pt x="5430419" y="4083640"/>
                      <a:pt x="5440389" y="4086220"/>
                    </a:cubicBezTo>
                    <a:cubicBezTo>
                      <a:pt x="5441045" y="4067241"/>
                      <a:pt x="5446859" y="4028322"/>
                      <a:pt x="5458446" y="4016427"/>
                    </a:cubicBezTo>
                    <a:cubicBezTo>
                      <a:pt x="5459408" y="4020931"/>
                      <a:pt x="5454905" y="4021893"/>
                      <a:pt x="5449438" y="4018351"/>
                    </a:cubicBezTo>
                    <a:cubicBezTo>
                      <a:pt x="5465222" y="3982012"/>
                      <a:pt x="5481663" y="3926694"/>
                      <a:pt x="5482318" y="3907715"/>
                    </a:cubicBezTo>
                    <a:cubicBezTo>
                      <a:pt x="5484897" y="3897745"/>
                      <a:pt x="5510344" y="3840502"/>
                      <a:pt x="5505533" y="3817982"/>
                    </a:cubicBezTo>
                    <a:cubicBezTo>
                      <a:pt x="5508113" y="3808011"/>
                      <a:pt x="5505533" y="3817982"/>
                      <a:pt x="5510038" y="3817020"/>
                    </a:cubicBezTo>
                    <a:cubicBezTo>
                      <a:pt x="5507151" y="3803507"/>
                      <a:pt x="5519393" y="3772634"/>
                      <a:pt x="5525514" y="3757197"/>
                    </a:cubicBezTo>
                    <a:cubicBezTo>
                      <a:pt x="5525514" y="3757197"/>
                      <a:pt x="5522935" y="3767168"/>
                      <a:pt x="5528401" y="3770709"/>
                    </a:cubicBezTo>
                    <a:cubicBezTo>
                      <a:pt x="5530674" y="3737256"/>
                      <a:pt x="5528094" y="3747227"/>
                      <a:pt x="5520048" y="3753656"/>
                    </a:cubicBezTo>
                    <a:cubicBezTo>
                      <a:pt x="5530366" y="3713774"/>
                      <a:pt x="5529404" y="3709270"/>
                      <a:pt x="5543571" y="3687405"/>
                    </a:cubicBezTo>
                    <a:cubicBezTo>
                      <a:pt x="5543571" y="3687405"/>
                      <a:pt x="5547113" y="3681939"/>
                      <a:pt x="5547113" y="3681939"/>
                    </a:cubicBezTo>
                    <a:cubicBezTo>
                      <a:pt x="5547113" y="3681939"/>
                      <a:pt x="5547113" y="3681939"/>
                      <a:pt x="5546151" y="3677434"/>
                    </a:cubicBezTo>
                    <a:cubicBezTo>
                      <a:pt x="5546151" y="3677434"/>
                      <a:pt x="5541647" y="3678397"/>
                      <a:pt x="5541647" y="3678397"/>
                    </a:cubicBezTo>
                    <a:cubicBezTo>
                      <a:pt x="5541647" y="3678397"/>
                      <a:pt x="5540684" y="3673892"/>
                      <a:pt x="5544226" y="3668427"/>
                    </a:cubicBezTo>
                    <a:cubicBezTo>
                      <a:pt x="5544226" y="3668427"/>
                      <a:pt x="5544226" y="3668427"/>
                      <a:pt x="5545189" y="3672930"/>
                    </a:cubicBezTo>
                    <a:cubicBezTo>
                      <a:pt x="5545189" y="3672930"/>
                      <a:pt x="5545189" y="3672930"/>
                      <a:pt x="5549693" y="3671968"/>
                    </a:cubicBezTo>
                    <a:cubicBezTo>
                      <a:pt x="5548731" y="3667464"/>
                      <a:pt x="5548731" y="3667464"/>
                      <a:pt x="5547768" y="3662960"/>
                    </a:cubicBezTo>
                    <a:cubicBezTo>
                      <a:pt x="5551310" y="3657493"/>
                      <a:pt x="5551310" y="3657493"/>
                      <a:pt x="5551310" y="3657493"/>
                    </a:cubicBezTo>
                    <a:cubicBezTo>
                      <a:pt x="5554852" y="3652028"/>
                      <a:pt x="5559049" y="3627582"/>
                      <a:pt x="5548423" y="3643981"/>
                    </a:cubicBezTo>
                    <a:cubicBezTo>
                      <a:pt x="5551965" y="3638516"/>
                      <a:pt x="5551965" y="3638516"/>
                      <a:pt x="5551003" y="3634011"/>
                    </a:cubicBezTo>
                    <a:cubicBezTo>
                      <a:pt x="5551003" y="3634011"/>
                      <a:pt x="5546498" y="3634974"/>
                      <a:pt x="5547461" y="3639478"/>
                    </a:cubicBezTo>
                    <a:cubicBezTo>
                      <a:pt x="5547461" y="3639478"/>
                      <a:pt x="5542957" y="3640440"/>
                      <a:pt x="5543919" y="3644943"/>
                    </a:cubicBezTo>
                    <a:cubicBezTo>
                      <a:pt x="5542957" y="3640440"/>
                      <a:pt x="5541995" y="3635936"/>
                      <a:pt x="5541995" y="3635936"/>
                    </a:cubicBezTo>
                    <a:cubicBezTo>
                      <a:pt x="5545536" y="3630469"/>
                      <a:pt x="5548116" y="3620499"/>
                      <a:pt x="5549733" y="3606025"/>
                    </a:cubicBezTo>
                    <a:cubicBezTo>
                      <a:pt x="5554892" y="3586084"/>
                      <a:pt x="5560052" y="3566143"/>
                      <a:pt x="5561668" y="3551669"/>
                    </a:cubicBezTo>
                    <a:cubicBezTo>
                      <a:pt x="5560706" y="3547164"/>
                      <a:pt x="5565210" y="3546202"/>
                      <a:pt x="5565210" y="3546202"/>
                    </a:cubicBezTo>
                    <a:cubicBezTo>
                      <a:pt x="5565210" y="3546202"/>
                      <a:pt x="5564248" y="3541699"/>
                      <a:pt x="5564248" y="3541699"/>
                    </a:cubicBezTo>
                    <a:cubicBezTo>
                      <a:pt x="5562323" y="3532690"/>
                      <a:pt x="5564903" y="3522720"/>
                      <a:pt x="5568445" y="3517253"/>
                    </a:cubicBezTo>
                    <a:cubicBezTo>
                      <a:pt x="5567483" y="3512750"/>
                      <a:pt x="5570062" y="3502779"/>
                      <a:pt x="5569100" y="3498276"/>
                    </a:cubicBezTo>
                    <a:cubicBezTo>
                      <a:pt x="5571679" y="3488305"/>
                      <a:pt x="5577801" y="3472868"/>
                      <a:pt x="5580380" y="3462898"/>
                    </a:cubicBezTo>
                    <a:cubicBezTo>
                      <a:pt x="5584885" y="3461936"/>
                      <a:pt x="5584885" y="3461936"/>
                      <a:pt x="5584885" y="3461936"/>
                    </a:cubicBezTo>
                    <a:cubicBezTo>
                      <a:pt x="5583922" y="3457431"/>
                      <a:pt x="5583922" y="3457431"/>
                      <a:pt x="5582960" y="3452927"/>
                    </a:cubicBezTo>
                    <a:cubicBezTo>
                      <a:pt x="5586502" y="3447461"/>
                      <a:pt x="5581998" y="3448424"/>
                      <a:pt x="5581998" y="3448424"/>
                    </a:cubicBezTo>
                    <a:cubicBezTo>
                      <a:pt x="5578456" y="3453889"/>
                      <a:pt x="5578456" y="3453889"/>
                      <a:pt x="5578456" y="3453889"/>
                    </a:cubicBezTo>
                    <a:cubicBezTo>
                      <a:pt x="5581035" y="3443919"/>
                      <a:pt x="5591661" y="3427520"/>
                      <a:pt x="5585232" y="3419474"/>
                    </a:cubicBezTo>
                    <a:cubicBezTo>
                      <a:pt x="5589736" y="3418512"/>
                      <a:pt x="5589736" y="3418512"/>
                      <a:pt x="5588774" y="3414008"/>
                    </a:cubicBezTo>
                    <a:cubicBezTo>
                      <a:pt x="5592316" y="3408542"/>
                      <a:pt x="5587812" y="3409504"/>
                      <a:pt x="5587812" y="3409504"/>
                    </a:cubicBezTo>
                    <a:cubicBezTo>
                      <a:pt x="5593934" y="3394067"/>
                      <a:pt x="5582038" y="3382480"/>
                      <a:pt x="5590084" y="3376051"/>
                    </a:cubicBezTo>
                    <a:cubicBezTo>
                      <a:pt x="5591047" y="3380555"/>
                      <a:pt x="5591047" y="3380555"/>
                      <a:pt x="5591047" y="3380555"/>
                    </a:cubicBezTo>
                    <a:cubicBezTo>
                      <a:pt x="5588467" y="3390525"/>
                      <a:pt x="5589429" y="3395030"/>
                      <a:pt x="5593934" y="3394067"/>
                    </a:cubicBezTo>
                    <a:cubicBezTo>
                      <a:pt x="5593934" y="3394067"/>
                      <a:pt x="5597475" y="3388601"/>
                      <a:pt x="5596512" y="3384097"/>
                    </a:cubicBezTo>
                    <a:cubicBezTo>
                      <a:pt x="5600054" y="3378631"/>
                      <a:pt x="5600054" y="3378631"/>
                      <a:pt x="5600054" y="3378631"/>
                    </a:cubicBezTo>
                    <a:cubicBezTo>
                      <a:pt x="5609062" y="3376706"/>
                      <a:pt x="5607446" y="3391181"/>
                      <a:pt x="5599399" y="3397610"/>
                    </a:cubicBezTo>
                    <a:cubicBezTo>
                      <a:pt x="5607446" y="3391181"/>
                      <a:pt x="5607752" y="3414663"/>
                      <a:pt x="5609370" y="3400188"/>
                    </a:cubicBezTo>
                    <a:cubicBezTo>
                      <a:pt x="5598437" y="3393105"/>
                      <a:pt x="5624500" y="3382827"/>
                      <a:pt x="5616146" y="3365773"/>
                    </a:cubicBezTo>
                    <a:cubicBezTo>
                      <a:pt x="5619688" y="3360307"/>
                      <a:pt x="5619688" y="3360307"/>
                      <a:pt x="5619688" y="3360307"/>
                    </a:cubicBezTo>
                    <a:cubicBezTo>
                      <a:pt x="5619688" y="3360307"/>
                      <a:pt x="5618726" y="3355803"/>
                      <a:pt x="5618726" y="3355803"/>
                    </a:cubicBezTo>
                    <a:cubicBezTo>
                      <a:pt x="5622267" y="3350336"/>
                      <a:pt x="5617764" y="3351299"/>
                      <a:pt x="5617764" y="3351299"/>
                    </a:cubicBezTo>
                    <a:cubicBezTo>
                      <a:pt x="5618726" y="3355803"/>
                      <a:pt x="5614222" y="3356765"/>
                      <a:pt x="5614222" y="3356765"/>
                    </a:cubicBezTo>
                    <a:cubicBezTo>
                      <a:pt x="5613259" y="3352261"/>
                      <a:pt x="5615839" y="3342291"/>
                      <a:pt x="5611335" y="3343253"/>
                    </a:cubicBezTo>
                    <a:cubicBezTo>
                      <a:pt x="5607793" y="3348720"/>
                      <a:pt x="5610373" y="3338749"/>
                      <a:pt x="5605868" y="3339711"/>
                    </a:cubicBezTo>
                    <a:cubicBezTo>
                      <a:pt x="5603289" y="3349682"/>
                      <a:pt x="5604251" y="3354186"/>
                      <a:pt x="5601672" y="3364156"/>
                    </a:cubicBezTo>
                    <a:cubicBezTo>
                      <a:pt x="5600710" y="3359652"/>
                      <a:pt x="5600710" y="3359652"/>
                      <a:pt x="5600710" y="3359652"/>
                    </a:cubicBezTo>
                    <a:cubicBezTo>
                      <a:pt x="5599747" y="3355148"/>
                      <a:pt x="5598785" y="3350644"/>
                      <a:pt x="5594281" y="3351607"/>
                    </a:cubicBezTo>
                    <a:lnTo>
                      <a:pt x="5592057" y="3360201"/>
                    </a:lnTo>
                    <a:lnTo>
                      <a:pt x="5590783" y="3351765"/>
                    </a:lnTo>
                    <a:cubicBezTo>
                      <a:pt x="5591712" y="3345091"/>
                      <a:pt x="5593646" y="3337613"/>
                      <a:pt x="5593974" y="3328124"/>
                    </a:cubicBezTo>
                    <a:cubicBezTo>
                      <a:pt x="5581731" y="3358997"/>
                      <a:pt x="5588507" y="3324583"/>
                      <a:pt x="5577575" y="3317498"/>
                    </a:cubicBezTo>
                    <a:cubicBezTo>
                      <a:pt x="5581116" y="3312032"/>
                      <a:pt x="5583041" y="3321040"/>
                      <a:pt x="5583041" y="3321040"/>
                    </a:cubicBezTo>
                    <a:cubicBezTo>
                      <a:pt x="5587545" y="3320078"/>
                      <a:pt x="5587545" y="3320078"/>
                      <a:pt x="5587545" y="3320078"/>
                    </a:cubicBezTo>
                    <a:cubicBezTo>
                      <a:pt x="5588507" y="3324583"/>
                      <a:pt x="5588507" y="3324583"/>
                      <a:pt x="5592049" y="3319116"/>
                    </a:cubicBezTo>
                    <a:cubicBezTo>
                      <a:pt x="5592049" y="3319116"/>
                      <a:pt x="5591087" y="3314611"/>
                      <a:pt x="5590125" y="3310107"/>
                    </a:cubicBezTo>
                    <a:cubicBezTo>
                      <a:pt x="5589163" y="3305604"/>
                      <a:pt x="5589163" y="3305604"/>
                      <a:pt x="5589163" y="3305604"/>
                    </a:cubicBezTo>
                    <a:cubicBezTo>
                      <a:pt x="5592704" y="3300137"/>
                      <a:pt x="5598170" y="3303679"/>
                      <a:pt x="5596246" y="3294671"/>
                    </a:cubicBezTo>
                    <a:cubicBezTo>
                      <a:pt x="5597208" y="3299175"/>
                      <a:pt x="5597208" y="3299175"/>
                      <a:pt x="5598170" y="3303679"/>
                    </a:cubicBezTo>
                    <a:cubicBezTo>
                      <a:pt x="5599132" y="3308183"/>
                      <a:pt x="5603637" y="3307220"/>
                      <a:pt x="5602675" y="3302717"/>
                    </a:cubicBezTo>
                    <a:cubicBezTo>
                      <a:pt x="5607179" y="3301755"/>
                      <a:pt x="5606217" y="3297250"/>
                      <a:pt x="5605254" y="3292746"/>
                    </a:cubicBezTo>
                    <a:cubicBezTo>
                      <a:pt x="5604292" y="3288243"/>
                      <a:pt x="5604292" y="3288243"/>
                      <a:pt x="5603330" y="3283738"/>
                    </a:cubicBezTo>
                    <a:cubicBezTo>
                      <a:pt x="5601405" y="3274731"/>
                      <a:pt x="5594976" y="3266684"/>
                      <a:pt x="5592397" y="3276655"/>
                    </a:cubicBezTo>
                    <a:cubicBezTo>
                      <a:pt x="5591434" y="3272151"/>
                      <a:pt x="5591434" y="3272151"/>
                      <a:pt x="5586930" y="3273113"/>
                    </a:cubicBezTo>
                    <a:cubicBezTo>
                      <a:pt x="5586930" y="3273113"/>
                      <a:pt x="5586930" y="3273113"/>
                      <a:pt x="5583389" y="3278580"/>
                    </a:cubicBezTo>
                    <a:cubicBezTo>
                      <a:pt x="5582427" y="3274075"/>
                      <a:pt x="5585006" y="3264105"/>
                      <a:pt x="5583081" y="3255097"/>
                    </a:cubicBezTo>
                    <a:cubicBezTo>
                      <a:pt x="5585006" y="3264105"/>
                      <a:pt x="5582427" y="3274075"/>
                      <a:pt x="5585968" y="3268609"/>
                    </a:cubicBezTo>
                    <a:cubicBezTo>
                      <a:pt x="5594014" y="3262181"/>
                      <a:pt x="5583081" y="3255097"/>
                      <a:pt x="5591127" y="3248668"/>
                    </a:cubicBezTo>
                    <a:cubicBezTo>
                      <a:pt x="5595632" y="3247705"/>
                      <a:pt x="5595632" y="3247705"/>
                      <a:pt x="5595632" y="3247705"/>
                    </a:cubicBezTo>
                    <a:cubicBezTo>
                      <a:pt x="5595632" y="3247705"/>
                      <a:pt x="5595632" y="3247705"/>
                      <a:pt x="5594669" y="3243202"/>
                    </a:cubicBezTo>
                    <a:cubicBezTo>
                      <a:pt x="5594669" y="3243202"/>
                      <a:pt x="5594669" y="3243202"/>
                      <a:pt x="5593707" y="3238698"/>
                    </a:cubicBezTo>
                    <a:cubicBezTo>
                      <a:pt x="5589203" y="3239660"/>
                      <a:pt x="5589203" y="3239660"/>
                      <a:pt x="5589203" y="3239660"/>
                    </a:cubicBezTo>
                    <a:cubicBezTo>
                      <a:pt x="5592745" y="3234193"/>
                      <a:pt x="5592745" y="3234193"/>
                      <a:pt x="5596286" y="3228728"/>
                    </a:cubicBezTo>
                    <a:cubicBezTo>
                      <a:pt x="5589858" y="3220681"/>
                      <a:pt x="5592437" y="3210711"/>
                      <a:pt x="5590512" y="3201704"/>
                    </a:cubicBezTo>
                    <a:cubicBezTo>
                      <a:pt x="5591475" y="3206207"/>
                      <a:pt x="5592437" y="3210711"/>
                      <a:pt x="5592437" y="3210711"/>
                    </a:cubicBezTo>
                    <a:cubicBezTo>
                      <a:pt x="5593092" y="3191733"/>
                      <a:pt x="5589550" y="3197199"/>
                      <a:pt x="5595672" y="3181763"/>
                    </a:cubicBezTo>
                    <a:cubicBezTo>
                      <a:pt x="5596634" y="3186266"/>
                      <a:pt x="5601139" y="3185304"/>
                      <a:pt x="5601139" y="3185304"/>
                    </a:cubicBezTo>
                    <a:cubicBezTo>
                      <a:pt x="5601139" y="3185304"/>
                      <a:pt x="5600176" y="3180800"/>
                      <a:pt x="5600176" y="3180800"/>
                    </a:cubicBezTo>
                    <a:cubicBezTo>
                      <a:pt x="5604680" y="3179838"/>
                      <a:pt x="5604680" y="3179838"/>
                      <a:pt x="5604680" y="3179838"/>
                    </a:cubicBezTo>
                    <a:cubicBezTo>
                      <a:pt x="5601446" y="3208787"/>
                      <a:pt x="5605642" y="3184342"/>
                      <a:pt x="5610146" y="3183379"/>
                    </a:cubicBezTo>
                    <a:cubicBezTo>
                      <a:pt x="5608529" y="3197855"/>
                      <a:pt x="5606912" y="3212329"/>
                      <a:pt x="5609799" y="3225841"/>
                    </a:cubicBezTo>
                    <a:cubicBezTo>
                      <a:pt x="5605295" y="3226803"/>
                      <a:pt x="5605295" y="3226803"/>
                      <a:pt x="5605295" y="3226803"/>
                    </a:cubicBezTo>
                    <a:cubicBezTo>
                      <a:pt x="5602715" y="3236773"/>
                      <a:pt x="5603677" y="3241278"/>
                      <a:pt x="5604639" y="3245781"/>
                    </a:cubicBezTo>
                    <a:cubicBezTo>
                      <a:pt x="5607219" y="3235811"/>
                      <a:pt x="5606257" y="3231307"/>
                      <a:pt x="5610761" y="3230344"/>
                    </a:cubicBezTo>
                    <a:cubicBezTo>
                      <a:pt x="5609144" y="3244819"/>
                      <a:pt x="5613648" y="3243856"/>
                      <a:pt x="5611068" y="3253827"/>
                    </a:cubicBezTo>
                    <a:cubicBezTo>
                      <a:pt x="5611068" y="3253827"/>
                      <a:pt x="5612031" y="3258332"/>
                      <a:pt x="5607526" y="3259294"/>
                    </a:cubicBezTo>
                    <a:cubicBezTo>
                      <a:pt x="5608488" y="3263797"/>
                      <a:pt x="5608488" y="3263797"/>
                      <a:pt x="5608488" y="3263797"/>
                    </a:cubicBezTo>
                    <a:cubicBezTo>
                      <a:pt x="5609451" y="3268302"/>
                      <a:pt x="5610413" y="3272806"/>
                      <a:pt x="5613955" y="3267339"/>
                    </a:cubicBezTo>
                    <a:cubicBezTo>
                      <a:pt x="5617497" y="3261873"/>
                      <a:pt x="5617497" y="3261873"/>
                      <a:pt x="5617497" y="3261873"/>
                    </a:cubicBezTo>
                    <a:cubicBezTo>
                      <a:pt x="5622000" y="3260911"/>
                      <a:pt x="5621038" y="3256407"/>
                      <a:pt x="5620076" y="3251903"/>
                    </a:cubicBezTo>
                    <a:cubicBezTo>
                      <a:pt x="5619114" y="3247399"/>
                      <a:pt x="5619114" y="3247399"/>
                      <a:pt x="5619114" y="3247399"/>
                    </a:cubicBezTo>
                    <a:cubicBezTo>
                      <a:pt x="5614610" y="3248361"/>
                      <a:pt x="5614610" y="3248361"/>
                      <a:pt x="5614610" y="3248361"/>
                    </a:cubicBezTo>
                    <a:cubicBezTo>
                      <a:pt x="5611724" y="3234849"/>
                      <a:pt x="5618500" y="3200433"/>
                      <a:pt x="5614651" y="3182417"/>
                    </a:cubicBezTo>
                    <a:cubicBezTo>
                      <a:pt x="5618192" y="3176951"/>
                      <a:pt x="5618192" y="3176951"/>
                      <a:pt x="5618192" y="3176951"/>
                    </a:cubicBezTo>
                    <a:cubicBezTo>
                      <a:pt x="5618192" y="3176951"/>
                      <a:pt x="5618192" y="3176951"/>
                      <a:pt x="5617229" y="3172447"/>
                    </a:cubicBezTo>
                    <a:cubicBezTo>
                      <a:pt x="5617229" y="3172447"/>
                      <a:pt x="5616267" y="3167943"/>
                      <a:pt x="5616267" y="3167943"/>
                    </a:cubicBezTo>
                    <a:cubicBezTo>
                      <a:pt x="5614343" y="3158935"/>
                      <a:pt x="5615960" y="3144461"/>
                      <a:pt x="5619502" y="3138994"/>
                    </a:cubicBezTo>
                    <a:cubicBezTo>
                      <a:pt x="5614998" y="3139956"/>
                      <a:pt x="5614998" y="3139956"/>
                      <a:pt x="5614998" y="3139956"/>
                    </a:cubicBezTo>
                    <a:cubicBezTo>
                      <a:pt x="5618540" y="3134491"/>
                      <a:pt x="5618540" y="3134491"/>
                      <a:pt x="5618540" y="3134491"/>
                    </a:cubicBezTo>
                    <a:cubicBezTo>
                      <a:pt x="5618540" y="3134491"/>
                      <a:pt x="5622082" y="3129024"/>
                      <a:pt x="5621120" y="3124519"/>
                    </a:cubicBezTo>
                    <a:cubicBezTo>
                      <a:pt x="5621120" y="3124519"/>
                      <a:pt x="5620158" y="3120015"/>
                      <a:pt x="5615653" y="3120977"/>
                    </a:cubicBezTo>
                    <a:cubicBezTo>
                      <a:pt x="5610535" y="3074976"/>
                      <a:pt x="5619236" y="3049568"/>
                      <a:pt x="5607995" y="3019002"/>
                    </a:cubicBezTo>
                    <a:cubicBezTo>
                      <a:pt x="5612500" y="3018040"/>
                      <a:pt x="5611538" y="3013536"/>
                      <a:pt x="5610575" y="3009032"/>
                    </a:cubicBezTo>
                    <a:cubicBezTo>
                      <a:pt x="5610575" y="3009032"/>
                      <a:pt x="5609613" y="3004527"/>
                      <a:pt x="5609613" y="3004527"/>
                    </a:cubicBezTo>
                    <a:cubicBezTo>
                      <a:pt x="5605109" y="3005490"/>
                      <a:pt x="5605109" y="3005490"/>
                      <a:pt x="5605109" y="3005490"/>
                    </a:cubicBezTo>
                    <a:cubicBezTo>
                      <a:pt x="5613154" y="2999061"/>
                      <a:pt x="5610267" y="2985549"/>
                      <a:pt x="5608343" y="2976541"/>
                    </a:cubicBezTo>
                    <a:cubicBezTo>
                      <a:pt x="5608343" y="2976541"/>
                      <a:pt x="5607380" y="2972037"/>
                      <a:pt x="5607380" y="2972037"/>
                    </a:cubicBezTo>
                    <a:cubicBezTo>
                      <a:pt x="5610923" y="2966571"/>
                      <a:pt x="5610923" y="2966571"/>
                      <a:pt x="5605456" y="2963029"/>
                    </a:cubicBezTo>
                    <a:cubicBezTo>
                      <a:pt x="5604494" y="2958525"/>
                      <a:pt x="5604494" y="2958525"/>
                      <a:pt x="5604494" y="2958525"/>
                    </a:cubicBezTo>
                    <a:cubicBezTo>
                      <a:pt x="5604494" y="2958525"/>
                      <a:pt x="5608998" y="2957562"/>
                      <a:pt x="5608036" y="2953059"/>
                    </a:cubicBezTo>
                    <a:cubicBezTo>
                      <a:pt x="5608036" y="2953059"/>
                      <a:pt x="5608036" y="2953059"/>
                      <a:pt x="5607073" y="2948555"/>
                    </a:cubicBezTo>
                    <a:cubicBezTo>
                      <a:pt x="5600644" y="2940508"/>
                      <a:pt x="5610309" y="2919606"/>
                      <a:pt x="5601300" y="2921531"/>
                    </a:cubicBezTo>
                    <a:cubicBezTo>
                      <a:pt x="5601300" y="2921531"/>
                      <a:pt x="5601300" y="2921531"/>
                      <a:pt x="5600338" y="2917026"/>
                    </a:cubicBezTo>
                    <a:cubicBezTo>
                      <a:pt x="5599375" y="2912522"/>
                      <a:pt x="5598413" y="2908019"/>
                      <a:pt x="5598413" y="2908019"/>
                    </a:cubicBezTo>
                    <a:cubicBezTo>
                      <a:pt x="5598413" y="2908019"/>
                      <a:pt x="5597451" y="2903514"/>
                      <a:pt x="5597451" y="2903514"/>
                    </a:cubicBezTo>
                    <a:cubicBezTo>
                      <a:pt x="5605497" y="2897085"/>
                      <a:pt x="5592639" y="2880993"/>
                      <a:pt x="5590715" y="2871986"/>
                    </a:cubicBezTo>
                    <a:cubicBezTo>
                      <a:pt x="5587828" y="2858474"/>
                      <a:pt x="5598761" y="2865557"/>
                      <a:pt x="5595874" y="2852045"/>
                    </a:cubicBezTo>
                    <a:cubicBezTo>
                      <a:pt x="5595874" y="2852045"/>
                      <a:pt x="5594912" y="2847541"/>
                      <a:pt x="5599416" y="2846579"/>
                    </a:cubicBezTo>
                    <a:cubicBezTo>
                      <a:pt x="5599416" y="2846579"/>
                      <a:pt x="5598453" y="2842075"/>
                      <a:pt x="5598453" y="2842075"/>
                    </a:cubicBezTo>
                    <a:cubicBezTo>
                      <a:pt x="5597491" y="2837570"/>
                      <a:pt x="5597491" y="2837570"/>
                      <a:pt x="5593950" y="2843037"/>
                    </a:cubicBezTo>
                    <a:cubicBezTo>
                      <a:pt x="5593950" y="2843037"/>
                      <a:pt x="5593950" y="2843037"/>
                      <a:pt x="5594912" y="2847541"/>
                    </a:cubicBezTo>
                    <a:cubicBezTo>
                      <a:pt x="5588483" y="2839495"/>
                      <a:pt x="5591063" y="2829525"/>
                      <a:pt x="5586559" y="2830487"/>
                    </a:cubicBezTo>
                    <a:cubicBezTo>
                      <a:pt x="5588176" y="2816013"/>
                      <a:pt x="5591063" y="2829525"/>
                      <a:pt x="5595567" y="2828563"/>
                    </a:cubicBezTo>
                    <a:lnTo>
                      <a:pt x="5600701" y="2831889"/>
                    </a:lnTo>
                    <a:lnTo>
                      <a:pt x="5604441" y="2857353"/>
                    </a:lnTo>
                    <a:cubicBezTo>
                      <a:pt x="5609265" y="2883035"/>
                      <a:pt x="5615227" y="2898539"/>
                      <a:pt x="5620278" y="2922185"/>
                    </a:cubicBezTo>
                    <a:cubicBezTo>
                      <a:pt x="5620278" y="2922185"/>
                      <a:pt x="5615774" y="2923147"/>
                      <a:pt x="5616736" y="2927652"/>
                    </a:cubicBezTo>
                    <a:cubicBezTo>
                      <a:pt x="5616736" y="2927652"/>
                      <a:pt x="5617699" y="2932156"/>
                      <a:pt x="5617699" y="2932156"/>
                    </a:cubicBezTo>
                    <a:cubicBezTo>
                      <a:pt x="5620586" y="2945668"/>
                      <a:pt x="5621548" y="2950172"/>
                      <a:pt x="5627014" y="2953713"/>
                    </a:cubicBezTo>
                    <a:cubicBezTo>
                      <a:pt x="5623165" y="2935697"/>
                      <a:pt x="5623165" y="2935697"/>
                      <a:pt x="5623165" y="2935697"/>
                    </a:cubicBezTo>
                    <a:cubicBezTo>
                      <a:pt x="5623165" y="2935697"/>
                      <a:pt x="5624128" y="2940201"/>
                      <a:pt x="5628632" y="2939239"/>
                    </a:cubicBezTo>
                    <a:cubicBezTo>
                      <a:pt x="5628632" y="2939239"/>
                      <a:pt x="5627670" y="2934735"/>
                      <a:pt x="5627670" y="2934735"/>
                    </a:cubicBezTo>
                    <a:cubicBezTo>
                      <a:pt x="5626707" y="2930231"/>
                      <a:pt x="5626707" y="2930231"/>
                      <a:pt x="5626707" y="2930231"/>
                    </a:cubicBezTo>
                    <a:cubicBezTo>
                      <a:pt x="5625745" y="2925727"/>
                      <a:pt x="5625745" y="2925727"/>
                      <a:pt x="5625745" y="2925727"/>
                    </a:cubicBezTo>
                    <a:cubicBezTo>
                      <a:pt x="5632828" y="2914795"/>
                      <a:pt x="5640875" y="2908366"/>
                      <a:pt x="5638642" y="2875875"/>
                    </a:cubicBezTo>
                    <a:cubicBezTo>
                      <a:pt x="5651847" y="2849506"/>
                      <a:pt x="5655738" y="2801579"/>
                      <a:pt x="5658009" y="2768126"/>
                    </a:cubicBezTo>
                    <a:cubicBezTo>
                      <a:pt x="5657046" y="2763622"/>
                      <a:pt x="5661551" y="2762659"/>
                      <a:pt x="5661551" y="2762659"/>
                    </a:cubicBezTo>
                    <a:cubicBezTo>
                      <a:pt x="5661551" y="2762659"/>
                      <a:pt x="5666055" y="2761697"/>
                      <a:pt x="5665093" y="2757194"/>
                    </a:cubicBezTo>
                    <a:cubicBezTo>
                      <a:pt x="5665093" y="2757194"/>
                      <a:pt x="5666055" y="2761697"/>
                      <a:pt x="5670559" y="2760735"/>
                    </a:cubicBezTo>
                    <a:cubicBezTo>
                      <a:pt x="5668635" y="2751727"/>
                      <a:pt x="5667672" y="2747222"/>
                      <a:pt x="5667672" y="2747222"/>
                    </a:cubicBezTo>
                    <a:cubicBezTo>
                      <a:pt x="5670908" y="2718274"/>
                      <a:pt x="5667713" y="2681279"/>
                      <a:pt x="5667406" y="2657797"/>
                    </a:cubicBezTo>
                    <a:cubicBezTo>
                      <a:pt x="5670947" y="2652330"/>
                      <a:pt x="5672872" y="2661339"/>
                      <a:pt x="5673834" y="2665842"/>
                    </a:cubicBezTo>
                    <a:cubicBezTo>
                      <a:pt x="5675451" y="2651368"/>
                      <a:pt x="5672913" y="2595395"/>
                      <a:pt x="5689312" y="2606020"/>
                    </a:cubicBezTo>
                    <a:cubicBezTo>
                      <a:pt x="5691236" y="2615028"/>
                      <a:pt x="5691236" y="2615028"/>
                      <a:pt x="5691236" y="2615028"/>
                    </a:cubicBezTo>
                    <a:cubicBezTo>
                      <a:pt x="5692198" y="2619532"/>
                      <a:pt x="5692198" y="2619532"/>
                      <a:pt x="5692198" y="2619532"/>
                    </a:cubicBezTo>
                    <a:cubicBezTo>
                      <a:pt x="5692198" y="2619532"/>
                      <a:pt x="5696702" y="2618570"/>
                      <a:pt x="5695739" y="2614066"/>
                    </a:cubicBezTo>
                    <a:cubicBezTo>
                      <a:pt x="5693815" y="2605058"/>
                      <a:pt x="5693815" y="2605058"/>
                      <a:pt x="5693815" y="2605058"/>
                    </a:cubicBezTo>
                    <a:cubicBezTo>
                      <a:pt x="5702168" y="2622112"/>
                      <a:pt x="5703438" y="2650099"/>
                      <a:pt x="5709211" y="2677123"/>
                    </a:cubicBezTo>
                    <a:cubicBezTo>
                      <a:pt x="5736544" y="2694832"/>
                      <a:pt x="5738201" y="2614414"/>
                      <a:pt x="5729234" y="2550395"/>
                    </a:cubicBezTo>
                    <a:cubicBezTo>
                      <a:pt x="5732776" y="2544928"/>
                      <a:pt x="5738243" y="2548470"/>
                      <a:pt x="5744362" y="2533034"/>
                    </a:cubicBezTo>
                    <a:close/>
                    <a:moveTo>
                      <a:pt x="5538793" y="2562824"/>
                    </a:moveTo>
                    <a:cubicBezTo>
                      <a:pt x="5546491" y="2598857"/>
                      <a:pt x="5549378" y="2612369"/>
                      <a:pt x="5560618" y="2642934"/>
                    </a:cubicBezTo>
                    <a:cubicBezTo>
                      <a:pt x="5568664" y="2636506"/>
                      <a:pt x="5577017" y="2653560"/>
                      <a:pt x="5581828" y="2676080"/>
                    </a:cubicBezTo>
                    <a:cubicBezTo>
                      <a:pt x="5586639" y="2698600"/>
                      <a:pt x="5591451" y="2721120"/>
                      <a:pt x="5595955" y="2720158"/>
                    </a:cubicBezTo>
                    <a:cubicBezTo>
                      <a:pt x="5605271" y="2741716"/>
                      <a:pt x="5602998" y="2775169"/>
                      <a:pt x="5603306" y="2798652"/>
                    </a:cubicBezTo>
                    <a:cubicBezTo>
                      <a:pt x="5602344" y="2794147"/>
                      <a:pt x="5602344" y="2794147"/>
                      <a:pt x="5597839" y="2795110"/>
                    </a:cubicBezTo>
                    <a:cubicBezTo>
                      <a:pt x="5597839" y="2795110"/>
                      <a:pt x="5598802" y="2799614"/>
                      <a:pt x="5598802" y="2799614"/>
                    </a:cubicBezTo>
                    <a:cubicBezTo>
                      <a:pt x="5598146" y="2818592"/>
                      <a:pt x="5598146" y="2818592"/>
                      <a:pt x="5598146" y="2818592"/>
                    </a:cubicBezTo>
                    <a:cubicBezTo>
                      <a:pt x="5599109" y="2823096"/>
                      <a:pt x="5599109" y="2823096"/>
                      <a:pt x="5599109" y="2823096"/>
                    </a:cubicBezTo>
                    <a:lnTo>
                      <a:pt x="5594817" y="2824013"/>
                    </a:lnTo>
                    <a:lnTo>
                      <a:pt x="5593589" y="2816549"/>
                    </a:lnTo>
                    <a:cubicBezTo>
                      <a:pt x="5590231" y="2809098"/>
                      <a:pt x="5583835" y="2812230"/>
                      <a:pt x="5584327" y="2797996"/>
                    </a:cubicBezTo>
                    <a:cubicBezTo>
                      <a:pt x="5588831" y="2797034"/>
                      <a:pt x="5588831" y="2797034"/>
                      <a:pt x="5587868" y="2792530"/>
                    </a:cubicBezTo>
                    <a:cubicBezTo>
                      <a:pt x="5586906" y="2788027"/>
                      <a:pt x="5586906" y="2788027"/>
                      <a:pt x="5586906" y="2788027"/>
                    </a:cubicBezTo>
                    <a:cubicBezTo>
                      <a:pt x="5591411" y="2787064"/>
                      <a:pt x="5591411" y="2787064"/>
                      <a:pt x="5590448" y="2782560"/>
                    </a:cubicBezTo>
                    <a:cubicBezTo>
                      <a:pt x="5590448" y="2782560"/>
                      <a:pt x="5590448" y="2782560"/>
                      <a:pt x="5589486" y="2778056"/>
                    </a:cubicBezTo>
                    <a:cubicBezTo>
                      <a:pt x="5584982" y="2779018"/>
                      <a:pt x="5585944" y="2783522"/>
                      <a:pt x="5584982" y="2779018"/>
                    </a:cubicBezTo>
                    <a:cubicBezTo>
                      <a:pt x="5582095" y="2765506"/>
                      <a:pt x="5583712" y="2751031"/>
                      <a:pt x="5572780" y="2743948"/>
                    </a:cubicBezTo>
                    <a:cubicBezTo>
                      <a:pt x="5578246" y="2747489"/>
                      <a:pt x="5578246" y="2747489"/>
                      <a:pt x="5577284" y="2742986"/>
                    </a:cubicBezTo>
                    <a:cubicBezTo>
                      <a:pt x="5580826" y="2737519"/>
                      <a:pt x="5575359" y="2733977"/>
                      <a:pt x="5575359" y="2733977"/>
                    </a:cubicBezTo>
                    <a:cubicBezTo>
                      <a:pt x="5575359" y="2733977"/>
                      <a:pt x="5575359" y="2733977"/>
                      <a:pt x="5574397" y="2729474"/>
                    </a:cubicBezTo>
                    <a:cubicBezTo>
                      <a:pt x="5580519" y="2714037"/>
                      <a:pt x="5564120" y="2703411"/>
                      <a:pt x="5569278" y="2683471"/>
                    </a:cubicBezTo>
                    <a:cubicBezTo>
                      <a:pt x="5564774" y="2684433"/>
                      <a:pt x="5564774" y="2684433"/>
                      <a:pt x="5564774" y="2684433"/>
                    </a:cubicBezTo>
                    <a:cubicBezTo>
                      <a:pt x="5569278" y="2683471"/>
                      <a:pt x="5568316" y="2678967"/>
                      <a:pt x="5568316" y="2678967"/>
                    </a:cubicBezTo>
                    <a:cubicBezTo>
                      <a:pt x="5567354" y="2674462"/>
                      <a:pt x="5567354" y="2674462"/>
                      <a:pt x="5562849" y="2675425"/>
                    </a:cubicBezTo>
                    <a:cubicBezTo>
                      <a:pt x="5559963" y="2661913"/>
                      <a:pt x="5557076" y="2648401"/>
                      <a:pt x="5557076" y="2648401"/>
                    </a:cubicBezTo>
                    <a:cubicBezTo>
                      <a:pt x="5554189" y="2634888"/>
                      <a:pt x="5554497" y="2658371"/>
                      <a:pt x="5549686" y="2635851"/>
                    </a:cubicBezTo>
                    <a:cubicBezTo>
                      <a:pt x="5555151" y="2639393"/>
                      <a:pt x="5558693" y="2633926"/>
                      <a:pt x="5553227" y="2630384"/>
                    </a:cubicBezTo>
                    <a:cubicBezTo>
                      <a:pt x="5547761" y="2626843"/>
                      <a:pt x="5548068" y="2650325"/>
                      <a:pt x="5543257" y="2627805"/>
                    </a:cubicBezTo>
                    <a:cubicBezTo>
                      <a:pt x="5543257" y="2627805"/>
                      <a:pt x="5543257" y="2627805"/>
                      <a:pt x="5547761" y="2626843"/>
                    </a:cubicBezTo>
                    <a:cubicBezTo>
                      <a:pt x="5547761" y="2626843"/>
                      <a:pt x="5547761" y="2626843"/>
                      <a:pt x="5546799" y="2622339"/>
                    </a:cubicBezTo>
                    <a:cubicBezTo>
                      <a:pt x="5546799" y="2622339"/>
                      <a:pt x="5545837" y="2617834"/>
                      <a:pt x="5545837" y="2617834"/>
                    </a:cubicBezTo>
                    <a:cubicBezTo>
                      <a:pt x="5544874" y="2613331"/>
                      <a:pt x="5544874" y="2613331"/>
                      <a:pt x="5544874" y="2613331"/>
                    </a:cubicBezTo>
                    <a:cubicBezTo>
                      <a:pt x="5543912" y="2608826"/>
                      <a:pt x="5543912" y="2608826"/>
                      <a:pt x="5543912" y="2608826"/>
                    </a:cubicBezTo>
                    <a:cubicBezTo>
                      <a:pt x="5548415" y="2607864"/>
                      <a:pt x="5547453" y="2603360"/>
                      <a:pt x="5546491" y="2598857"/>
                    </a:cubicBezTo>
                    <a:cubicBezTo>
                      <a:pt x="5541988" y="2599819"/>
                      <a:pt x="5541025" y="2595314"/>
                      <a:pt x="5540063" y="2590810"/>
                    </a:cubicBezTo>
                    <a:cubicBezTo>
                      <a:pt x="5543604" y="2585344"/>
                      <a:pt x="5540717" y="2571832"/>
                      <a:pt x="5538793" y="2562824"/>
                    </a:cubicBezTo>
                    <a:close/>
                    <a:moveTo>
                      <a:pt x="665421" y="3538061"/>
                    </a:moveTo>
                    <a:lnTo>
                      <a:pt x="668307" y="3551573"/>
                    </a:lnTo>
                    <a:cubicBezTo>
                      <a:pt x="668307" y="3551573"/>
                      <a:pt x="662842" y="3548032"/>
                      <a:pt x="661880" y="3543528"/>
                    </a:cubicBezTo>
                    <a:cubicBezTo>
                      <a:pt x="666383" y="3542566"/>
                      <a:pt x="665421" y="3538061"/>
                      <a:pt x="665421" y="3538061"/>
                    </a:cubicBezTo>
                    <a:close/>
                    <a:moveTo>
                      <a:pt x="727864" y="3477624"/>
                    </a:moveTo>
                    <a:cubicBezTo>
                      <a:pt x="727864" y="3477624"/>
                      <a:pt x="728826" y="3482129"/>
                      <a:pt x="733330" y="3481166"/>
                    </a:cubicBezTo>
                    <a:cubicBezTo>
                      <a:pt x="728826" y="3482129"/>
                      <a:pt x="733637" y="3504648"/>
                      <a:pt x="729788" y="3486633"/>
                    </a:cubicBezTo>
                    <a:cubicBezTo>
                      <a:pt x="728826" y="3482129"/>
                      <a:pt x="728826" y="3482129"/>
                      <a:pt x="727864" y="3477624"/>
                    </a:cubicBezTo>
                    <a:close/>
                    <a:moveTo>
                      <a:pt x="5425431" y="2252659"/>
                    </a:moveTo>
                    <a:cubicBezTo>
                      <a:pt x="5430898" y="2256200"/>
                      <a:pt x="5431860" y="2260705"/>
                      <a:pt x="5432822" y="2265209"/>
                    </a:cubicBezTo>
                    <a:cubicBezTo>
                      <a:pt x="5432822" y="2265209"/>
                      <a:pt x="5432822" y="2265209"/>
                      <a:pt x="5433785" y="2269713"/>
                    </a:cubicBezTo>
                    <a:cubicBezTo>
                      <a:pt x="5434747" y="2274217"/>
                      <a:pt x="5434747" y="2274217"/>
                      <a:pt x="5434747" y="2274217"/>
                    </a:cubicBezTo>
                    <a:lnTo>
                      <a:pt x="5435709" y="2278721"/>
                    </a:lnTo>
                    <a:cubicBezTo>
                      <a:pt x="5435709" y="2278721"/>
                      <a:pt x="5434747" y="2274217"/>
                      <a:pt x="5429280" y="2270676"/>
                    </a:cubicBezTo>
                    <a:cubicBezTo>
                      <a:pt x="5427356" y="2261667"/>
                      <a:pt x="5426393" y="2257163"/>
                      <a:pt x="5425431" y="2252659"/>
                    </a:cubicBezTo>
                    <a:close/>
                    <a:moveTo>
                      <a:pt x="697152" y="3201608"/>
                    </a:moveTo>
                    <a:cubicBezTo>
                      <a:pt x="697152" y="3201608"/>
                      <a:pt x="701656" y="3200646"/>
                      <a:pt x="701656" y="3200646"/>
                    </a:cubicBezTo>
                    <a:cubicBezTo>
                      <a:pt x="702618" y="3205149"/>
                      <a:pt x="702618" y="3205149"/>
                      <a:pt x="702618" y="3205149"/>
                    </a:cubicBezTo>
                    <a:cubicBezTo>
                      <a:pt x="698114" y="3206112"/>
                      <a:pt x="697152" y="3201608"/>
                      <a:pt x="697152" y="3201608"/>
                    </a:cubicBezTo>
                    <a:close/>
                    <a:moveTo>
                      <a:pt x="23704" y="3000785"/>
                    </a:moveTo>
                    <a:cubicBezTo>
                      <a:pt x="25950" y="3003797"/>
                      <a:pt x="25950" y="3003797"/>
                      <a:pt x="25950" y="3003797"/>
                    </a:cubicBezTo>
                    <a:cubicBezTo>
                      <a:pt x="25950" y="3003797"/>
                      <a:pt x="28196" y="3006809"/>
                      <a:pt x="28196" y="3006809"/>
                    </a:cubicBezTo>
                    <a:cubicBezTo>
                      <a:pt x="25181" y="3009057"/>
                      <a:pt x="25181" y="3009057"/>
                      <a:pt x="22935" y="3006044"/>
                    </a:cubicBezTo>
                    <a:cubicBezTo>
                      <a:pt x="22935" y="3006044"/>
                      <a:pt x="20690" y="3003032"/>
                      <a:pt x="23704" y="3000785"/>
                    </a:cubicBezTo>
                    <a:close/>
                    <a:moveTo>
                      <a:pt x="5144618" y="1709820"/>
                    </a:moveTo>
                    <a:cubicBezTo>
                      <a:pt x="5157475" y="1725913"/>
                      <a:pt x="5165829" y="1742966"/>
                      <a:pt x="5178685" y="1759057"/>
                    </a:cubicBezTo>
                    <a:cubicBezTo>
                      <a:pt x="5174182" y="1760019"/>
                      <a:pt x="5174182" y="1760019"/>
                      <a:pt x="5174182" y="1760019"/>
                    </a:cubicBezTo>
                    <a:cubicBezTo>
                      <a:pt x="5173220" y="1755516"/>
                      <a:pt x="5166791" y="1747470"/>
                      <a:pt x="5165829" y="1742966"/>
                    </a:cubicBezTo>
                    <a:cubicBezTo>
                      <a:pt x="5160362" y="1739424"/>
                      <a:pt x="5153934" y="1731379"/>
                      <a:pt x="5152972" y="1726875"/>
                    </a:cubicBezTo>
                    <a:cubicBezTo>
                      <a:pt x="5152972" y="1726875"/>
                      <a:pt x="5147505" y="1723332"/>
                      <a:pt x="5147505" y="1723332"/>
                    </a:cubicBezTo>
                    <a:cubicBezTo>
                      <a:pt x="5142039" y="1719791"/>
                      <a:pt x="5142039" y="1719791"/>
                      <a:pt x="5141076" y="1715287"/>
                    </a:cubicBezTo>
                    <a:cubicBezTo>
                      <a:pt x="5140114" y="1710783"/>
                      <a:pt x="5140114" y="1710783"/>
                      <a:pt x="5144618" y="1709820"/>
                    </a:cubicBezTo>
                    <a:close/>
                    <a:moveTo>
                      <a:pt x="726773" y="2634833"/>
                    </a:moveTo>
                    <a:cubicBezTo>
                      <a:pt x="727736" y="2639338"/>
                      <a:pt x="727736" y="2639338"/>
                      <a:pt x="727736" y="2639338"/>
                    </a:cubicBezTo>
                    <a:cubicBezTo>
                      <a:pt x="727736" y="2639338"/>
                      <a:pt x="723231" y="2640300"/>
                      <a:pt x="723231" y="2640300"/>
                    </a:cubicBezTo>
                    <a:cubicBezTo>
                      <a:pt x="726773" y="2634833"/>
                      <a:pt x="726773" y="2634833"/>
                      <a:pt x="726773" y="2634833"/>
                    </a:cubicBezTo>
                    <a:close/>
                    <a:moveTo>
                      <a:pt x="760478" y="2435480"/>
                    </a:moveTo>
                    <a:lnTo>
                      <a:pt x="760347" y="2439276"/>
                    </a:lnTo>
                    <a:cubicBezTo>
                      <a:pt x="760347" y="2439276"/>
                      <a:pt x="760347" y="2439276"/>
                      <a:pt x="756805" y="2444741"/>
                    </a:cubicBezTo>
                    <a:close/>
                    <a:moveTo>
                      <a:pt x="779150" y="2373847"/>
                    </a:moveTo>
                    <a:lnTo>
                      <a:pt x="779366" y="2373987"/>
                    </a:lnTo>
                    <a:lnTo>
                      <a:pt x="778898" y="2374800"/>
                    </a:lnTo>
                    <a:close/>
                    <a:moveTo>
                      <a:pt x="82769" y="2413119"/>
                    </a:moveTo>
                    <a:cubicBezTo>
                      <a:pt x="66034" y="2472459"/>
                      <a:pt x="66557" y="2542367"/>
                      <a:pt x="52067" y="2604720"/>
                    </a:cubicBezTo>
                    <a:cubicBezTo>
                      <a:pt x="46746" y="2622747"/>
                      <a:pt x="55790" y="2616005"/>
                      <a:pt x="56497" y="2629537"/>
                    </a:cubicBezTo>
                    <a:cubicBezTo>
                      <a:pt x="52652" y="2655836"/>
                      <a:pt x="48099" y="2668603"/>
                      <a:pt x="43546" y="2681370"/>
                    </a:cubicBezTo>
                    <a:cubicBezTo>
                      <a:pt x="40470" y="2702410"/>
                      <a:pt x="47976" y="2706187"/>
                      <a:pt x="47915" y="2724979"/>
                    </a:cubicBezTo>
                    <a:cubicBezTo>
                      <a:pt x="42593" y="2743006"/>
                      <a:pt x="37271" y="2761032"/>
                      <a:pt x="31949" y="2779060"/>
                    </a:cubicBezTo>
                    <a:cubicBezTo>
                      <a:pt x="31949" y="2779060"/>
                      <a:pt x="31949" y="2779060"/>
                      <a:pt x="21428" y="2777530"/>
                    </a:cubicBezTo>
                    <a:cubicBezTo>
                      <a:pt x="19890" y="2788050"/>
                      <a:pt x="17583" y="2803829"/>
                      <a:pt x="18290" y="2817361"/>
                    </a:cubicBezTo>
                    <a:cubicBezTo>
                      <a:pt x="18290" y="2817361"/>
                      <a:pt x="18290" y="2817361"/>
                      <a:pt x="21305" y="2815114"/>
                    </a:cubicBezTo>
                    <a:cubicBezTo>
                      <a:pt x="19059" y="2812101"/>
                      <a:pt x="19828" y="2806841"/>
                      <a:pt x="22074" y="2809854"/>
                    </a:cubicBezTo>
                    <a:cubicBezTo>
                      <a:pt x="22074" y="2809854"/>
                      <a:pt x="24320" y="2812866"/>
                      <a:pt x="24320" y="2812866"/>
                    </a:cubicBezTo>
                    <a:cubicBezTo>
                      <a:pt x="27334" y="2810619"/>
                      <a:pt x="26627" y="2797087"/>
                      <a:pt x="31118" y="2803112"/>
                    </a:cubicBezTo>
                    <a:cubicBezTo>
                      <a:pt x="34072" y="2819656"/>
                      <a:pt x="28811" y="2818891"/>
                      <a:pt x="29518" y="2832423"/>
                    </a:cubicBezTo>
                    <a:cubicBezTo>
                      <a:pt x="29518" y="2832423"/>
                      <a:pt x="29518" y="2832423"/>
                      <a:pt x="31764" y="2835435"/>
                    </a:cubicBezTo>
                    <a:cubicBezTo>
                      <a:pt x="31764" y="2835435"/>
                      <a:pt x="31764" y="2835435"/>
                      <a:pt x="28750" y="2837683"/>
                    </a:cubicBezTo>
                    <a:cubicBezTo>
                      <a:pt x="30995" y="2840695"/>
                      <a:pt x="30226" y="2845955"/>
                      <a:pt x="30226" y="2845955"/>
                    </a:cubicBezTo>
                    <a:cubicBezTo>
                      <a:pt x="27211" y="2848202"/>
                      <a:pt x="27211" y="2848202"/>
                      <a:pt x="27211" y="2848202"/>
                    </a:cubicBezTo>
                    <a:cubicBezTo>
                      <a:pt x="30934" y="2859487"/>
                      <a:pt x="33118" y="2881291"/>
                      <a:pt x="33057" y="2900083"/>
                    </a:cubicBezTo>
                    <a:cubicBezTo>
                      <a:pt x="29980" y="2921122"/>
                      <a:pt x="27673" y="2936902"/>
                      <a:pt x="21643" y="2941397"/>
                    </a:cubicBezTo>
                    <a:cubicBezTo>
                      <a:pt x="23889" y="2944409"/>
                      <a:pt x="20874" y="2946657"/>
                      <a:pt x="20874" y="2946657"/>
                    </a:cubicBezTo>
                    <a:cubicBezTo>
                      <a:pt x="23120" y="2949669"/>
                      <a:pt x="22351" y="2954929"/>
                      <a:pt x="19336" y="2957176"/>
                    </a:cubicBezTo>
                    <a:cubicBezTo>
                      <a:pt x="19336" y="2957176"/>
                      <a:pt x="19336" y="2957176"/>
                      <a:pt x="17091" y="2954164"/>
                    </a:cubicBezTo>
                    <a:cubicBezTo>
                      <a:pt x="17860" y="2948904"/>
                      <a:pt x="17860" y="2948904"/>
                      <a:pt x="17860" y="2948904"/>
                    </a:cubicBezTo>
                    <a:cubicBezTo>
                      <a:pt x="17860" y="2948904"/>
                      <a:pt x="17860" y="2948904"/>
                      <a:pt x="15614" y="2945892"/>
                    </a:cubicBezTo>
                    <a:cubicBezTo>
                      <a:pt x="15552" y="2964684"/>
                      <a:pt x="18567" y="2962436"/>
                      <a:pt x="19275" y="2975968"/>
                    </a:cubicBezTo>
                    <a:cubicBezTo>
                      <a:pt x="19275" y="2975968"/>
                      <a:pt x="20044" y="2970708"/>
                      <a:pt x="20044" y="2970708"/>
                    </a:cubicBezTo>
                    <a:cubicBezTo>
                      <a:pt x="20044" y="2970708"/>
                      <a:pt x="20044" y="2970708"/>
                      <a:pt x="22290" y="2973720"/>
                    </a:cubicBezTo>
                    <a:cubicBezTo>
                      <a:pt x="22290" y="2973720"/>
                      <a:pt x="22290" y="2973720"/>
                      <a:pt x="24535" y="2976733"/>
                    </a:cubicBezTo>
                    <a:cubicBezTo>
                      <a:pt x="24535" y="2976733"/>
                      <a:pt x="23059" y="2968461"/>
                      <a:pt x="28319" y="2969225"/>
                    </a:cubicBezTo>
                    <a:cubicBezTo>
                      <a:pt x="29027" y="2982757"/>
                      <a:pt x="29734" y="2996289"/>
                      <a:pt x="24474" y="2995525"/>
                    </a:cubicBezTo>
                    <a:cubicBezTo>
                      <a:pt x="24474" y="2995525"/>
                      <a:pt x="26720" y="2998537"/>
                      <a:pt x="23704" y="3000785"/>
                    </a:cubicBezTo>
                    <a:cubicBezTo>
                      <a:pt x="13830" y="3031579"/>
                      <a:pt x="13707" y="3069162"/>
                      <a:pt x="21090" y="3110523"/>
                    </a:cubicBezTo>
                    <a:cubicBezTo>
                      <a:pt x="21090" y="3110523"/>
                      <a:pt x="23336" y="3113535"/>
                      <a:pt x="20321" y="3115783"/>
                    </a:cubicBezTo>
                    <a:cubicBezTo>
                      <a:pt x="22567" y="3118795"/>
                      <a:pt x="21797" y="3124055"/>
                      <a:pt x="21797" y="3124055"/>
                    </a:cubicBezTo>
                    <a:cubicBezTo>
                      <a:pt x="21797" y="3124055"/>
                      <a:pt x="21797" y="3124055"/>
                      <a:pt x="19552" y="3121043"/>
                    </a:cubicBezTo>
                    <a:cubicBezTo>
                      <a:pt x="23274" y="3132328"/>
                      <a:pt x="28473" y="3151884"/>
                      <a:pt x="32964" y="3157909"/>
                    </a:cubicBezTo>
                    <a:cubicBezTo>
                      <a:pt x="30719" y="3154896"/>
                      <a:pt x="30719" y="3154896"/>
                      <a:pt x="31488" y="3149636"/>
                    </a:cubicBezTo>
                    <a:cubicBezTo>
                      <a:pt x="31488" y="3149636"/>
                      <a:pt x="34503" y="3147389"/>
                      <a:pt x="34503" y="3147389"/>
                    </a:cubicBezTo>
                    <a:cubicBezTo>
                      <a:pt x="36748" y="3150401"/>
                      <a:pt x="36748" y="3150401"/>
                      <a:pt x="35979" y="3155661"/>
                    </a:cubicBezTo>
                    <a:lnTo>
                      <a:pt x="36796" y="3156756"/>
                    </a:lnTo>
                    <a:lnTo>
                      <a:pt x="36814" y="3159140"/>
                    </a:lnTo>
                    <a:cubicBezTo>
                      <a:pt x="36525" y="3161112"/>
                      <a:pt x="36333" y="3162427"/>
                      <a:pt x="37456" y="3163933"/>
                    </a:cubicBezTo>
                    <a:cubicBezTo>
                      <a:pt x="35210" y="3160921"/>
                      <a:pt x="38225" y="3158673"/>
                      <a:pt x="38225" y="3158673"/>
                    </a:cubicBezTo>
                    <a:lnTo>
                      <a:pt x="36796" y="3156756"/>
                    </a:lnTo>
                    <a:lnTo>
                      <a:pt x="36748" y="3150401"/>
                    </a:lnTo>
                    <a:cubicBezTo>
                      <a:pt x="53883" y="3198551"/>
                      <a:pt x="52161" y="3265447"/>
                      <a:pt x="66281" y="3315844"/>
                    </a:cubicBezTo>
                    <a:cubicBezTo>
                      <a:pt x="63266" y="3318092"/>
                      <a:pt x="66219" y="3334636"/>
                      <a:pt x="65450" y="3339896"/>
                    </a:cubicBezTo>
                    <a:cubicBezTo>
                      <a:pt x="68465" y="3337649"/>
                      <a:pt x="68465" y="3337649"/>
                      <a:pt x="72956" y="3343673"/>
                    </a:cubicBezTo>
                    <a:cubicBezTo>
                      <a:pt x="72956" y="3343673"/>
                      <a:pt x="69942" y="3345921"/>
                      <a:pt x="72187" y="3348933"/>
                    </a:cubicBezTo>
                    <a:cubicBezTo>
                      <a:pt x="74433" y="3351945"/>
                      <a:pt x="71418" y="3354193"/>
                      <a:pt x="73664" y="3357205"/>
                    </a:cubicBezTo>
                    <a:cubicBezTo>
                      <a:pt x="84062" y="3396318"/>
                      <a:pt x="79509" y="3409086"/>
                      <a:pt x="81694" y="3430890"/>
                    </a:cubicBezTo>
                    <a:cubicBezTo>
                      <a:pt x="81694" y="3430890"/>
                      <a:pt x="79448" y="3427877"/>
                      <a:pt x="82462" y="3425630"/>
                    </a:cubicBezTo>
                    <a:cubicBezTo>
                      <a:pt x="82462" y="3425630"/>
                      <a:pt x="85477" y="3423382"/>
                      <a:pt x="87723" y="3426395"/>
                    </a:cubicBezTo>
                    <a:cubicBezTo>
                      <a:pt x="87723" y="3426395"/>
                      <a:pt x="86954" y="3431654"/>
                      <a:pt x="86954" y="3431654"/>
                    </a:cubicBezTo>
                    <a:cubicBezTo>
                      <a:pt x="89199" y="3434667"/>
                      <a:pt x="89199" y="3434667"/>
                      <a:pt x="89199" y="3434667"/>
                    </a:cubicBezTo>
                    <a:cubicBezTo>
                      <a:pt x="100428" y="3449728"/>
                      <a:pt x="109288" y="3499361"/>
                      <a:pt x="97998" y="3503092"/>
                    </a:cubicBezTo>
                    <a:cubicBezTo>
                      <a:pt x="107688" y="3528673"/>
                      <a:pt x="123346" y="3568551"/>
                      <a:pt x="124762" y="3595615"/>
                    </a:cubicBezTo>
                    <a:cubicBezTo>
                      <a:pt x="116548" y="3578306"/>
                      <a:pt x="101597" y="3551960"/>
                      <a:pt x="92676" y="3521119"/>
                    </a:cubicBezTo>
                    <a:cubicBezTo>
                      <a:pt x="83754" y="3490278"/>
                      <a:pt x="79324" y="3465461"/>
                      <a:pt x="86123" y="3455706"/>
                    </a:cubicBezTo>
                    <a:cubicBezTo>
                      <a:pt x="83109" y="3457954"/>
                      <a:pt x="83109" y="3457954"/>
                      <a:pt x="80863" y="3454941"/>
                    </a:cubicBezTo>
                    <a:cubicBezTo>
                      <a:pt x="81632" y="3449682"/>
                      <a:pt x="77140" y="3443657"/>
                      <a:pt x="80155" y="3441409"/>
                    </a:cubicBezTo>
                    <a:cubicBezTo>
                      <a:pt x="80155" y="3441409"/>
                      <a:pt x="77909" y="3438397"/>
                      <a:pt x="80924" y="3436150"/>
                    </a:cubicBezTo>
                    <a:cubicBezTo>
                      <a:pt x="80924" y="3436150"/>
                      <a:pt x="80924" y="3436150"/>
                      <a:pt x="77909" y="3438397"/>
                    </a:cubicBezTo>
                    <a:cubicBezTo>
                      <a:pt x="67389" y="3436867"/>
                      <a:pt x="65973" y="3409804"/>
                      <a:pt x="62313" y="3379727"/>
                    </a:cubicBezTo>
                    <a:cubicBezTo>
                      <a:pt x="62313" y="3379727"/>
                      <a:pt x="62313" y="3379727"/>
                      <a:pt x="60067" y="3376715"/>
                    </a:cubicBezTo>
                    <a:cubicBezTo>
                      <a:pt x="57052" y="3378962"/>
                      <a:pt x="57052" y="3378962"/>
                      <a:pt x="57821" y="3373703"/>
                    </a:cubicBezTo>
                    <a:cubicBezTo>
                      <a:pt x="57821" y="3373703"/>
                      <a:pt x="55576" y="3370690"/>
                      <a:pt x="55576" y="3370690"/>
                    </a:cubicBezTo>
                    <a:cubicBezTo>
                      <a:pt x="58590" y="3368443"/>
                      <a:pt x="58590" y="3368443"/>
                      <a:pt x="58590" y="3368443"/>
                    </a:cubicBezTo>
                    <a:cubicBezTo>
                      <a:pt x="58590" y="3368443"/>
                      <a:pt x="58590" y="3368443"/>
                      <a:pt x="53330" y="3367678"/>
                    </a:cubicBezTo>
                    <a:cubicBezTo>
                      <a:pt x="51853" y="3359406"/>
                      <a:pt x="46593" y="3358641"/>
                      <a:pt x="41394" y="3339084"/>
                    </a:cubicBezTo>
                    <a:cubicBezTo>
                      <a:pt x="35364" y="3343579"/>
                      <a:pt x="42809" y="3366148"/>
                      <a:pt x="33057" y="3359359"/>
                    </a:cubicBezTo>
                    <a:cubicBezTo>
                      <a:pt x="32319" y="3355223"/>
                      <a:pt x="31196" y="3353717"/>
                      <a:pt x="30073" y="3352210"/>
                    </a:cubicBezTo>
                    <a:lnTo>
                      <a:pt x="28581" y="3348636"/>
                    </a:lnTo>
                    <a:lnTo>
                      <a:pt x="29335" y="3348074"/>
                    </a:lnTo>
                    <a:cubicBezTo>
                      <a:pt x="27089" y="3345062"/>
                      <a:pt x="27089" y="3345062"/>
                      <a:pt x="27089" y="3345062"/>
                    </a:cubicBezTo>
                    <a:lnTo>
                      <a:pt x="28581" y="3348636"/>
                    </a:lnTo>
                    <a:lnTo>
                      <a:pt x="26320" y="3350322"/>
                    </a:lnTo>
                    <a:cubicBezTo>
                      <a:pt x="26320" y="3350322"/>
                      <a:pt x="24074" y="3347310"/>
                      <a:pt x="24074" y="3347310"/>
                    </a:cubicBezTo>
                    <a:cubicBezTo>
                      <a:pt x="21828" y="3344297"/>
                      <a:pt x="21828" y="3344297"/>
                      <a:pt x="21828" y="3344297"/>
                    </a:cubicBezTo>
                    <a:cubicBezTo>
                      <a:pt x="22598" y="3339037"/>
                      <a:pt x="21121" y="3330765"/>
                      <a:pt x="19644" y="3322493"/>
                    </a:cubicBezTo>
                    <a:cubicBezTo>
                      <a:pt x="19644" y="3322493"/>
                      <a:pt x="20413" y="3317233"/>
                      <a:pt x="20413" y="3317233"/>
                    </a:cubicBezTo>
                    <a:cubicBezTo>
                      <a:pt x="20413" y="3317233"/>
                      <a:pt x="18168" y="3314221"/>
                      <a:pt x="18937" y="3308961"/>
                    </a:cubicBezTo>
                    <a:cubicBezTo>
                      <a:pt x="18937" y="3308961"/>
                      <a:pt x="16691" y="3305949"/>
                      <a:pt x="19706" y="3303701"/>
                    </a:cubicBezTo>
                    <a:cubicBezTo>
                      <a:pt x="21952" y="3306713"/>
                      <a:pt x="21952" y="3306713"/>
                      <a:pt x="21182" y="3311973"/>
                    </a:cubicBezTo>
                    <a:cubicBezTo>
                      <a:pt x="21182" y="3311973"/>
                      <a:pt x="23428" y="3314986"/>
                      <a:pt x="22659" y="3320245"/>
                    </a:cubicBezTo>
                    <a:cubicBezTo>
                      <a:pt x="24197" y="3309726"/>
                      <a:pt x="22721" y="3301454"/>
                      <a:pt x="26504" y="3293946"/>
                    </a:cubicBezTo>
                    <a:cubicBezTo>
                      <a:pt x="31765" y="3294711"/>
                      <a:pt x="35487" y="3305996"/>
                      <a:pt x="42286" y="3296241"/>
                    </a:cubicBezTo>
                    <a:cubicBezTo>
                      <a:pt x="29704" y="3235323"/>
                      <a:pt x="17829" y="3187938"/>
                      <a:pt x="16537" y="3123291"/>
                    </a:cubicBezTo>
                    <a:cubicBezTo>
                      <a:pt x="14291" y="3120278"/>
                      <a:pt x="14291" y="3120278"/>
                      <a:pt x="15060" y="3115018"/>
                    </a:cubicBezTo>
                    <a:cubicBezTo>
                      <a:pt x="12815" y="3112006"/>
                      <a:pt x="15829" y="3109758"/>
                      <a:pt x="15829" y="3109758"/>
                    </a:cubicBezTo>
                    <a:cubicBezTo>
                      <a:pt x="10630" y="3090202"/>
                      <a:pt x="9215" y="3063138"/>
                      <a:pt x="10046" y="3039086"/>
                    </a:cubicBezTo>
                    <a:cubicBezTo>
                      <a:pt x="4847" y="3019529"/>
                      <a:pt x="-1059" y="2986441"/>
                      <a:pt x="1309" y="2951870"/>
                    </a:cubicBezTo>
                    <a:cubicBezTo>
                      <a:pt x="-1583" y="2916533"/>
                      <a:pt x="786" y="2881962"/>
                      <a:pt x="3862" y="2860923"/>
                    </a:cubicBezTo>
                    <a:cubicBezTo>
                      <a:pt x="4755" y="2818079"/>
                      <a:pt x="6416" y="2769976"/>
                      <a:pt x="7308" y="2727132"/>
                    </a:cubicBezTo>
                    <a:cubicBezTo>
                      <a:pt x="10445" y="2687301"/>
                      <a:pt x="15829" y="2650482"/>
                      <a:pt x="30195" y="2625713"/>
                    </a:cubicBezTo>
                    <a:cubicBezTo>
                      <a:pt x="29426" y="2630973"/>
                      <a:pt x="28657" y="2636232"/>
                      <a:pt x="27888" y="2641492"/>
                    </a:cubicBezTo>
                    <a:cubicBezTo>
                      <a:pt x="27888" y="2641492"/>
                      <a:pt x="27888" y="2641492"/>
                      <a:pt x="31672" y="2633985"/>
                    </a:cubicBezTo>
                    <a:cubicBezTo>
                      <a:pt x="29426" y="2630973"/>
                      <a:pt x="32441" y="2628725"/>
                      <a:pt x="32441" y="2628725"/>
                    </a:cubicBezTo>
                    <a:cubicBezTo>
                      <a:pt x="34687" y="2631737"/>
                      <a:pt x="34687" y="2631737"/>
                      <a:pt x="33917" y="2636997"/>
                    </a:cubicBezTo>
                    <a:cubicBezTo>
                      <a:pt x="33917" y="2636997"/>
                      <a:pt x="33917" y="2636997"/>
                      <a:pt x="36163" y="2640009"/>
                    </a:cubicBezTo>
                    <a:cubicBezTo>
                      <a:pt x="41547" y="2603191"/>
                      <a:pt x="47699" y="2561112"/>
                      <a:pt x="47822" y="2523528"/>
                    </a:cubicBezTo>
                    <a:cubicBezTo>
                      <a:pt x="62188" y="2498759"/>
                      <a:pt x="69110" y="2451420"/>
                      <a:pt x="82769" y="2413119"/>
                    </a:cubicBezTo>
                    <a:close/>
                    <a:moveTo>
                      <a:pt x="842852" y="2186167"/>
                    </a:moveTo>
                    <a:cubicBezTo>
                      <a:pt x="843814" y="2190672"/>
                      <a:pt x="843814" y="2190672"/>
                      <a:pt x="844776" y="2195175"/>
                    </a:cubicBezTo>
                    <a:cubicBezTo>
                      <a:pt x="833189" y="2207070"/>
                      <a:pt x="824795" y="2255960"/>
                      <a:pt x="807086" y="2283291"/>
                    </a:cubicBezTo>
                    <a:cubicBezTo>
                      <a:pt x="809819" y="2285062"/>
                      <a:pt x="807481" y="2296159"/>
                      <a:pt x="802365" y="2310792"/>
                    </a:cubicBezTo>
                    <a:lnTo>
                      <a:pt x="785915" y="2348273"/>
                    </a:lnTo>
                    <a:lnTo>
                      <a:pt x="807499" y="2266692"/>
                    </a:lnTo>
                    <a:lnTo>
                      <a:pt x="823460" y="2218568"/>
                    </a:lnTo>
                    <a:lnTo>
                      <a:pt x="830609" y="2217040"/>
                    </a:lnTo>
                    <a:cubicBezTo>
                      <a:pt x="833189" y="2207070"/>
                      <a:pt x="835769" y="2197099"/>
                      <a:pt x="839310" y="2191634"/>
                    </a:cubicBezTo>
                    <a:cubicBezTo>
                      <a:pt x="839310" y="2191634"/>
                      <a:pt x="842852" y="2186167"/>
                      <a:pt x="842852" y="2186167"/>
                    </a:cubicBezTo>
                    <a:close/>
                    <a:moveTo>
                      <a:pt x="840927" y="2177159"/>
                    </a:moveTo>
                    <a:cubicBezTo>
                      <a:pt x="841889" y="2181663"/>
                      <a:pt x="837385" y="2182625"/>
                      <a:pt x="838347" y="2187130"/>
                    </a:cubicBezTo>
                    <a:cubicBezTo>
                      <a:pt x="833844" y="2188092"/>
                      <a:pt x="834806" y="2192596"/>
                      <a:pt x="834806" y="2192596"/>
                    </a:cubicBezTo>
                    <a:lnTo>
                      <a:pt x="827275" y="2207064"/>
                    </a:lnTo>
                    <a:lnTo>
                      <a:pt x="834303" y="2185873"/>
                    </a:lnTo>
                    <a:lnTo>
                      <a:pt x="837385" y="2182625"/>
                    </a:lnTo>
                    <a:lnTo>
                      <a:pt x="836151" y="2180302"/>
                    </a:lnTo>
                    <a:lnTo>
                      <a:pt x="836748" y="2178498"/>
                    </a:lnTo>
                    <a:close/>
                    <a:moveTo>
                      <a:pt x="839464" y="2170309"/>
                    </a:moveTo>
                    <a:lnTo>
                      <a:pt x="839965" y="2172655"/>
                    </a:lnTo>
                    <a:lnTo>
                      <a:pt x="838208" y="2174097"/>
                    </a:lnTo>
                    <a:close/>
                    <a:moveTo>
                      <a:pt x="845313" y="2152674"/>
                    </a:moveTo>
                    <a:lnTo>
                      <a:pt x="849628" y="2151752"/>
                    </a:lnTo>
                    <a:cubicBezTo>
                      <a:pt x="849628" y="2151752"/>
                      <a:pt x="846087" y="2157218"/>
                      <a:pt x="847050" y="2161723"/>
                    </a:cubicBezTo>
                    <a:cubicBezTo>
                      <a:pt x="847050" y="2161723"/>
                      <a:pt x="847050" y="2161723"/>
                      <a:pt x="846087" y="2157218"/>
                    </a:cubicBezTo>
                    <a:lnTo>
                      <a:pt x="843632" y="2157743"/>
                    </a:lnTo>
                    <a:close/>
                    <a:moveTo>
                      <a:pt x="875203" y="2077877"/>
                    </a:moveTo>
                    <a:lnTo>
                      <a:pt x="874366" y="2081194"/>
                    </a:lnTo>
                    <a:cubicBezTo>
                      <a:pt x="872203" y="2090708"/>
                      <a:pt x="875163" y="2083894"/>
                      <a:pt x="881198" y="2079073"/>
                    </a:cubicBezTo>
                    <a:cubicBezTo>
                      <a:pt x="865413" y="2115412"/>
                      <a:pt x="866375" y="2119916"/>
                      <a:pt x="852208" y="2141782"/>
                    </a:cubicBezTo>
                    <a:lnTo>
                      <a:pt x="848676" y="2142537"/>
                    </a:lnTo>
                    <a:lnTo>
                      <a:pt x="849759" y="2139271"/>
                    </a:lnTo>
                    <a:close/>
                    <a:moveTo>
                      <a:pt x="4931467" y="1175063"/>
                    </a:moveTo>
                    <a:lnTo>
                      <a:pt x="4937140" y="1179573"/>
                    </a:lnTo>
                    <a:cubicBezTo>
                      <a:pt x="4937140" y="1179573"/>
                      <a:pt x="4931674" y="1176031"/>
                      <a:pt x="4931674" y="1176031"/>
                    </a:cubicBezTo>
                    <a:close/>
                    <a:moveTo>
                      <a:pt x="561352" y="2088239"/>
                    </a:moveTo>
                    <a:cubicBezTo>
                      <a:pt x="564202" y="2086988"/>
                      <a:pt x="568184" y="2086749"/>
                      <a:pt x="573826" y="2087987"/>
                    </a:cubicBezTo>
                    <a:lnTo>
                      <a:pt x="582872" y="2092891"/>
                    </a:lnTo>
                    <a:lnTo>
                      <a:pt x="578185" y="2103852"/>
                    </a:lnTo>
                    <a:cubicBezTo>
                      <a:pt x="463551" y="2408874"/>
                      <a:pt x="402676" y="2736722"/>
                      <a:pt x="404548" y="3073332"/>
                    </a:cubicBezTo>
                    <a:lnTo>
                      <a:pt x="414356" y="3260413"/>
                    </a:lnTo>
                    <a:lnTo>
                      <a:pt x="410289" y="3235547"/>
                    </a:lnTo>
                    <a:cubicBezTo>
                      <a:pt x="391018" y="3081276"/>
                      <a:pt x="385239" y="2926080"/>
                      <a:pt x="403101" y="2771698"/>
                    </a:cubicBezTo>
                    <a:cubicBezTo>
                      <a:pt x="408745" y="2715741"/>
                      <a:pt x="400500" y="2658840"/>
                      <a:pt x="408415" y="2604354"/>
                    </a:cubicBezTo>
                    <a:cubicBezTo>
                      <a:pt x="409757" y="2592334"/>
                      <a:pt x="403764" y="2564285"/>
                      <a:pt x="435141" y="2583001"/>
                    </a:cubicBezTo>
                    <a:cubicBezTo>
                      <a:pt x="448360" y="2589954"/>
                      <a:pt x="447033" y="2574594"/>
                      <a:pt x="449176" y="2566314"/>
                    </a:cubicBezTo>
                    <a:cubicBezTo>
                      <a:pt x="467037" y="2411933"/>
                      <a:pt x="511608" y="2263578"/>
                      <a:pt x="552039" y="2114152"/>
                    </a:cubicBezTo>
                    <a:cubicBezTo>
                      <a:pt x="554449" y="2104837"/>
                      <a:pt x="552804" y="2091989"/>
                      <a:pt x="561352" y="2088239"/>
                    </a:cubicBezTo>
                    <a:close/>
                    <a:moveTo>
                      <a:pt x="5705773" y="955466"/>
                    </a:moveTo>
                    <a:cubicBezTo>
                      <a:pt x="5709740" y="959433"/>
                      <a:pt x="5713706" y="967367"/>
                      <a:pt x="5709740" y="967367"/>
                    </a:cubicBezTo>
                    <a:cubicBezTo>
                      <a:pt x="5705774" y="959433"/>
                      <a:pt x="5701808" y="955466"/>
                      <a:pt x="5705773" y="955466"/>
                    </a:cubicBezTo>
                    <a:close/>
                    <a:moveTo>
                      <a:pt x="968004" y="1863229"/>
                    </a:moveTo>
                    <a:lnTo>
                      <a:pt x="968776" y="1863422"/>
                    </a:lnTo>
                    <a:lnTo>
                      <a:pt x="957715" y="1886114"/>
                    </a:lnTo>
                    <a:cubicBezTo>
                      <a:pt x="948937" y="1905650"/>
                      <a:pt x="941930" y="1922454"/>
                      <a:pt x="938869" y="1930172"/>
                    </a:cubicBezTo>
                    <a:cubicBezTo>
                      <a:pt x="937252" y="1944646"/>
                      <a:pt x="905376" y="1993844"/>
                      <a:pt x="906645" y="2021830"/>
                    </a:cubicBezTo>
                    <a:cubicBezTo>
                      <a:pt x="898600" y="2028259"/>
                      <a:pt x="901179" y="2018288"/>
                      <a:pt x="901179" y="2018288"/>
                    </a:cubicBezTo>
                    <a:cubicBezTo>
                      <a:pt x="900371" y="2025526"/>
                      <a:pt x="895779" y="2037103"/>
                      <a:pt x="890505" y="2048238"/>
                    </a:cubicBezTo>
                    <a:lnTo>
                      <a:pt x="877626" y="2072031"/>
                    </a:lnTo>
                    <a:lnTo>
                      <a:pt x="952342" y="1891751"/>
                    </a:lnTo>
                    <a:cubicBezTo>
                      <a:pt x="954884" y="1885341"/>
                      <a:pt x="957426" y="1878932"/>
                      <a:pt x="959967" y="1872523"/>
                    </a:cubicBezTo>
                    <a:cubicBezTo>
                      <a:pt x="961973" y="1868183"/>
                      <a:pt x="964647" y="1864679"/>
                      <a:pt x="968004" y="1863229"/>
                    </a:cubicBezTo>
                    <a:close/>
                    <a:moveTo>
                      <a:pt x="4343712" y="1135297"/>
                    </a:moveTo>
                    <a:cubicBezTo>
                      <a:pt x="4338942" y="1143968"/>
                      <a:pt x="4368028" y="1158847"/>
                      <a:pt x="4388447" y="1168954"/>
                    </a:cubicBezTo>
                    <a:cubicBezTo>
                      <a:pt x="4409120" y="1195019"/>
                      <a:pt x="4443799" y="1214105"/>
                      <a:pt x="4474271" y="1238784"/>
                    </a:cubicBezTo>
                    <a:cubicBezTo>
                      <a:pt x="4471193" y="1238219"/>
                      <a:pt x="4471193" y="1238219"/>
                      <a:pt x="4471193" y="1238219"/>
                    </a:cubicBezTo>
                    <a:cubicBezTo>
                      <a:pt x="4468680" y="1234576"/>
                      <a:pt x="4465601" y="1234012"/>
                      <a:pt x="4461959" y="1236526"/>
                    </a:cubicBezTo>
                    <a:cubicBezTo>
                      <a:pt x="4461959" y="1236526"/>
                      <a:pt x="4464473" y="1240170"/>
                      <a:pt x="4467551" y="1240734"/>
                    </a:cubicBezTo>
                    <a:cubicBezTo>
                      <a:pt x="4435949" y="1222212"/>
                      <a:pt x="4393165" y="1195276"/>
                      <a:pt x="4368285" y="1174804"/>
                    </a:cubicBezTo>
                    <a:cubicBezTo>
                      <a:pt x="4344789" y="1164132"/>
                      <a:pt x="4321858" y="1150383"/>
                      <a:pt x="4302825" y="1150076"/>
                    </a:cubicBezTo>
                    <a:cubicBezTo>
                      <a:pt x="4377211" y="1195533"/>
                      <a:pt x="4431179" y="1230884"/>
                      <a:pt x="4474219" y="1273777"/>
                    </a:cubicBezTo>
                    <a:cubicBezTo>
                      <a:pt x="4492123" y="1280242"/>
                      <a:pt x="4520081" y="1301278"/>
                      <a:pt x="4527622" y="1312207"/>
                    </a:cubicBezTo>
                    <a:cubicBezTo>
                      <a:pt x="4515310" y="1309949"/>
                      <a:pt x="4525929" y="1321442"/>
                      <a:pt x="4519208" y="1323392"/>
                    </a:cubicBezTo>
                    <a:cubicBezTo>
                      <a:pt x="4527314" y="1331242"/>
                      <a:pt x="4530957" y="1328729"/>
                      <a:pt x="4535984" y="1336014"/>
                    </a:cubicBezTo>
                    <a:cubicBezTo>
                      <a:pt x="4550810" y="1341915"/>
                      <a:pt x="4526493" y="1318363"/>
                      <a:pt x="4543833" y="1327907"/>
                    </a:cubicBezTo>
                    <a:cubicBezTo>
                      <a:pt x="4576819" y="1356228"/>
                      <a:pt x="4594979" y="1378650"/>
                      <a:pt x="4631607" y="1404458"/>
                    </a:cubicBezTo>
                    <a:cubicBezTo>
                      <a:pt x="4638584" y="1418466"/>
                      <a:pt x="4654795" y="1434166"/>
                      <a:pt x="4674083" y="1450430"/>
                    </a:cubicBezTo>
                    <a:cubicBezTo>
                      <a:pt x="4690294" y="1466130"/>
                      <a:pt x="4709018" y="1485474"/>
                      <a:pt x="4719073" y="1500045"/>
                    </a:cubicBezTo>
                    <a:cubicBezTo>
                      <a:pt x="4708454" y="1488552"/>
                      <a:pt x="4704812" y="1491066"/>
                      <a:pt x="4701734" y="1490503"/>
                    </a:cubicBezTo>
                    <a:cubicBezTo>
                      <a:pt x="4704248" y="1494146"/>
                      <a:pt x="4701169" y="1493581"/>
                      <a:pt x="4700605" y="1496660"/>
                    </a:cubicBezTo>
                    <a:cubicBezTo>
                      <a:pt x="4716815" y="1512360"/>
                      <a:pt x="4718765" y="1519082"/>
                      <a:pt x="4734976" y="1534781"/>
                    </a:cubicBezTo>
                    <a:cubicBezTo>
                      <a:pt x="4738054" y="1535345"/>
                      <a:pt x="4738054" y="1535345"/>
                      <a:pt x="4743645" y="1539553"/>
                    </a:cubicBezTo>
                    <a:cubicBezTo>
                      <a:pt x="4747852" y="1533960"/>
                      <a:pt x="4740312" y="1523031"/>
                      <a:pt x="4748981" y="1527803"/>
                    </a:cubicBezTo>
                    <a:cubicBezTo>
                      <a:pt x="4764628" y="1546581"/>
                      <a:pt x="4774682" y="1561153"/>
                      <a:pt x="4787814" y="1576290"/>
                    </a:cubicBezTo>
                    <a:cubicBezTo>
                      <a:pt x="4800947" y="1591426"/>
                      <a:pt x="4814080" y="1606562"/>
                      <a:pt x="4835318" y="1629548"/>
                    </a:cubicBezTo>
                    <a:cubicBezTo>
                      <a:pt x="4835882" y="1626469"/>
                      <a:pt x="4838961" y="1627033"/>
                      <a:pt x="4841474" y="1630676"/>
                    </a:cubicBezTo>
                    <a:cubicBezTo>
                      <a:pt x="4857120" y="1649455"/>
                      <a:pt x="4854607" y="1645812"/>
                      <a:pt x="4867175" y="1664027"/>
                    </a:cubicBezTo>
                    <a:cubicBezTo>
                      <a:pt x="4872202" y="1671313"/>
                      <a:pt x="4880308" y="1679162"/>
                      <a:pt x="4885335" y="1686449"/>
                    </a:cubicBezTo>
                    <a:cubicBezTo>
                      <a:pt x="4911292" y="1735757"/>
                      <a:pt x="4949869" y="1768286"/>
                      <a:pt x="4983932" y="1825444"/>
                    </a:cubicBezTo>
                    <a:cubicBezTo>
                      <a:pt x="4987010" y="1826008"/>
                      <a:pt x="4991473" y="1836373"/>
                      <a:pt x="4997064" y="1840580"/>
                    </a:cubicBezTo>
                    <a:cubicBezTo>
                      <a:pt x="4996500" y="1843658"/>
                      <a:pt x="5007119" y="1855152"/>
                      <a:pt x="5000399" y="1857102"/>
                    </a:cubicBezTo>
                    <a:cubicBezTo>
                      <a:pt x="4994807" y="1852894"/>
                      <a:pt x="4982239" y="1834680"/>
                      <a:pt x="4978032" y="1840273"/>
                    </a:cubicBezTo>
                    <a:cubicBezTo>
                      <a:pt x="4985009" y="1854280"/>
                      <a:pt x="4993114" y="1862131"/>
                      <a:pt x="4997577" y="1872495"/>
                    </a:cubicBezTo>
                    <a:cubicBezTo>
                      <a:pt x="4994499" y="1871930"/>
                      <a:pt x="4997012" y="1875573"/>
                      <a:pt x="4998962" y="1882295"/>
                    </a:cubicBezTo>
                    <a:cubicBezTo>
                      <a:pt x="5002040" y="1882859"/>
                      <a:pt x="5000090" y="1876137"/>
                      <a:pt x="4997577" y="1872495"/>
                    </a:cubicBezTo>
                    <a:cubicBezTo>
                      <a:pt x="5005118" y="1883424"/>
                      <a:pt x="5013223" y="1891273"/>
                      <a:pt x="5021329" y="1899124"/>
                    </a:cubicBezTo>
                    <a:cubicBezTo>
                      <a:pt x="5029434" y="1906974"/>
                      <a:pt x="5017430" y="1885681"/>
                      <a:pt x="5021072" y="1883167"/>
                    </a:cubicBezTo>
                    <a:cubicBezTo>
                      <a:pt x="5021072" y="1883167"/>
                      <a:pt x="5026100" y="1890452"/>
                      <a:pt x="5029742" y="1887937"/>
                    </a:cubicBezTo>
                    <a:cubicBezTo>
                      <a:pt x="5033384" y="1885424"/>
                      <a:pt x="5024458" y="1864694"/>
                      <a:pt x="5038977" y="1889630"/>
                    </a:cubicBezTo>
                    <a:cubicBezTo>
                      <a:pt x="5036463" y="1885988"/>
                      <a:pt x="5036463" y="1885988"/>
                      <a:pt x="5036463" y="1885988"/>
                    </a:cubicBezTo>
                    <a:cubicBezTo>
                      <a:pt x="5036463" y="1885988"/>
                      <a:pt x="5035898" y="1889066"/>
                      <a:pt x="5035898" y="1889066"/>
                    </a:cubicBezTo>
                    <a:cubicBezTo>
                      <a:pt x="5035334" y="1892145"/>
                      <a:pt x="5035334" y="1892145"/>
                      <a:pt x="5035334" y="1892145"/>
                    </a:cubicBezTo>
                    <a:cubicBezTo>
                      <a:pt x="5037847" y="1895788"/>
                      <a:pt x="5037847" y="1895788"/>
                      <a:pt x="5040926" y="1896352"/>
                    </a:cubicBezTo>
                    <a:cubicBezTo>
                      <a:pt x="5034769" y="1895224"/>
                      <a:pt x="5049287" y="1920160"/>
                      <a:pt x="5052930" y="1917645"/>
                    </a:cubicBezTo>
                    <a:cubicBezTo>
                      <a:pt x="5052366" y="1920724"/>
                      <a:pt x="5055443" y="1921289"/>
                      <a:pt x="5057957" y="1924931"/>
                    </a:cubicBezTo>
                    <a:cubicBezTo>
                      <a:pt x="5057957" y="1924931"/>
                      <a:pt x="5058521" y="1921853"/>
                      <a:pt x="5056008" y="1918210"/>
                    </a:cubicBezTo>
                    <a:cubicBezTo>
                      <a:pt x="5056008" y="1918210"/>
                      <a:pt x="5056008" y="1918210"/>
                      <a:pt x="5056572" y="1915131"/>
                    </a:cubicBezTo>
                    <a:cubicBezTo>
                      <a:pt x="5066062" y="1932782"/>
                      <a:pt x="5099868" y="1973982"/>
                      <a:pt x="5100125" y="1989940"/>
                    </a:cubicBezTo>
                    <a:cubicBezTo>
                      <a:pt x="5088941" y="1981525"/>
                      <a:pt x="5078322" y="1970033"/>
                      <a:pt x="5074115" y="1975625"/>
                    </a:cubicBezTo>
                    <a:cubicBezTo>
                      <a:pt x="5076064" y="1982347"/>
                      <a:pt x="5083605" y="1993276"/>
                      <a:pt x="5074372" y="1991583"/>
                    </a:cubicBezTo>
                    <a:cubicBezTo>
                      <a:pt x="5081348" y="2005590"/>
                      <a:pt x="5088325" y="2019597"/>
                      <a:pt x="5095301" y="2033605"/>
                    </a:cubicBezTo>
                    <a:cubicBezTo>
                      <a:pt x="5098379" y="2034169"/>
                      <a:pt x="5093916" y="2023804"/>
                      <a:pt x="5098943" y="2031091"/>
                    </a:cubicBezTo>
                    <a:cubicBezTo>
                      <a:pt x="5102842" y="2044534"/>
                      <a:pt x="5110383" y="2055462"/>
                      <a:pt x="5116231" y="2075627"/>
                    </a:cubicBezTo>
                    <a:cubicBezTo>
                      <a:pt x="5132441" y="2091327"/>
                      <a:pt x="5138289" y="2111491"/>
                      <a:pt x="5153627" y="2149306"/>
                    </a:cubicBezTo>
                    <a:cubicBezTo>
                      <a:pt x="5147471" y="2148178"/>
                      <a:pt x="5149420" y="2154900"/>
                      <a:pt x="5149420" y="2154900"/>
                    </a:cubicBezTo>
                    <a:cubicBezTo>
                      <a:pt x="5159731" y="2185428"/>
                      <a:pt x="5172555" y="2219600"/>
                      <a:pt x="5179788" y="2249565"/>
                    </a:cubicBezTo>
                    <a:cubicBezTo>
                      <a:pt x="5189534" y="2283173"/>
                      <a:pt x="5199844" y="2313703"/>
                      <a:pt x="5208206" y="2337510"/>
                    </a:cubicBezTo>
                    <a:cubicBezTo>
                      <a:pt x="5204307" y="2324067"/>
                      <a:pt x="5211849" y="2334995"/>
                      <a:pt x="5214363" y="2338638"/>
                    </a:cubicBezTo>
                    <a:cubicBezTo>
                      <a:pt x="5215747" y="2348439"/>
                      <a:pt x="5222159" y="2365525"/>
                      <a:pt x="5216568" y="2361317"/>
                    </a:cubicBezTo>
                    <a:cubicBezTo>
                      <a:pt x="5224929" y="2385125"/>
                      <a:pt x="5229392" y="2395489"/>
                      <a:pt x="5236624" y="2425454"/>
                    </a:cubicBezTo>
                    <a:cubicBezTo>
                      <a:pt x="5234932" y="2434690"/>
                      <a:pt x="5233802" y="2440848"/>
                      <a:pt x="5235187" y="2450647"/>
                    </a:cubicBezTo>
                    <a:cubicBezTo>
                      <a:pt x="5240215" y="2457934"/>
                      <a:pt x="5243549" y="2474455"/>
                      <a:pt x="5243805" y="2490413"/>
                    </a:cubicBezTo>
                    <a:cubicBezTo>
                      <a:pt x="5247139" y="2506934"/>
                      <a:pt x="5251038" y="2520377"/>
                      <a:pt x="5256629" y="2524584"/>
                    </a:cubicBezTo>
                    <a:cubicBezTo>
                      <a:pt x="5258887" y="2512270"/>
                      <a:pt x="5257245" y="2486513"/>
                      <a:pt x="5251963" y="2463269"/>
                    </a:cubicBezTo>
                    <a:cubicBezTo>
                      <a:pt x="5246679" y="2440026"/>
                      <a:pt x="5238882" y="2413140"/>
                      <a:pt x="5233034" y="2392975"/>
                    </a:cubicBezTo>
                    <a:cubicBezTo>
                      <a:pt x="5230521" y="2389332"/>
                      <a:pt x="5229136" y="2379532"/>
                      <a:pt x="5229701" y="2376453"/>
                    </a:cubicBezTo>
                    <a:cubicBezTo>
                      <a:pt x="5212413" y="2331917"/>
                      <a:pt x="5217493" y="2304210"/>
                      <a:pt x="5206362" y="2260801"/>
                    </a:cubicBezTo>
                    <a:cubicBezTo>
                      <a:pt x="5176198" y="2217087"/>
                      <a:pt x="5169838" y="2165007"/>
                      <a:pt x="5137469" y="2098614"/>
                    </a:cubicBezTo>
                    <a:cubicBezTo>
                      <a:pt x="5143625" y="2099741"/>
                      <a:pt x="5139726" y="2086298"/>
                      <a:pt x="5143369" y="2083784"/>
                    </a:cubicBezTo>
                    <a:cubicBezTo>
                      <a:pt x="5138906" y="2073419"/>
                      <a:pt x="5131929" y="2059412"/>
                      <a:pt x="5128031" y="2045969"/>
                    </a:cubicBezTo>
                    <a:cubicBezTo>
                      <a:pt x="5130544" y="2049612"/>
                      <a:pt x="5130544" y="2049612"/>
                      <a:pt x="5130544" y="2049612"/>
                    </a:cubicBezTo>
                    <a:cubicBezTo>
                      <a:pt x="5133058" y="2053255"/>
                      <a:pt x="5133058" y="2053255"/>
                      <a:pt x="5133058" y="2053255"/>
                    </a:cubicBezTo>
                    <a:cubicBezTo>
                      <a:pt x="5133622" y="2050176"/>
                      <a:pt x="5134186" y="2047097"/>
                      <a:pt x="5131109" y="2046534"/>
                    </a:cubicBezTo>
                    <a:cubicBezTo>
                      <a:pt x="5128595" y="2042891"/>
                      <a:pt x="5128595" y="2042891"/>
                      <a:pt x="5128595" y="2042891"/>
                    </a:cubicBezTo>
                    <a:cubicBezTo>
                      <a:pt x="5129159" y="2039812"/>
                      <a:pt x="5129159" y="2039812"/>
                      <a:pt x="5129159" y="2039812"/>
                    </a:cubicBezTo>
                    <a:cubicBezTo>
                      <a:pt x="5130853" y="2030576"/>
                      <a:pt x="5116335" y="2005640"/>
                      <a:pt x="5099868" y="1973982"/>
                    </a:cubicBezTo>
                    <a:cubicBezTo>
                      <a:pt x="5080324" y="1941760"/>
                      <a:pt x="5058830" y="1902816"/>
                      <a:pt x="5039284" y="1870595"/>
                    </a:cubicBezTo>
                    <a:cubicBezTo>
                      <a:pt x="5032308" y="1856587"/>
                      <a:pt x="5030358" y="1849865"/>
                      <a:pt x="5022818" y="1838937"/>
                    </a:cubicBezTo>
                    <a:cubicBezTo>
                      <a:pt x="5000759" y="1803072"/>
                      <a:pt x="4971981" y="1769157"/>
                      <a:pt x="4949357" y="1736371"/>
                    </a:cubicBezTo>
                    <a:cubicBezTo>
                      <a:pt x="4944330" y="1729085"/>
                      <a:pt x="4942945" y="1719285"/>
                      <a:pt x="4937353" y="1715077"/>
                    </a:cubicBezTo>
                    <a:cubicBezTo>
                      <a:pt x="4937353" y="1715077"/>
                      <a:pt x="4940431" y="1715642"/>
                      <a:pt x="4939867" y="1718720"/>
                    </a:cubicBezTo>
                    <a:cubicBezTo>
                      <a:pt x="4939867" y="1718720"/>
                      <a:pt x="4942945" y="1719285"/>
                      <a:pt x="4942945" y="1719285"/>
                    </a:cubicBezTo>
                    <a:cubicBezTo>
                      <a:pt x="4940431" y="1715642"/>
                      <a:pt x="4940431" y="1715642"/>
                      <a:pt x="4937918" y="1711999"/>
                    </a:cubicBezTo>
                    <a:cubicBezTo>
                      <a:pt x="4935404" y="1708356"/>
                      <a:pt x="4935404" y="1708356"/>
                      <a:pt x="4935404" y="1708356"/>
                    </a:cubicBezTo>
                    <a:cubicBezTo>
                      <a:pt x="4940996" y="1712564"/>
                      <a:pt x="4953565" y="1730778"/>
                      <a:pt x="4962234" y="1735550"/>
                    </a:cubicBezTo>
                    <a:cubicBezTo>
                      <a:pt x="4965877" y="1733035"/>
                      <a:pt x="4958336" y="1722107"/>
                      <a:pt x="4950794" y="1711178"/>
                    </a:cubicBezTo>
                    <a:cubicBezTo>
                      <a:pt x="4953873" y="1711742"/>
                      <a:pt x="4953873" y="1711742"/>
                      <a:pt x="4953873" y="1711742"/>
                    </a:cubicBezTo>
                    <a:cubicBezTo>
                      <a:pt x="4956387" y="1715384"/>
                      <a:pt x="4956387" y="1715384"/>
                      <a:pt x="4956387" y="1715384"/>
                    </a:cubicBezTo>
                    <a:cubicBezTo>
                      <a:pt x="4960029" y="1712871"/>
                      <a:pt x="4956951" y="1712307"/>
                      <a:pt x="4954437" y="1708663"/>
                    </a:cubicBezTo>
                    <a:cubicBezTo>
                      <a:pt x="4954437" y="1708663"/>
                      <a:pt x="4951924" y="1705020"/>
                      <a:pt x="4951924" y="1705020"/>
                    </a:cubicBezTo>
                    <a:cubicBezTo>
                      <a:pt x="4952488" y="1701941"/>
                      <a:pt x="4964492" y="1723235"/>
                      <a:pt x="4963107" y="1713436"/>
                    </a:cubicBezTo>
                    <a:cubicBezTo>
                      <a:pt x="4950539" y="1695220"/>
                      <a:pt x="4935457" y="1673363"/>
                      <a:pt x="4922888" y="1655149"/>
                    </a:cubicBezTo>
                    <a:cubicBezTo>
                      <a:pt x="4910320" y="1636934"/>
                      <a:pt x="4899701" y="1625441"/>
                      <a:pt x="4892416" y="1630469"/>
                    </a:cubicBezTo>
                    <a:cubicBezTo>
                      <a:pt x="4892981" y="1627391"/>
                      <a:pt x="4889903" y="1626826"/>
                      <a:pt x="4889903" y="1626826"/>
                    </a:cubicBezTo>
                    <a:cubicBezTo>
                      <a:pt x="4890467" y="1623748"/>
                      <a:pt x="4887954" y="1620104"/>
                      <a:pt x="4884876" y="1619540"/>
                    </a:cubicBezTo>
                    <a:cubicBezTo>
                      <a:pt x="4884876" y="1619540"/>
                      <a:pt x="4884876" y="1619540"/>
                      <a:pt x="4884310" y="1622619"/>
                    </a:cubicBezTo>
                    <a:cubicBezTo>
                      <a:pt x="4884310" y="1622619"/>
                      <a:pt x="4886824" y="1626263"/>
                      <a:pt x="4886824" y="1626263"/>
                    </a:cubicBezTo>
                    <a:cubicBezTo>
                      <a:pt x="4883746" y="1625698"/>
                      <a:pt x="4878155" y="1621490"/>
                      <a:pt x="4870050" y="1613640"/>
                    </a:cubicBezTo>
                    <a:cubicBezTo>
                      <a:pt x="4866407" y="1616155"/>
                      <a:pt x="4859687" y="1618104"/>
                      <a:pt x="4856608" y="1617541"/>
                    </a:cubicBezTo>
                    <a:cubicBezTo>
                      <a:pt x="4836499" y="1588397"/>
                      <a:pt x="4820288" y="1572697"/>
                      <a:pt x="4794023" y="1542425"/>
                    </a:cubicBezTo>
                    <a:cubicBezTo>
                      <a:pt x="4788996" y="1535139"/>
                      <a:pt x="4783404" y="1530932"/>
                      <a:pt x="4774734" y="1526160"/>
                    </a:cubicBezTo>
                    <a:cubicBezTo>
                      <a:pt x="4745955" y="1492246"/>
                      <a:pt x="4716612" y="1461409"/>
                      <a:pt x="4686704" y="1433652"/>
                    </a:cubicBezTo>
                    <a:cubicBezTo>
                      <a:pt x="4654282" y="1402251"/>
                      <a:pt x="4624375" y="1374494"/>
                      <a:pt x="4598109" y="1344221"/>
                    </a:cubicBezTo>
                    <a:cubicBezTo>
                      <a:pt x="4601187" y="1344786"/>
                      <a:pt x="4601187" y="1344786"/>
                      <a:pt x="4601187" y="1344786"/>
                    </a:cubicBezTo>
                    <a:cubicBezTo>
                      <a:pt x="4603701" y="1348429"/>
                      <a:pt x="4606779" y="1348993"/>
                      <a:pt x="4606779" y="1348993"/>
                    </a:cubicBezTo>
                    <a:cubicBezTo>
                      <a:pt x="4607344" y="1345914"/>
                      <a:pt x="4604829" y="1342271"/>
                      <a:pt x="4601751" y="1341707"/>
                    </a:cubicBezTo>
                    <a:cubicBezTo>
                      <a:pt x="4599238" y="1338065"/>
                      <a:pt x="4599238" y="1338065"/>
                      <a:pt x="4596160" y="1337500"/>
                    </a:cubicBezTo>
                    <a:cubicBezTo>
                      <a:pt x="4596724" y="1334421"/>
                      <a:pt x="4599802" y="1334986"/>
                      <a:pt x="4602316" y="1338629"/>
                    </a:cubicBezTo>
                    <a:cubicBezTo>
                      <a:pt x="4624118" y="1358536"/>
                      <a:pt x="4655976" y="1393015"/>
                      <a:pt x="4687012" y="1414615"/>
                    </a:cubicBezTo>
                    <a:cubicBezTo>
                      <a:pt x="4690091" y="1415180"/>
                      <a:pt x="4696246" y="1416308"/>
                      <a:pt x="4688706" y="1405380"/>
                    </a:cubicBezTo>
                    <a:cubicBezTo>
                      <a:pt x="4682549" y="1404251"/>
                      <a:pt x="4674444" y="1396401"/>
                      <a:pt x="4663260" y="1387986"/>
                    </a:cubicBezTo>
                    <a:cubicBezTo>
                      <a:pt x="4670545" y="1382958"/>
                      <a:pt x="4642023" y="1365000"/>
                      <a:pt x="4628326" y="1352943"/>
                    </a:cubicBezTo>
                    <a:cubicBezTo>
                      <a:pt x="4590312" y="1317335"/>
                      <a:pt x="4550350" y="1275006"/>
                      <a:pt x="4505052" y="1244426"/>
                    </a:cubicBezTo>
                    <a:cubicBezTo>
                      <a:pt x="4499460" y="1240220"/>
                      <a:pt x="4496382" y="1239655"/>
                      <a:pt x="4490790" y="1235448"/>
                    </a:cubicBezTo>
                    <a:cubicBezTo>
                      <a:pt x="4473450" y="1225905"/>
                      <a:pt x="4446621" y="1198712"/>
                      <a:pt x="4434308" y="1196454"/>
                    </a:cubicBezTo>
                    <a:cubicBezTo>
                      <a:pt x="4437952" y="1193940"/>
                      <a:pt x="4435438" y="1190297"/>
                      <a:pt x="4430410" y="1183012"/>
                    </a:cubicBezTo>
                    <a:cubicBezTo>
                      <a:pt x="4423690" y="1184961"/>
                      <a:pt x="4400759" y="1171212"/>
                      <a:pt x="4400759" y="1171212"/>
                    </a:cubicBezTo>
                    <a:cubicBezTo>
                      <a:pt x="4406915" y="1172339"/>
                      <a:pt x="4407479" y="1169261"/>
                      <a:pt x="4407479" y="1169261"/>
                    </a:cubicBezTo>
                    <a:cubicBezTo>
                      <a:pt x="4382034" y="1151868"/>
                      <a:pt x="4367209" y="1145968"/>
                      <a:pt x="4343712" y="1135297"/>
                    </a:cubicBezTo>
                    <a:close/>
                    <a:moveTo>
                      <a:pt x="1318845" y="1535771"/>
                    </a:moveTo>
                    <a:lnTo>
                      <a:pt x="1298829" y="1573056"/>
                    </a:lnTo>
                    <a:cubicBezTo>
                      <a:pt x="1295994" y="1580384"/>
                      <a:pt x="1293948" y="1587970"/>
                      <a:pt x="1293203" y="1595921"/>
                    </a:cubicBezTo>
                    <a:lnTo>
                      <a:pt x="1293532" y="1599724"/>
                    </a:lnTo>
                    <a:lnTo>
                      <a:pt x="1289333" y="1608630"/>
                    </a:lnTo>
                    <a:cubicBezTo>
                      <a:pt x="1286797" y="1613293"/>
                      <a:pt x="1282129" y="1619000"/>
                      <a:pt x="1270060" y="1628642"/>
                    </a:cubicBezTo>
                    <a:cubicBezTo>
                      <a:pt x="1280031" y="1631222"/>
                      <a:pt x="1236260" y="1668831"/>
                      <a:pt x="1238185" y="1677840"/>
                    </a:cubicBezTo>
                    <a:cubicBezTo>
                      <a:pt x="1256855" y="1655012"/>
                      <a:pt x="1240109" y="1686848"/>
                      <a:pt x="1233025" y="1697780"/>
                    </a:cubicBezTo>
                    <a:cubicBezTo>
                      <a:pt x="1228521" y="1698742"/>
                      <a:pt x="1227558" y="1694239"/>
                      <a:pt x="1232063" y="1693276"/>
                    </a:cubicBezTo>
                    <a:cubicBezTo>
                      <a:pt x="1231100" y="1688772"/>
                      <a:pt x="1231100" y="1688772"/>
                      <a:pt x="1231100" y="1688772"/>
                    </a:cubicBezTo>
                    <a:cubicBezTo>
                      <a:pt x="1230138" y="1684268"/>
                      <a:pt x="1231100" y="1688772"/>
                      <a:pt x="1226596" y="1689735"/>
                    </a:cubicBezTo>
                    <a:cubicBezTo>
                      <a:pt x="1223055" y="1695201"/>
                      <a:pt x="1223055" y="1695201"/>
                      <a:pt x="1223055" y="1695201"/>
                    </a:cubicBezTo>
                    <a:cubicBezTo>
                      <a:pt x="1220475" y="1705171"/>
                      <a:pt x="1225942" y="1708713"/>
                      <a:pt x="1225942" y="1708713"/>
                    </a:cubicBezTo>
                    <a:cubicBezTo>
                      <a:pt x="1226904" y="1713217"/>
                      <a:pt x="1223362" y="1718683"/>
                      <a:pt x="1219820" y="1724150"/>
                    </a:cubicBezTo>
                    <a:cubicBezTo>
                      <a:pt x="1215316" y="1725112"/>
                      <a:pt x="1215316" y="1725112"/>
                      <a:pt x="1210812" y="1726074"/>
                    </a:cubicBezTo>
                    <a:cubicBezTo>
                      <a:pt x="1210812" y="1726074"/>
                      <a:pt x="1209850" y="1721570"/>
                      <a:pt x="1209850" y="1721570"/>
                    </a:cubicBezTo>
                    <a:cubicBezTo>
                      <a:pt x="1209850" y="1721570"/>
                      <a:pt x="1209850" y="1721570"/>
                      <a:pt x="1205346" y="1722532"/>
                    </a:cubicBezTo>
                    <a:cubicBezTo>
                      <a:pt x="1205346" y="1722532"/>
                      <a:pt x="1206308" y="1727037"/>
                      <a:pt x="1206308" y="1727037"/>
                    </a:cubicBezTo>
                    <a:cubicBezTo>
                      <a:pt x="1206308" y="1727037"/>
                      <a:pt x="1207270" y="1731541"/>
                      <a:pt x="1207270" y="1731541"/>
                    </a:cubicBezTo>
                    <a:cubicBezTo>
                      <a:pt x="1208232" y="1736044"/>
                      <a:pt x="1203728" y="1737007"/>
                      <a:pt x="1204690" y="1741511"/>
                    </a:cubicBezTo>
                    <a:cubicBezTo>
                      <a:pt x="1200187" y="1742473"/>
                      <a:pt x="1201149" y="1746977"/>
                      <a:pt x="1201149" y="1746977"/>
                    </a:cubicBezTo>
                    <a:cubicBezTo>
                      <a:pt x="1196645" y="1747940"/>
                      <a:pt x="1196645" y="1747940"/>
                      <a:pt x="1196645" y="1747940"/>
                    </a:cubicBezTo>
                    <a:cubicBezTo>
                      <a:pt x="1193103" y="1753405"/>
                      <a:pt x="1193103" y="1753405"/>
                      <a:pt x="1193103" y="1753405"/>
                    </a:cubicBezTo>
                    <a:cubicBezTo>
                      <a:pt x="1197607" y="1752443"/>
                      <a:pt x="1197607" y="1752443"/>
                      <a:pt x="1197607" y="1752443"/>
                    </a:cubicBezTo>
                    <a:cubicBezTo>
                      <a:pt x="1193103" y="1753405"/>
                      <a:pt x="1194065" y="1757910"/>
                      <a:pt x="1194065" y="1757910"/>
                    </a:cubicBezTo>
                    <a:cubicBezTo>
                      <a:pt x="1179898" y="1779775"/>
                      <a:pt x="1165730" y="1801641"/>
                      <a:pt x="1155105" y="1818040"/>
                    </a:cubicBezTo>
                    <a:cubicBezTo>
                      <a:pt x="1150601" y="1819002"/>
                      <a:pt x="1150601" y="1819002"/>
                      <a:pt x="1150601" y="1819002"/>
                    </a:cubicBezTo>
                    <a:cubicBezTo>
                      <a:pt x="1151563" y="1823506"/>
                      <a:pt x="1151563" y="1823506"/>
                      <a:pt x="1151563" y="1823506"/>
                    </a:cubicBezTo>
                    <a:cubicBezTo>
                      <a:pt x="1148022" y="1828972"/>
                      <a:pt x="1148022" y="1828972"/>
                      <a:pt x="1148022" y="1828972"/>
                    </a:cubicBezTo>
                    <a:cubicBezTo>
                      <a:pt x="1148984" y="1833476"/>
                      <a:pt x="1148984" y="1833476"/>
                      <a:pt x="1148984" y="1833476"/>
                    </a:cubicBezTo>
                    <a:cubicBezTo>
                      <a:pt x="1148022" y="1828972"/>
                      <a:pt x="1148022" y="1828972"/>
                      <a:pt x="1142555" y="1825430"/>
                    </a:cubicBezTo>
                    <a:cubicBezTo>
                      <a:pt x="1139013" y="1830897"/>
                      <a:pt x="1135472" y="1836363"/>
                      <a:pt x="1128388" y="1847295"/>
                    </a:cubicBezTo>
                    <a:cubicBezTo>
                      <a:pt x="1128388" y="1847295"/>
                      <a:pt x="1128388" y="1847295"/>
                      <a:pt x="1123884" y="1848258"/>
                    </a:cubicBezTo>
                    <a:lnTo>
                      <a:pt x="1121709" y="1845626"/>
                    </a:lnTo>
                    <a:lnTo>
                      <a:pt x="1123442" y="1842951"/>
                    </a:lnTo>
                    <a:lnTo>
                      <a:pt x="1125256" y="1840901"/>
                    </a:lnTo>
                    <a:cubicBezTo>
                      <a:pt x="1128716" y="1837807"/>
                      <a:pt x="1132739" y="1834592"/>
                      <a:pt x="1130005" y="1832821"/>
                    </a:cubicBezTo>
                    <a:lnTo>
                      <a:pt x="1123442" y="1842951"/>
                    </a:lnTo>
                    <a:lnTo>
                      <a:pt x="1121403" y="1845256"/>
                    </a:lnTo>
                    <a:lnTo>
                      <a:pt x="1121709" y="1845626"/>
                    </a:lnTo>
                    <a:lnTo>
                      <a:pt x="1105213" y="1871085"/>
                    </a:lnTo>
                    <a:cubicBezTo>
                      <a:pt x="1098129" y="1882018"/>
                      <a:pt x="1094588" y="1887484"/>
                      <a:pt x="1087503" y="1898417"/>
                    </a:cubicBezTo>
                    <a:cubicBezTo>
                      <a:pt x="1083961" y="1903883"/>
                      <a:pt x="1076878" y="1914815"/>
                      <a:pt x="1074299" y="1924786"/>
                    </a:cubicBezTo>
                    <a:cubicBezTo>
                      <a:pt x="1063673" y="1941185"/>
                      <a:pt x="1055628" y="1947614"/>
                      <a:pt x="1042423" y="1973983"/>
                    </a:cubicBezTo>
                    <a:cubicBezTo>
                      <a:pt x="1038881" y="1979450"/>
                      <a:pt x="1035339" y="1984917"/>
                      <a:pt x="1036301" y="1989420"/>
                    </a:cubicBezTo>
                    <a:cubicBezTo>
                      <a:pt x="1031798" y="1990382"/>
                      <a:pt x="1032760" y="1994886"/>
                      <a:pt x="1028255" y="1995849"/>
                    </a:cubicBezTo>
                    <a:cubicBezTo>
                      <a:pt x="1028255" y="1995849"/>
                      <a:pt x="1024713" y="2001315"/>
                      <a:pt x="1024713" y="2001315"/>
                    </a:cubicBezTo>
                    <a:cubicBezTo>
                      <a:pt x="1021172" y="2006781"/>
                      <a:pt x="1017630" y="2012248"/>
                      <a:pt x="1015050" y="2022217"/>
                    </a:cubicBezTo>
                    <a:cubicBezTo>
                      <a:pt x="1014088" y="2017714"/>
                      <a:pt x="1003463" y="2034113"/>
                      <a:pt x="1008928" y="2037654"/>
                    </a:cubicBezTo>
                    <a:cubicBezTo>
                      <a:pt x="1005387" y="2043121"/>
                      <a:pt x="1001845" y="2048587"/>
                      <a:pt x="998303" y="2054054"/>
                    </a:cubicBezTo>
                    <a:cubicBezTo>
                      <a:pt x="966427" y="2103251"/>
                      <a:pt x="932934" y="2166922"/>
                      <a:pt x="910066" y="2214194"/>
                    </a:cubicBezTo>
                    <a:lnTo>
                      <a:pt x="907117" y="2214824"/>
                    </a:lnTo>
                    <a:lnTo>
                      <a:pt x="908116" y="2211343"/>
                    </a:lnTo>
                    <a:lnTo>
                      <a:pt x="972795" y="2040882"/>
                    </a:lnTo>
                    <a:lnTo>
                      <a:pt x="979961" y="2024343"/>
                    </a:lnTo>
                    <a:cubicBezTo>
                      <a:pt x="981898" y="2021353"/>
                      <a:pt x="983204" y="2021957"/>
                      <a:pt x="983522" y="2028953"/>
                    </a:cubicBezTo>
                    <a:lnTo>
                      <a:pt x="986429" y="2010313"/>
                    </a:lnTo>
                    <a:lnTo>
                      <a:pt x="991511" y="1999574"/>
                    </a:lnTo>
                    <a:lnTo>
                      <a:pt x="994802" y="1993577"/>
                    </a:lnTo>
                    <a:cubicBezTo>
                      <a:pt x="994802" y="1993577"/>
                      <a:pt x="995764" y="1998080"/>
                      <a:pt x="999306" y="1992615"/>
                    </a:cubicBezTo>
                    <a:cubicBezTo>
                      <a:pt x="1001077" y="1989881"/>
                      <a:pt x="1000596" y="1987629"/>
                      <a:pt x="1000115" y="1985377"/>
                    </a:cubicBezTo>
                    <a:lnTo>
                      <a:pt x="1000698" y="1980161"/>
                    </a:lnTo>
                    <a:lnTo>
                      <a:pt x="1001566" y="1978326"/>
                    </a:lnTo>
                    <a:lnTo>
                      <a:pt x="1004140" y="1979072"/>
                    </a:lnTo>
                    <a:cubicBezTo>
                      <a:pt x="1011320" y="1974447"/>
                      <a:pt x="1026831" y="1956120"/>
                      <a:pt x="1018633" y="1950808"/>
                    </a:cubicBezTo>
                    <a:cubicBezTo>
                      <a:pt x="1027640" y="1948884"/>
                      <a:pt x="1038921" y="1913506"/>
                      <a:pt x="1038266" y="1932485"/>
                    </a:cubicBezTo>
                    <a:cubicBezTo>
                      <a:pt x="1061135" y="1885212"/>
                      <a:pt x="1082385" y="1852415"/>
                      <a:pt x="1099132" y="1820578"/>
                    </a:cubicBezTo>
                    <a:cubicBezTo>
                      <a:pt x="1102673" y="1815113"/>
                      <a:pt x="1109758" y="1804179"/>
                      <a:pt x="1113299" y="1798714"/>
                    </a:cubicBezTo>
                    <a:cubicBezTo>
                      <a:pt x="1141634" y="1754983"/>
                      <a:pt x="1170930" y="1715756"/>
                      <a:pt x="1204731" y="1675567"/>
                    </a:cubicBezTo>
                    <a:cubicBezTo>
                      <a:pt x="1212777" y="1669139"/>
                      <a:pt x="1227907" y="1651778"/>
                      <a:pt x="1226944" y="1647273"/>
                    </a:cubicBezTo>
                    <a:cubicBezTo>
                      <a:pt x="1226944" y="1647273"/>
                      <a:pt x="1226944" y="1647273"/>
                      <a:pt x="1225982" y="1642769"/>
                    </a:cubicBezTo>
                    <a:cubicBezTo>
                      <a:pt x="1225982" y="1642769"/>
                      <a:pt x="1231449" y="1646311"/>
                      <a:pt x="1231449" y="1646311"/>
                    </a:cubicBezTo>
                    <a:cubicBezTo>
                      <a:pt x="1234990" y="1640845"/>
                      <a:pt x="1239494" y="1639882"/>
                      <a:pt x="1238532" y="1635378"/>
                    </a:cubicBezTo>
                    <a:cubicBezTo>
                      <a:pt x="1243036" y="1634416"/>
                      <a:pt x="1242074" y="1629913"/>
                      <a:pt x="1242074" y="1629913"/>
                    </a:cubicBezTo>
                    <a:cubicBezTo>
                      <a:pt x="1242074" y="1629913"/>
                      <a:pt x="1242074" y="1629913"/>
                      <a:pt x="1237570" y="1630875"/>
                    </a:cubicBezTo>
                    <a:cubicBezTo>
                      <a:pt x="1251737" y="1609009"/>
                      <a:pt x="1271371" y="1590686"/>
                      <a:pt x="1290042" y="1567858"/>
                    </a:cubicBezTo>
                    <a:cubicBezTo>
                      <a:pt x="1300504" y="1556204"/>
                      <a:pt x="1308349" y="1547463"/>
                      <a:pt x="1314235" y="1540908"/>
                    </a:cubicBezTo>
                    <a:close/>
                    <a:moveTo>
                      <a:pt x="4439702" y="857271"/>
                    </a:moveTo>
                    <a:cubicBezTo>
                      <a:pt x="4444206" y="856309"/>
                      <a:pt x="4444206" y="856309"/>
                      <a:pt x="4444206" y="856309"/>
                    </a:cubicBezTo>
                    <a:cubicBezTo>
                      <a:pt x="4454177" y="858888"/>
                      <a:pt x="4454177" y="858888"/>
                      <a:pt x="4445168" y="860813"/>
                    </a:cubicBezTo>
                    <a:cubicBezTo>
                      <a:pt x="4439702" y="857271"/>
                      <a:pt x="4439702" y="857271"/>
                      <a:pt x="4439702" y="857271"/>
                    </a:cubicBezTo>
                    <a:close/>
                    <a:moveTo>
                      <a:pt x="4439395" y="833789"/>
                    </a:moveTo>
                    <a:cubicBezTo>
                      <a:pt x="4439395" y="833789"/>
                      <a:pt x="4443899" y="832826"/>
                      <a:pt x="4444862" y="837331"/>
                    </a:cubicBezTo>
                    <a:cubicBezTo>
                      <a:pt x="4440357" y="838293"/>
                      <a:pt x="4440357" y="838293"/>
                      <a:pt x="4440357" y="838293"/>
                    </a:cubicBezTo>
                    <a:cubicBezTo>
                      <a:pt x="4440357" y="838293"/>
                      <a:pt x="4439395" y="833789"/>
                      <a:pt x="4439395" y="833789"/>
                    </a:cubicBezTo>
                    <a:close/>
                    <a:moveTo>
                      <a:pt x="3878041" y="775787"/>
                    </a:moveTo>
                    <a:lnTo>
                      <a:pt x="3885822" y="777801"/>
                    </a:lnTo>
                    <a:cubicBezTo>
                      <a:pt x="3885822" y="777801"/>
                      <a:pt x="3885822" y="777801"/>
                      <a:pt x="3881318" y="778763"/>
                    </a:cubicBezTo>
                    <a:close/>
                    <a:moveTo>
                      <a:pt x="1104676" y="1330248"/>
                    </a:moveTo>
                    <a:lnTo>
                      <a:pt x="1094527" y="1352482"/>
                    </a:lnTo>
                    <a:cubicBezTo>
                      <a:pt x="1085034" y="1368687"/>
                      <a:pt x="1074540" y="1383638"/>
                      <a:pt x="1064045" y="1398591"/>
                    </a:cubicBezTo>
                    <a:cubicBezTo>
                      <a:pt x="803503" y="1753430"/>
                      <a:pt x="639503" y="2148260"/>
                      <a:pt x="578456" y="2585624"/>
                    </a:cubicBezTo>
                    <a:cubicBezTo>
                      <a:pt x="577113" y="2597643"/>
                      <a:pt x="570958" y="2614601"/>
                      <a:pt x="575225" y="2625422"/>
                    </a:cubicBezTo>
                    <a:cubicBezTo>
                      <a:pt x="606405" y="2743906"/>
                      <a:pt x="581353" y="2864627"/>
                      <a:pt x="589292" y="2984165"/>
                    </a:cubicBezTo>
                    <a:cubicBezTo>
                      <a:pt x="596704" y="3092084"/>
                      <a:pt x="598106" y="3199331"/>
                      <a:pt x="621678" y="3309663"/>
                    </a:cubicBezTo>
                    <a:cubicBezTo>
                      <a:pt x="647206" y="3282700"/>
                      <a:pt x="641213" y="3254649"/>
                      <a:pt x="637489" y="3228070"/>
                    </a:cubicBezTo>
                    <a:cubicBezTo>
                      <a:pt x="626465" y="3130699"/>
                      <a:pt x="617310" y="3032930"/>
                      <a:pt x="616036" y="2935433"/>
                    </a:cubicBezTo>
                    <a:cubicBezTo>
                      <a:pt x="609213" y="2528212"/>
                      <a:pt x="703216" y="2144425"/>
                      <a:pt x="887499" y="1780458"/>
                    </a:cubicBezTo>
                    <a:cubicBezTo>
                      <a:pt x="913443" y="1727986"/>
                      <a:pt x="957546" y="1687277"/>
                      <a:pt x="997109" y="1643628"/>
                    </a:cubicBezTo>
                    <a:cubicBezTo>
                      <a:pt x="1011543" y="1628812"/>
                      <a:pt x="1024507" y="1616266"/>
                      <a:pt x="1014774" y="1589014"/>
                    </a:cubicBezTo>
                    <a:cubicBezTo>
                      <a:pt x="1006510" y="1559493"/>
                      <a:pt x="1031767" y="1540409"/>
                      <a:pt x="1051413" y="1522524"/>
                    </a:cubicBezTo>
                    <a:cubicBezTo>
                      <a:pt x="1064776" y="1511848"/>
                      <a:pt x="1083077" y="1505982"/>
                      <a:pt x="1104050" y="1503457"/>
                    </a:cubicBezTo>
                    <a:cubicBezTo>
                      <a:pt x="1085331" y="1534831"/>
                      <a:pt x="1068881" y="1567677"/>
                      <a:pt x="1050162" y="1599052"/>
                    </a:cubicBezTo>
                    <a:cubicBezTo>
                      <a:pt x="991464" y="1699585"/>
                      <a:pt x="933165" y="1801989"/>
                      <a:pt x="889954" y="1910945"/>
                    </a:cubicBezTo>
                    <a:cubicBezTo>
                      <a:pt x="876446" y="1939252"/>
                      <a:pt x="858000" y="1962747"/>
                      <a:pt x="871201" y="1997079"/>
                    </a:cubicBezTo>
                    <a:cubicBezTo>
                      <a:pt x="879337" y="2016850"/>
                      <a:pt x="864630" y="2039546"/>
                      <a:pt x="857404" y="2060644"/>
                    </a:cubicBezTo>
                    <a:cubicBezTo>
                      <a:pt x="812324" y="2170000"/>
                      <a:pt x="781933" y="2284040"/>
                      <a:pt x="753411" y="2397680"/>
                    </a:cubicBezTo>
                    <a:cubicBezTo>
                      <a:pt x="751270" y="2405959"/>
                      <a:pt x="748728" y="2412369"/>
                      <a:pt x="756336" y="2420520"/>
                    </a:cubicBezTo>
                    <a:lnTo>
                      <a:pt x="764421" y="2415547"/>
                    </a:lnTo>
                    <a:lnTo>
                      <a:pt x="761396" y="2433165"/>
                    </a:lnTo>
                    <a:lnTo>
                      <a:pt x="760478" y="2435480"/>
                    </a:lnTo>
                    <a:lnTo>
                      <a:pt x="760592" y="2432158"/>
                    </a:lnTo>
                    <a:cubicBezTo>
                      <a:pt x="760675" y="2429786"/>
                      <a:pt x="760193" y="2427534"/>
                      <a:pt x="757460" y="2425764"/>
                    </a:cubicBezTo>
                    <a:cubicBezTo>
                      <a:pt x="757460" y="2425764"/>
                      <a:pt x="753918" y="2431229"/>
                      <a:pt x="750377" y="2436696"/>
                    </a:cubicBezTo>
                    <a:cubicBezTo>
                      <a:pt x="751339" y="2441200"/>
                      <a:pt x="751339" y="2441200"/>
                      <a:pt x="751339" y="2441200"/>
                    </a:cubicBezTo>
                    <a:cubicBezTo>
                      <a:pt x="742331" y="2443125"/>
                      <a:pt x="743948" y="2428650"/>
                      <a:pt x="751994" y="2422222"/>
                    </a:cubicBezTo>
                    <a:cubicBezTo>
                      <a:pt x="743948" y="2428650"/>
                      <a:pt x="748144" y="2404205"/>
                      <a:pt x="742023" y="2419642"/>
                    </a:cubicBezTo>
                    <a:cubicBezTo>
                      <a:pt x="752956" y="2426726"/>
                      <a:pt x="725932" y="2432500"/>
                      <a:pt x="729781" y="2450515"/>
                    </a:cubicBezTo>
                    <a:cubicBezTo>
                      <a:pt x="730743" y="2455019"/>
                      <a:pt x="730743" y="2455019"/>
                      <a:pt x="730743" y="2455019"/>
                    </a:cubicBezTo>
                    <a:cubicBezTo>
                      <a:pt x="730743" y="2455019"/>
                      <a:pt x="730743" y="2455019"/>
                      <a:pt x="726239" y="2455982"/>
                    </a:cubicBezTo>
                    <a:cubicBezTo>
                      <a:pt x="726239" y="2455982"/>
                      <a:pt x="727201" y="2460486"/>
                      <a:pt x="727201" y="2460486"/>
                    </a:cubicBezTo>
                    <a:cubicBezTo>
                      <a:pt x="728163" y="2464990"/>
                      <a:pt x="728163" y="2464990"/>
                      <a:pt x="728163" y="2464990"/>
                    </a:cubicBezTo>
                    <a:cubicBezTo>
                      <a:pt x="727201" y="2460486"/>
                      <a:pt x="731705" y="2459524"/>
                      <a:pt x="731705" y="2459524"/>
                    </a:cubicBezTo>
                    <a:cubicBezTo>
                      <a:pt x="732667" y="2464027"/>
                      <a:pt x="730088" y="2473998"/>
                      <a:pt x="731050" y="2478502"/>
                    </a:cubicBezTo>
                    <a:cubicBezTo>
                      <a:pt x="733630" y="2468531"/>
                      <a:pt x="735554" y="2477540"/>
                      <a:pt x="735554" y="2477540"/>
                    </a:cubicBezTo>
                    <a:cubicBezTo>
                      <a:pt x="739097" y="2472074"/>
                      <a:pt x="741675" y="2462103"/>
                      <a:pt x="745218" y="2456637"/>
                    </a:cubicBezTo>
                    <a:cubicBezTo>
                      <a:pt x="745218" y="2456637"/>
                      <a:pt x="745218" y="2456637"/>
                      <a:pt x="749722" y="2455675"/>
                    </a:cubicBezTo>
                    <a:cubicBezTo>
                      <a:pt x="746180" y="2461140"/>
                      <a:pt x="746180" y="2461140"/>
                      <a:pt x="746180" y="2461140"/>
                    </a:cubicBezTo>
                    <a:cubicBezTo>
                      <a:pt x="747142" y="2465645"/>
                      <a:pt x="748104" y="2470149"/>
                      <a:pt x="752609" y="2469187"/>
                    </a:cubicBezTo>
                    <a:cubicBezTo>
                      <a:pt x="752609" y="2469187"/>
                      <a:pt x="756151" y="2463720"/>
                      <a:pt x="755188" y="2459216"/>
                    </a:cubicBezTo>
                    <a:cubicBezTo>
                      <a:pt x="755188" y="2459216"/>
                      <a:pt x="755188" y="2459216"/>
                      <a:pt x="754226" y="2454712"/>
                    </a:cubicBezTo>
                    <a:cubicBezTo>
                      <a:pt x="757767" y="2449246"/>
                      <a:pt x="757767" y="2449246"/>
                      <a:pt x="757767" y="2449246"/>
                    </a:cubicBezTo>
                    <a:cubicBezTo>
                      <a:pt x="760654" y="2462758"/>
                      <a:pt x="753571" y="2473691"/>
                      <a:pt x="748411" y="2493631"/>
                    </a:cubicBezTo>
                    <a:cubicBezTo>
                      <a:pt x="760654" y="2462758"/>
                      <a:pt x="752916" y="2492669"/>
                      <a:pt x="759344" y="2500715"/>
                    </a:cubicBezTo>
                    <a:cubicBezTo>
                      <a:pt x="759344" y="2500715"/>
                      <a:pt x="760307" y="2505219"/>
                      <a:pt x="760307" y="2505219"/>
                    </a:cubicBezTo>
                    <a:cubicBezTo>
                      <a:pt x="760307" y="2505219"/>
                      <a:pt x="759344" y="2500715"/>
                      <a:pt x="754840" y="2501678"/>
                    </a:cubicBezTo>
                    <a:cubicBezTo>
                      <a:pt x="754840" y="2501678"/>
                      <a:pt x="754840" y="2501678"/>
                      <a:pt x="753878" y="2497173"/>
                    </a:cubicBezTo>
                    <a:cubicBezTo>
                      <a:pt x="753878" y="2497173"/>
                      <a:pt x="753878" y="2497173"/>
                      <a:pt x="749373" y="2498135"/>
                    </a:cubicBezTo>
                    <a:cubicBezTo>
                      <a:pt x="750336" y="2502640"/>
                      <a:pt x="746794" y="2508105"/>
                      <a:pt x="746794" y="2508105"/>
                    </a:cubicBezTo>
                    <a:cubicBezTo>
                      <a:pt x="746794" y="2508105"/>
                      <a:pt x="747757" y="2512610"/>
                      <a:pt x="747757" y="2512610"/>
                    </a:cubicBezTo>
                    <a:cubicBezTo>
                      <a:pt x="744215" y="2518077"/>
                      <a:pt x="744215" y="2518077"/>
                      <a:pt x="740673" y="2523542"/>
                    </a:cubicBezTo>
                    <a:cubicBezTo>
                      <a:pt x="739711" y="2519039"/>
                      <a:pt x="739711" y="2519039"/>
                      <a:pt x="738748" y="2514534"/>
                    </a:cubicBezTo>
                    <a:cubicBezTo>
                      <a:pt x="737786" y="2510030"/>
                      <a:pt x="737786" y="2510030"/>
                      <a:pt x="734245" y="2515496"/>
                    </a:cubicBezTo>
                    <a:cubicBezTo>
                      <a:pt x="734245" y="2515496"/>
                      <a:pt x="730703" y="2520963"/>
                      <a:pt x="731665" y="2525466"/>
                    </a:cubicBezTo>
                    <a:cubicBezTo>
                      <a:pt x="732627" y="2529971"/>
                      <a:pt x="732627" y="2529971"/>
                      <a:pt x="733590" y="2534475"/>
                    </a:cubicBezTo>
                    <a:cubicBezTo>
                      <a:pt x="735514" y="2543483"/>
                      <a:pt x="741943" y="2551529"/>
                      <a:pt x="745484" y="2546063"/>
                    </a:cubicBezTo>
                    <a:cubicBezTo>
                      <a:pt x="746446" y="2550567"/>
                      <a:pt x="747408" y="2555071"/>
                      <a:pt x="743868" y="2560537"/>
                    </a:cubicBezTo>
                    <a:cubicBezTo>
                      <a:pt x="739670" y="2584981"/>
                      <a:pt x="730970" y="2610389"/>
                      <a:pt x="726773" y="2634833"/>
                    </a:cubicBezTo>
                    <a:cubicBezTo>
                      <a:pt x="726773" y="2634833"/>
                      <a:pt x="721306" y="2631292"/>
                      <a:pt x="721306" y="2631292"/>
                    </a:cubicBezTo>
                    <a:cubicBezTo>
                      <a:pt x="721306" y="2631292"/>
                      <a:pt x="722269" y="2635796"/>
                      <a:pt x="722269" y="2635796"/>
                    </a:cubicBezTo>
                    <a:cubicBezTo>
                      <a:pt x="722269" y="2635796"/>
                      <a:pt x="717764" y="2636758"/>
                      <a:pt x="717764" y="2636758"/>
                    </a:cubicBezTo>
                    <a:cubicBezTo>
                      <a:pt x="721962" y="2612314"/>
                      <a:pt x="716802" y="2632255"/>
                      <a:pt x="712298" y="2633217"/>
                    </a:cubicBezTo>
                    <a:cubicBezTo>
                      <a:pt x="713915" y="2618742"/>
                      <a:pt x="720037" y="2603306"/>
                      <a:pt x="717150" y="2589793"/>
                    </a:cubicBezTo>
                    <a:cubicBezTo>
                      <a:pt x="722616" y="2593335"/>
                      <a:pt x="722616" y="2593335"/>
                      <a:pt x="722616" y="2593335"/>
                    </a:cubicBezTo>
                    <a:cubicBezTo>
                      <a:pt x="725196" y="2583365"/>
                      <a:pt x="727775" y="2573394"/>
                      <a:pt x="727775" y="2573394"/>
                    </a:cubicBezTo>
                    <a:cubicBezTo>
                      <a:pt x="725196" y="2583365"/>
                      <a:pt x="720691" y="2584327"/>
                      <a:pt x="720691" y="2584327"/>
                    </a:cubicBezTo>
                    <a:cubicBezTo>
                      <a:pt x="723271" y="2574356"/>
                      <a:pt x="717805" y="2570815"/>
                      <a:pt x="721347" y="2565348"/>
                    </a:cubicBezTo>
                    <a:cubicBezTo>
                      <a:pt x="720385" y="2560844"/>
                      <a:pt x="720385" y="2560844"/>
                      <a:pt x="720385" y="2560844"/>
                    </a:cubicBezTo>
                    <a:cubicBezTo>
                      <a:pt x="720385" y="2560844"/>
                      <a:pt x="724889" y="2559882"/>
                      <a:pt x="723927" y="2555379"/>
                    </a:cubicBezTo>
                    <a:cubicBezTo>
                      <a:pt x="723927" y="2555379"/>
                      <a:pt x="723927" y="2555379"/>
                      <a:pt x="722964" y="2550874"/>
                    </a:cubicBezTo>
                    <a:cubicBezTo>
                      <a:pt x="722964" y="2550874"/>
                      <a:pt x="722002" y="2546370"/>
                      <a:pt x="722002" y="2546370"/>
                    </a:cubicBezTo>
                    <a:cubicBezTo>
                      <a:pt x="713956" y="2552799"/>
                      <a:pt x="713956" y="2552799"/>
                      <a:pt x="713956" y="2552799"/>
                    </a:cubicBezTo>
                    <a:cubicBezTo>
                      <a:pt x="713956" y="2552799"/>
                      <a:pt x="710415" y="2558265"/>
                      <a:pt x="711377" y="2562769"/>
                    </a:cubicBezTo>
                    <a:lnTo>
                      <a:pt x="712339" y="2567273"/>
                    </a:lnTo>
                    <a:cubicBezTo>
                      <a:pt x="716842" y="2566311"/>
                      <a:pt x="716842" y="2566311"/>
                      <a:pt x="716842" y="2566311"/>
                    </a:cubicBezTo>
                    <a:cubicBezTo>
                      <a:pt x="715226" y="2580785"/>
                      <a:pt x="708449" y="2615201"/>
                      <a:pt x="707794" y="2634179"/>
                    </a:cubicBezTo>
                    <a:cubicBezTo>
                      <a:pt x="704252" y="2639645"/>
                      <a:pt x="704252" y="2639645"/>
                      <a:pt x="704252" y="2639645"/>
                    </a:cubicBezTo>
                    <a:cubicBezTo>
                      <a:pt x="700710" y="2645112"/>
                      <a:pt x="700710" y="2645112"/>
                      <a:pt x="701673" y="2649616"/>
                    </a:cubicBezTo>
                    <a:cubicBezTo>
                      <a:pt x="706177" y="2648653"/>
                      <a:pt x="706177" y="2648653"/>
                      <a:pt x="706177" y="2648653"/>
                    </a:cubicBezTo>
                    <a:cubicBezTo>
                      <a:pt x="702635" y="2654119"/>
                      <a:pt x="701017" y="2668594"/>
                      <a:pt x="698438" y="2678565"/>
                    </a:cubicBezTo>
                    <a:cubicBezTo>
                      <a:pt x="693934" y="2679527"/>
                      <a:pt x="694896" y="2684031"/>
                      <a:pt x="695858" y="2688534"/>
                    </a:cubicBezTo>
                    <a:cubicBezTo>
                      <a:pt x="696821" y="2693039"/>
                      <a:pt x="696821" y="2693039"/>
                      <a:pt x="696821" y="2693039"/>
                    </a:cubicBezTo>
                    <a:cubicBezTo>
                      <a:pt x="696821" y="2693039"/>
                      <a:pt x="696821" y="2693039"/>
                      <a:pt x="701325" y="2692076"/>
                    </a:cubicBezTo>
                    <a:cubicBezTo>
                      <a:pt x="692931" y="2740966"/>
                      <a:pt x="684231" y="2766373"/>
                      <a:pt x="690967" y="2797901"/>
                    </a:cubicBezTo>
                    <a:cubicBezTo>
                      <a:pt x="690967" y="2797901"/>
                      <a:pt x="686462" y="2798864"/>
                      <a:pt x="687424" y="2803368"/>
                    </a:cubicBezTo>
                    <a:cubicBezTo>
                      <a:pt x="688387" y="2807872"/>
                      <a:pt x="688387" y="2807872"/>
                      <a:pt x="688387" y="2807872"/>
                    </a:cubicBezTo>
                    <a:cubicBezTo>
                      <a:pt x="689349" y="2812375"/>
                      <a:pt x="689349" y="2812375"/>
                      <a:pt x="689349" y="2812375"/>
                    </a:cubicBezTo>
                    <a:cubicBezTo>
                      <a:pt x="684845" y="2813338"/>
                      <a:pt x="683227" y="2827813"/>
                      <a:pt x="685152" y="2836821"/>
                    </a:cubicBezTo>
                    <a:cubicBezTo>
                      <a:pt x="685152" y="2836821"/>
                      <a:pt x="686114" y="2841326"/>
                      <a:pt x="681611" y="2842288"/>
                    </a:cubicBezTo>
                    <a:cubicBezTo>
                      <a:pt x="682573" y="2846791"/>
                      <a:pt x="682573" y="2846791"/>
                      <a:pt x="683535" y="2851295"/>
                    </a:cubicBezTo>
                    <a:cubicBezTo>
                      <a:pt x="683535" y="2851295"/>
                      <a:pt x="684497" y="2855799"/>
                      <a:pt x="684497" y="2855799"/>
                    </a:cubicBezTo>
                    <a:cubicBezTo>
                      <a:pt x="684497" y="2855799"/>
                      <a:pt x="684497" y="2855799"/>
                      <a:pt x="680955" y="2861265"/>
                    </a:cubicBezTo>
                    <a:cubicBezTo>
                      <a:pt x="680955" y="2861265"/>
                      <a:pt x="681918" y="2865770"/>
                      <a:pt x="681918" y="2865770"/>
                    </a:cubicBezTo>
                    <a:cubicBezTo>
                      <a:pt x="688346" y="2873815"/>
                      <a:pt x="673217" y="2891176"/>
                      <a:pt x="687691" y="2892794"/>
                    </a:cubicBezTo>
                    <a:cubicBezTo>
                      <a:pt x="683187" y="2893756"/>
                      <a:pt x="683187" y="2893756"/>
                      <a:pt x="684149" y="2898260"/>
                    </a:cubicBezTo>
                    <a:cubicBezTo>
                      <a:pt x="684149" y="2898260"/>
                      <a:pt x="685112" y="2902765"/>
                      <a:pt x="685112" y="2902765"/>
                    </a:cubicBezTo>
                    <a:cubicBezTo>
                      <a:pt x="686074" y="2907268"/>
                      <a:pt x="682533" y="2912734"/>
                      <a:pt x="683495" y="2917239"/>
                    </a:cubicBezTo>
                    <a:cubicBezTo>
                      <a:pt x="683495" y="2917239"/>
                      <a:pt x="683495" y="2917239"/>
                      <a:pt x="684457" y="2921742"/>
                    </a:cubicBezTo>
                    <a:cubicBezTo>
                      <a:pt x="682840" y="2936217"/>
                      <a:pt x="680260" y="2946188"/>
                      <a:pt x="678642" y="2960662"/>
                    </a:cubicBezTo>
                    <a:cubicBezTo>
                      <a:pt x="679604" y="2965165"/>
                      <a:pt x="679604" y="2965165"/>
                      <a:pt x="679604" y="2965165"/>
                    </a:cubicBezTo>
                    <a:cubicBezTo>
                      <a:pt x="679604" y="2965165"/>
                      <a:pt x="679604" y="2965165"/>
                      <a:pt x="675101" y="2966128"/>
                    </a:cubicBezTo>
                    <a:cubicBezTo>
                      <a:pt x="676063" y="2970632"/>
                      <a:pt x="676063" y="2970632"/>
                      <a:pt x="676063" y="2970632"/>
                    </a:cubicBezTo>
                    <a:cubicBezTo>
                      <a:pt x="677026" y="2975136"/>
                      <a:pt x="677026" y="2975136"/>
                      <a:pt x="677026" y="2975136"/>
                    </a:cubicBezTo>
                    <a:cubicBezTo>
                      <a:pt x="677026" y="2975136"/>
                      <a:pt x="681529" y="2974174"/>
                      <a:pt x="681529" y="2974174"/>
                    </a:cubicBezTo>
                    <a:cubicBezTo>
                      <a:pt x="677988" y="2979641"/>
                      <a:pt x="678950" y="2984144"/>
                      <a:pt x="679912" y="2988648"/>
                    </a:cubicBezTo>
                    <a:cubicBezTo>
                      <a:pt x="679912" y="2988648"/>
                      <a:pt x="678950" y="2984144"/>
                      <a:pt x="678950" y="2984144"/>
                    </a:cubicBezTo>
                    <a:cubicBezTo>
                      <a:pt x="677332" y="2998618"/>
                      <a:pt x="677332" y="2998618"/>
                      <a:pt x="678295" y="3003123"/>
                    </a:cubicBezTo>
                    <a:cubicBezTo>
                      <a:pt x="679257" y="3007627"/>
                      <a:pt x="680219" y="3012130"/>
                      <a:pt x="681182" y="3016635"/>
                    </a:cubicBezTo>
                    <a:cubicBezTo>
                      <a:pt x="681182" y="3016635"/>
                      <a:pt x="677640" y="3022102"/>
                      <a:pt x="677640" y="3022102"/>
                    </a:cubicBezTo>
                    <a:cubicBezTo>
                      <a:pt x="678602" y="3026605"/>
                      <a:pt x="678602" y="3026605"/>
                      <a:pt x="678602" y="3026605"/>
                    </a:cubicBezTo>
                    <a:cubicBezTo>
                      <a:pt x="678602" y="3026605"/>
                      <a:pt x="674098" y="3027567"/>
                      <a:pt x="675061" y="3032071"/>
                    </a:cubicBezTo>
                    <a:cubicBezTo>
                      <a:pt x="675061" y="3032071"/>
                      <a:pt x="676023" y="3036576"/>
                      <a:pt x="676023" y="3036576"/>
                    </a:cubicBezTo>
                    <a:cubicBezTo>
                      <a:pt x="680527" y="3035613"/>
                      <a:pt x="680527" y="3035613"/>
                      <a:pt x="680527" y="3035613"/>
                    </a:cubicBezTo>
                    <a:cubicBezTo>
                      <a:pt x="683413" y="3049126"/>
                      <a:pt x="681797" y="3063600"/>
                      <a:pt x="689187" y="3076150"/>
                    </a:cubicBezTo>
                    <a:cubicBezTo>
                      <a:pt x="688225" y="3071645"/>
                      <a:pt x="688225" y="3071645"/>
                      <a:pt x="683721" y="3072608"/>
                    </a:cubicBezTo>
                    <a:cubicBezTo>
                      <a:pt x="682759" y="3068104"/>
                      <a:pt x="682759" y="3068104"/>
                      <a:pt x="679217" y="3073570"/>
                    </a:cubicBezTo>
                    <a:cubicBezTo>
                      <a:pt x="680179" y="3078074"/>
                      <a:pt x="681142" y="3082578"/>
                      <a:pt x="681142" y="3082578"/>
                    </a:cubicBezTo>
                    <a:cubicBezTo>
                      <a:pt x="682104" y="3087082"/>
                      <a:pt x="682104" y="3087082"/>
                      <a:pt x="682104" y="3087082"/>
                    </a:cubicBezTo>
                    <a:cubicBezTo>
                      <a:pt x="675982" y="3102520"/>
                      <a:pt x="692382" y="3113145"/>
                      <a:pt x="682718" y="3134047"/>
                    </a:cubicBezTo>
                    <a:cubicBezTo>
                      <a:pt x="687222" y="3133085"/>
                      <a:pt x="687222" y="3133085"/>
                      <a:pt x="687222" y="3133085"/>
                    </a:cubicBezTo>
                    <a:cubicBezTo>
                      <a:pt x="682718" y="3134047"/>
                      <a:pt x="682718" y="3134047"/>
                      <a:pt x="683680" y="3138551"/>
                    </a:cubicBezTo>
                    <a:cubicBezTo>
                      <a:pt x="684642" y="3143056"/>
                      <a:pt x="684642" y="3143056"/>
                      <a:pt x="684642" y="3143056"/>
                    </a:cubicBezTo>
                    <a:cubicBezTo>
                      <a:pt x="687529" y="3156568"/>
                      <a:pt x="690416" y="3170080"/>
                      <a:pt x="690416" y="3170080"/>
                    </a:cubicBezTo>
                    <a:cubicBezTo>
                      <a:pt x="689203" y="3180936"/>
                      <a:pt x="691261" y="3169900"/>
                      <a:pt x="694395" y="3173203"/>
                    </a:cubicBezTo>
                    <a:lnTo>
                      <a:pt x="697712" y="3182366"/>
                    </a:lnTo>
                    <a:lnTo>
                      <a:pt x="697129" y="3182651"/>
                    </a:lnTo>
                    <a:lnTo>
                      <a:pt x="691373" y="3182827"/>
                    </a:lnTo>
                    <a:cubicBezTo>
                      <a:pt x="689925" y="3184314"/>
                      <a:pt x="689280" y="3186806"/>
                      <a:pt x="689762" y="3189059"/>
                    </a:cubicBezTo>
                    <a:cubicBezTo>
                      <a:pt x="692495" y="3190829"/>
                      <a:pt x="694910" y="3185604"/>
                      <a:pt x="696682" y="3182870"/>
                    </a:cubicBezTo>
                    <a:lnTo>
                      <a:pt x="697129" y="3182651"/>
                    </a:lnTo>
                    <a:lnTo>
                      <a:pt x="697807" y="3182630"/>
                    </a:lnTo>
                    <a:lnTo>
                      <a:pt x="697712" y="3182366"/>
                    </a:lnTo>
                    <a:lnTo>
                      <a:pt x="698813" y="3181826"/>
                    </a:lnTo>
                    <a:cubicBezTo>
                      <a:pt x="699335" y="3182893"/>
                      <a:pt x="699655" y="3185767"/>
                      <a:pt x="699731" y="3191637"/>
                    </a:cubicBezTo>
                    <a:cubicBezTo>
                      <a:pt x="695227" y="3192600"/>
                      <a:pt x="695227" y="3192600"/>
                      <a:pt x="696189" y="3197104"/>
                    </a:cubicBezTo>
                    <a:cubicBezTo>
                      <a:pt x="696189" y="3197104"/>
                      <a:pt x="697152" y="3201608"/>
                      <a:pt x="697152" y="3201608"/>
                    </a:cubicBezTo>
                    <a:cubicBezTo>
                      <a:pt x="693610" y="3207074"/>
                      <a:pt x="693610" y="3207074"/>
                      <a:pt x="693610" y="3207074"/>
                    </a:cubicBezTo>
                    <a:cubicBezTo>
                      <a:pt x="694573" y="3211578"/>
                      <a:pt x="694573" y="3211578"/>
                      <a:pt x="694573" y="3211578"/>
                    </a:cubicBezTo>
                    <a:cubicBezTo>
                      <a:pt x="694573" y="3211578"/>
                      <a:pt x="695535" y="3216083"/>
                      <a:pt x="696497" y="3220587"/>
                    </a:cubicBezTo>
                    <a:cubicBezTo>
                      <a:pt x="696497" y="3220587"/>
                      <a:pt x="697460" y="3225091"/>
                      <a:pt x="698422" y="3229595"/>
                    </a:cubicBezTo>
                    <a:cubicBezTo>
                      <a:pt x="693918" y="3230557"/>
                      <a:pt x="694880" y="3235061"/>
                      <a:pt x="695842" y="3239565"/>
                    </a:cubicBezTo>
                    <a:cubicBezTo>
                      <a:pt x="692300" y="3245032"/>
                      <a:pt x="692300" y="3245032"/>
                      <a:pt x="693262" y="3249536"/>
                    </a:cubicBezTo>
                    <a:cubicBezTo>
                      <a:pt x="693262" y="3249536"/>
                      <a:pt x="694224" y="3254039"/>
                      <a:pt x="694224" y="3254039"/>
                    </a:cubicBezTo>
                    <a:cubicBezTo>
                      <a:pt x="694224" y="3254039"/>
                      <a:pt x="695187" y="3258543"/>
                      <a:pt x="695187" y="3258543"/>
                    </a:cubicBezTo>
                    <a:cubicBezTo>
                      <a:pt x="690683" y="3259506"/>
                      <a:pt x="690683" y="3259506"/>
                      <a:pt x="690683" y="3259506"/>
                    </a:cubicBezTo>
                    <a:cubicBezTo>
                      <a:pt x="690683" y="3259506"/>
                      <a:pt x="690683" y="3259506"/>
                      <a:pt x="687141" y="3264972"/>
                    </a:cubicBezTo>
                    <a:cubicBezTo>
                      <a:pt x="688103" y="3269476"/>
                      <a:pt x="688103" y="3269476"/>
                      <a:pt x="688103" y="3269476"/>
                    </a:cubicBezTo>
                    <a:cubicBezTo>
                      <a:pt x="693569" y="3273018"/>
                      <a:pt x="693569" y="3273018"/>
                      <a:pt x="693569" y="3273018"/>
                    </a:cubicBezTo>
                    <a:cubicBezTo>
                      <a:pt x="694532" y="3277522"/>
                      <a:pt x="694532" y="3277522"/>
                      <a:pt x="694532" y="3277522"/>
                    </a:cubicBezTo>
                    <a:cubicBezTo>
                      <a:pt x="694532" y="3277522"/>
                      <a:pt x="695494" y="3282027"/>
                      <a:pt x="695494" y="3282027"/>
                    </a:cubicBezTo>
                    <a:cubicBezTo>
                      <a:pt x="696456" y="3286530"/>
                      <a:pt x="697419" y="3291034"/>
                      <a:pt x="698381" y="3295539"/>
                    </a:cubicBezTo>
                    <a:cubicBezTo>
                      <a:pt x="695802" y="3305508"/>
                      <a:pt x="696764" y="3310013"/>
                      <a:pt x="696764" y="3310013"/>
                    </a:cubicBezTo>
                    <a:cubicBezTo>
                      <a:pt x="697726" y="3314516"/>
                      <a:pt x="697726" y="3314516"/>
                      <a:pt x="697726" y="3314516"/>
                    </a:cubicBezTo>
                    <a:cubicBezTo>
                      <a:pt x="698689" y="3319021"/>
                      <a:pt x="698689" y="3319021"/>
                      <a:pt x="699651" y="3323525"/>
                    </a:cubicBezTo>
                    <a:cubicBezTo>
                      <a:pt x="699651" y="3323525"/>
                      <a:pt x="699651" y="3323525"/>
                      <a:pt x="704154" y="3322563"/>
                    </a:cubicBezTo>
                    <a:cubicBezTo>
                      <a:pt x="700613" y="3328029"/>
                      <a:pt x="700613" y="3328029"/>
                      <a:pt x="700613" y="3328029"/>
                    </a:cubicBezTo>
                    <a:cubicBezTo>
                      <a:pt x="700613" y="3328029"/>
                      <a:pt x="701575" y="3332533"/>
                      <a:pt x="702538" y="3337037"/>
                    </a:cubicBezTo>
                    <a:cubicBezTo>
                      <a:pt x="707349" y="3359557"/>
                      <a:pt x="712815" y="3363099"/>
                      <a:pt x="711198" y="3377573"/>
                    </a:cubicBezTo>
                    <a:cubicBezTo>
                      <a:pt x="706694" y="3378535"/>
                      <a:pt x="707656" y="3383040"/>
                      <a:pt x="707656" y="3383040"/>
                    </a:cubicBezTo>
                    <a:cubicBezTo>
                      <a:pt x="707656" y="3383040"/>
                      <a:pt x="708618" y="3387543"/>
                      <a:pt x="708618" y="3387543"/>
                    </a:cubicBezTo>
                    <a:cubicBezTo>
                      <a:pt x="713122" y="3386581"/>
                      <a:pt x="713122" y="3386581"/>
                      <a:pt x="713122" y="3386581"/>
                    </a:cubicBezTo>
                    <a:cubicBezTo>
                      <a:pt x="710543" y="3396552"/>
                      <a:pt x="712467" y="3405560"/>
                      <a:pt x="713430" y="3410064"/>
                    </a:cubicBezTo>
                    <a:cubicBezTo>
                      <a:pt x="714392" y="3414569"/>
                      <a:pt x="714392" y="3414569"/>
                      <a:pt x="714392" y="3414569"/>
                    </a:cubicBezTo>
                    <a:cubicBezTo>
                      <a:pt x="715354" y="3419072"/>
                      <a:pt x="715354" y="3419072"/>
                      <a:pt x="719858" y="3418109"/>
                    </a:cubicBezTo>
                    <a:cubicBezTo>
                      <a:pt x="722745" y="3431621"/>
                      <a:pt x="724670" y="3440630"/>
                      <a:pt x="722090" y="3450600"/>
                    </a:cubicBezTo>
                    <a:cubicBezTo>
                      <a:pt x="726594" y="3449638"/>
                      <a:pt x="726594" y="3449638"/>
                      <a:pt x="726594" y="3449638"/>
                    </a:cubicBezTo>
                    <a:cubicBezTo>
                      <a:pt x="730443" y="3467654"/>
                      <a:pt x="730443" y="3467654"/>
                      <a:pt x="730443" y="3467654"/>
                    </a:cubicBezTo>
                    <a:cubicBezTo>
                      <a:pt x="730443" y="3467654"/>
                      <a:pt x="730443" y="3467654"/>
                      <a:pt x="726902" y="3473121"/>
                    </a:cubicBezTo>
                    <a:cubicBezTo>
                      <a:pt x="724977" y="3464112"/>
                      <a:pt x="719510" y="3460571"/>
                      <a:pt x="716932" y="3470541"/>
                    </a:cubicBezTo>
                    <a:cubicBezTo>
                      <a:pt x="724977" y="3464112"/>
                      <a:pt x="725284" y="3487595"/>
                      <a:pt x="729788" y="3486633"/>
                    </a:cubicBezTo>
                    <a:cubicBezTo>
                      <a:pt x="738449" y="3527169"/>
                      <a:pt x="736524" y="3518161"/>
                      <a:pt x="749689" y="3557735"/>
                    </a:cubicBezTo>
                    <a:cubicBezTo>
                      <a:pt x="749689" y="3557735"/>
                      <a:pt x="745185" y="3558698"/>
                      <a:pt x="745185" y="3558698"/>
                    </a:cubicBezTo>
                    <a:cubicBezTo>
                      <a:pt x="746147" y="3563202"/>
                      <a:pt x="746147" y="3563202"/>
                      <a:pt x="747109" y="3567705"/>
                    </a:cubicBezTo>
                    <a:cubicBezTo>
                      <a:pt x="752883" y="3594729"/>
                      <a:pt x="754807" y="3603738"/>
                      <a:pt x="758656" y="3621755"/>
                    </a:cubicBezTo>
                    <a:cubicBezTo>
                      <a:pt x="758656" y="3621755"/>
                      <a:pt x="758656" y="3621755"/>
                      <a:pt x="759619" y="3626258"/>
                    </a:cubicBezTo>
                    <a:cubicBezTo>
                      <a:pt x="759619" y="3626258"/>
                      <a:pt x="759619" y="3626258"/>
                      <a:pt x="760581" y="3630762"/>
                    </a:cubicBezTo>
                    <a:cubicBezTo>
                      <a:pt x="762812" y="3663253"/>
                      <a:pt x="765085" y="3629800"/>
                      <a:pt x="773438" y="3646854"/>
                    </a:cubicBezTo>
                    <a:cubicBezTo>
                      <a:pt x="768934" y="3647816"/>
                      <a:pt x="762812" y="3663253"/>
                      <a:pt x="770859" y="3656824"/>
                    </a:cubicBezTo>
                    <a:cubicBezTo>
                      <a:pt x="771821" y="3661329"/>
                      <a:pt x="771821" y="3661329"/>
                      <a:pt x="771821" y="3661329"/>
                    </a:cubicBezTo>
                    <a:cubicBezTo>
                      <a:pt x="771821" y="3661329"/>
                      <a:pt x="771821" y="3661329"/>
                      <a:pt x="772783" y="3665832"/>
                    </a:cubicBezTo>
                    <a:cubicBezTo>
                      <a:pt x="768279" y="3666794"/>
                      <a:pt x="773745" y="3670336"/>
                      <a:pt x="773745" y="3670336"/>
                    </a:cubicBezTo>
                    <a:cubicBezTo>
                      <a:pt x="777595" y="3688353"/>
                      <a:pt x="773090" y="3689315"/>
                      <a:pt x="768586" y="3690277"/>
                    </a:cubicBezTo>
                    <a:cubicBezTo>
                      <a:pt x="772435" y="3708294"/>
                      <a:pt x="782406" y="3710872"/>
                      <a:pt x="779826" y="3720843"/>
                    </a:cubicBezTo>
                    <a:cubicBezTo>
                      <a:pt x="786255" y="3728889"/>
                      <a:pt x="789142" y="3742401"/>
                      <a:pt x="798149" y="3740476"/>
                    </a:cubicBezTo>
                    <a:cubicBezTo>
                      <a:pt x="795570" y="3750447"/>
                      <a:pt x="803923" y="3767501"/>
                      <a:pt x="793953" y="3764922"/>
                    </a:cubicBezTo>
                    <a:cubicBezTo>
                      <a:pt x="802306" y="3781975"/>
                      <a:pt x="802961" y="3762997"/>
                      <a:pt x="803268" y="3786479"/>
                    </a:cubicBezTo>
                    <a:cubicBezTo>
                      <a:pt x="804230" y="3790984"/>
                      <a:pt x="809697" y="3794526"/>
                      <a:pt x="815163" y="3798067"/>
                    </a:cubicBezTo>
                    <a:cubicBezTo>
                      <a:pt x="804230" y="3790984"/>
                      <a:pt x="818357" y="3835062"/>
                      <a:pt x="832177" y="3855657"/>
                    </a:cubicBezTo>
                    <a:cubicBezTo>
                      <a:pt x="829598" y="3865628"/>
                      <a:pt x="828635" y="3861124"/>
                      <a:pt x="823168" y="3857582"/>
                    </a:cubicBezTo>
                    <a:cubicBezTo>
                      <a:pt x="829598" y="3865628"/>
                      <a:pt x="830560" y="3870131"/>
                      <a:pt x="835064" y="3869169"/>
                    </a:cubicBezTo>
                    <a:cubicBezTo>
                      <a:pt x="827018" y="3875598"/>
                      <a:pt x="836026" y="3873673"/>
                      <a:pt x="834409" y="3888148"/>
                    </a:cubicBezTo>
                    <a:cubicBezTo>
                      <a:pt x="840837" y="3896193"/>
                      <a:pt x="837951" y="3882681"/>
                      <a:pt x="849190" y="3913248"/>
                    </a:cubicBezTo>
                    <a:lnTo>
                      <a:pt x="845537" y="3910175"/>
                    </a:lnTo>
                    <a:lnTo>
                      <a:pt x="841800" y="3900698"/>
                    </a:lnTo>
                    <a:cubicBezTo>
                      <a:pt x="842281" y="3902950"/>
                      <a:pt x="843003" y="3906328"/>
                      <a:pt x="844166" y="3909023"/>
                    </a:cubicBezTo>
                    <a:lnTo>
                      <a:pt x="845537" y="3910175"/>
                    </a:lnTo>
                    <a:lnTo>
                      <a:pt x="852077" y="3926760"/>
                    </a:lnTo>
                    <a:cubicBezTo>
                      <a:pt x="846611" y="3923218"/>
                      <a:pt x="842107" y="3924181"/>
                      <a:pt x="838565" y="3929646"/>
                    </a:cubicBezTo>
                    <a:cubicBezTo>
                      <a:pt x="827325" y="3899080"/>
                      <a:pt x="824438" y="3885568"/>
                      <a:pt x="808694" y="3855965"/>
                    </a:cubicBezTo>
                    <a:cubicBezTo>
                      <a:pt x="800649" y="3862393"/>
                      <a:pt x="792295" y="3845339"/>
                      <a:pt x="782980" y="3823781"/>
                    </a:cubicBezTo>
                    <a:cubicBezTo>
                      <a:pt x="776551" y="3815736"/>
                      <a:pt x="775588" y="3811232"/>
                      <a:pt x="773664" y="3802224"/>
                    </a:cubicBezTo>
                    <a:cubicBezTo>
                      <a:pt x="772702" y="3797720"/>
                      <a:pt x="770777" y="3788711"/>
                      <a:pt x="769815" y="3784208"/>
                    </a:cubicBezTo>
                    <a:cubicBezTo>
                      <a:pt x="766274" y="3789673"/>
                      <a:pt x="761154" y="3743671"/>
                      <a:pt x="756958" y="3768116"/>
                    </a:cubicBezTo>
                    <a:lnTo>
                      <a:pt x="750222" y="3736587"/>
                    </a:lnTo>
                    <a:cubicBezTo>
                      <a:pt x="744449" y="3709563"/>
                      <a:pt x="760192" y="3739167"/>
                      <a:pt x="751840" y="3722113"/>
                    </a:cubicBezTo>
                    <a:cubicBezTo>
                      <a:pt x="750877" y="3717608"/>
                      <a:pt x="749915" y="3713105"/>
                      <a:pt x="748953" y="3708601"/>
                    </a:cubicBezTo>
                    <a:cubicBezTo>
                      <a:pt x="748953" y="3708601"/>
                      <a:pt x="747991" y="3704096"/>
                      <a:pt x="747991" y="3704096"/>
                    </a:cubicBezTo>
                    <a:cubicBezTo>
                      <a:pt x="747991" y="3704096"/>
                      <a:pt x="747991" y="3704096"/>
                      <a:pt x="747028" y="3699593"/>
                    </a:cubicBezTo>
                    <a:cubicBezTo>
                      <a:pt x="747991" y="3704096"/>
                      <a:pt x="747991" y="3704096"/>
                      <a:pt x="752494" y="3703134"/>
                    </a:cubicBezTo>
                    <a:cubicBezTo>
                      <a:pt x="744142" y="3686081"/>
                      <a:pt x="744142" y="3686081"/>
                      <a:pt x="744142" y="3686081"/>
                    </a:cubicBezTo>
                    <a:cubicBezTo>
                      <a:pt x="747683" y="3680614"/>
                      <a:pt x="747683" y="3680614"/>
                      <a:pt x="747683" y="3680614"/>
                    </a:cubicBezTo>
                    <a:cubicBezTo>
                      <a:pt x="747683" y="3680614"/>
                      <a:pt x="747683" y="3680614"/>
                      <a:pt x="746720" y="3676110"/>
                    </a:cubicBezTo>
                    <a:cubicBezTo>
                      <a:pt x="745758" y="3671606"/>
                      <a:pt x="745758" y="3671606"/>
                      <a:pt x="745758" y="3671606"/>
                    </a:cubicBezTo>
                    <a:cubicBezTo>
                      <a:pt x="744796" y="3667102"/>
                      <a:pt x="740292" y="3668064"/>
                      <a:pt x="740292" y="3668064"/>
                    </a:cubicBezTo>
                    <a:cubicBezTo>
                      <a:pt x="739984" y="3644582"/>
                      <a:pt x="735481" y="3645544"/>
                      <a:pt x="734519" y="3641040"/>
                    </a:cubicBezTo>
                    <a:cubicBezTo>
                      <a:pt x="734519" y="3641040"/>
                      <a:pt x="729052" y="3637498"/>
                      <a:pt x="729052" y="3637498"/>
                    </a:cubicBezTo>
                    <a:cubicBezTo>
                      <a:pt x="726165" y="3623986"/>
                      <a:pt x="727783" y="3609512"/>
                      <a:pt x="723279" y="3610474"/>
                    </a:cubicBezTo>
                    <a:cubicBezTo>
                      <a:pt x="722316" y="3605970"/>
                      <a:pt x="722316" y="3605970"/>
                      <a:pt x="722316" y="3605970"/>
                    </a:cubicBezTo>
                    <a:cubicBezTo>
                      <a:pt x="722316" y="3605970"/>
                      <a:pt x="721354" y="3601465"/>
                      <a:pt x="721354" y="3601465"/>
                    </a:cubicBezTo>
                    <a:cubicBezTo>
                      <a:pt x="717812" y="3606932"/>
                      <a:pt x="717812" y="3606932"/>
                      <a:pt x="717812" y="3606932"/>
                    </a:cubicBezTo>
                    <a:cubicBezTo>
                      <a:pt x="722972" y="3586991"/>
                      <a:pt x="710769" y="3551922"/>
                      <a:pt x="707227" y="3557387"/>
                    </a:cubicBezTo>
                    <a:cubicBezTo>
                      <a:pt x="712694" y="3560929"/>
                      <a:pt x="709152" y="3566396"/>
                      <a:pt x="710114" y="3570900"/>
                    </a:cubicBezTo>
                    <a:cubicBezTo>
                      <a:pt x="708190" y="3561892"/>
                      <a:pt x="702723" y="3558350"/>
                      <a:pt x="702723" y="3558350"/>
                    </a:cubicBezTo>
                    <a:cubicBezTo>
                      <a:pt x="705610" y="3571863"/>
                      <a:pt x="705610" y="3571863"/>
                      <a:pt x="705610" y="3571863"/>
                    </a:cubicBezTo>
                    <a:cubicBezTo>
                      <a:pt x="705610" y="3571863"/>
                      <a:pt x="701106" y="3572825"/>
                      <a:pt x="700144" y="3568320"/>
                    </a:cubicBezTo>
                    <a:cubicBezTo>
                      <a:pt x="696602" y="3573787"/>
                      <a:pt x="697564" y="3578290"/>
                      <a:pt x="702068" y="3577328"/>
                    </a:cubicBezTo>
                    <a:cubicBezTo>
                      <a:pt x="702068" y="3577328"/>
                      <a:pt x="702068" y="3577328"/>
                      <a:pt x="703031" y="3581832"/>
                    </a:cubicBezTo>
                    <a:cubicBezTo>
                      <a:pt x="696909" y="3597269"/>
                      <a:pt x="688863" y="3603698"/>
                      <a:pt x="695599" y="3635226"/>
                    </a:cubicBezTo>
                    <a:cubicBezTo>
                      <a:pt x="696561" y="3639730"/>
                      <a:pt x="696561" y="3639730"/>
                      <a:pt x="697524" y="3644234"/>
                    </a:cubicBezTo>
                    <a:cubicBezTo>
                      <a:pt x="692057" y="3640692"/>
                      <a:pt x="692057" y="3640692"/>
                      <a:pt x="687553" y="3641655"/>
                    </a:cubicBezTo>
                    <a:cubicBezTo>
                      <a:pt x="686591" y="3637151"/>
                      <a:pt x="686591" y="3637151"/>
                      <a:pt x="685628" y="3632647"/>
                    </a:cubicBezTo>
                    <a:cubicBezTo>
                      <a:pt x="681125" y="3633609"/>
                      <a:pt x="680163" y="3629105"/>
                      <a:pt x="681125" y="3633609"/>
                    </a:cubicBezTo>
                    <a:cubicBezTo>
                      <a:pt x="681125" y="3633609"/>
                      <a:pt x="682087" y="3638113"/>
                      <a:pt x="682087" y="3638113"/>
                    </a:cubicBezTo>
                    <a:cubicBezTo>
                      <a:pt x="670847" y="3607547"/>
                      <a:pt x="672465" y="3593073"/>
                      <a:pt x="660262" y="3558002"/>
                    </a:cubicBezTo>
                    <a:cubicBezTo>
                      <a:pt x="665729" y="3561544"/>
                      <a:pt x="666691" y="3566048"/>
                      <a:pt x="665729" y="3561544"/>
                    </a:cubicBezTo>
                    <a:cubicBezTo>
                      <a:pt x="665729" y="3561544"/>
                      <a:pt x="669270" y="3556078"/>
                      <a:pt x="669270" y="3556078"/>
                    </a:cubicBezTo>
                    <a:lnTo>
                      <a:pt x="671194" y="3565085"/>
                    </a:lnTo>
                    <a:cubicBezTo>
                      <a:pt x="670887" y="3541603"/>
                      <a:pt x="668001" y="3528091"/>
                      <a:pt x="660609" y="3515542"/>
                    </a:cubicBezTo>
                    <a:cubicBezTo>
                      <a:pt x="660609" y="3515542"/>
                      <a:pt x="660609" y="3515542"/>
                      <a:pt x="665114" y="3514579"/>
                    </a:cubicBezTo>
                    <a:lnTo>
                      <a:pt x="664152" y="3510075"/>
                    </a:lnTo>
                    <a:cubicBezTo>
                      <a:pt x="663189" y="3505570"/>
                      <a:pt x="663189" y="3505570"/>
                      <a:pt x="662227" y="3501067"/>
                    </a:cubicBezTo>
                    <a:cubicBezTo>
                      <a:pt x="655798" y="3493021"/>
                      <a:pt x="656454" y="3474043"/>
                      <a:pt x="655491" y="3469539"/>
                    </a:cubicBezTo>
                    <a:cubicBezTo>
                      <a:pt x="655491" y="3469539"/>
                      <a:pt x="654529" y="3465034"/>
                      <a:pt x="654529" y="3465034"/>
                    </a:cubicBezTo>
                    <a:cubicBezTo>
                      <a:pt x="653567" y="3460530"/>
                      <a:pt x="653567" y="3460530"/>
                      <a:pt x="653567" y="3460530"/>
                    </a:cubicBezTo>
                    <a:cubicBezTo>
                      <a:pt x="646175" y="3447980"/>
                      <a:pt x="644906" y="3419994"/>
                      <a:pt x="639439" y="3416453"/>
                    </a:cubicBezTo>
                    <a:cubicBezTo>
                      <a:pt x="639439" y="3416453"/>
                      <a:pt x="638477" y="3411948"/>
                      <a:pt x="638477" y="3411948"/>
                    </a:cubicBezTo>
                    <a:cubicBezTo>
                      <a:pt x="638477" y="3411948"/>
                      <a:pt x="637515" y="3407444"/>
                      <a:pt x="637515" y="3407444"/>
                    </a:cubicBezTo>
                    <a:cubicBezTo>
                      <a:pt x="636552" y="3402940"/>
                      <a:pt x="635590" y="3398436"/>
                      <a:pt x="635590" y="3398436"/>
                    </a:cubicBezTo>
                    <a:cubicBezTo>
                      <a:pt x="631087" y="3399398"/>
                      <a:pt x="631087" y="3399398"/>
                      <a:pt x="633012" y="3408406"/>
                    </a:cubicBezTo>
                    <a:cubicBezTo>
                      <a:pt x="633012" y="3408406"/>
                      <a:pt x="628507" y="3409369"/>
                      <a:pt x="629469" y="3413873"/>
                    </a:cubicBezTo>
                    <a:cubicBezTo>
                      <a:pt x="632049" y="3403902"/>
                      <a:pt x="626583" y="3400361"/>
                      <a:pt x="625620" y="3395856"/>
                    </a:cubicBezTo>
                    <a:cubicBezTo>
                      <a:pt x="630125" y="3394894"/>
                      <a:pt x="630125" y="3394894"/>
                      <a:pt x="630125" y="3394894"/>
                    </a:cubicBezTo>
                    <a:cubicBezTo>
                      <a:pt x="630125" y="3394894"/>
                      <a:pt x="629163" y="3390391"/>
                      <a:pt x="629163" y="3390391"/>
                    </a:cubicBezTo>
                    <a:cubicBezTo>
                      <a:pt x="628200" y="3385887"/>
                      <a:pt x="628200" y="3385887"/>
                      <a:pt x="628200" y="3385887"/>
                    </a:cubicBezTo>
                    <a:cubicBezTo>
                      <a:pt x="623696" y="3386849"/>
                      <a:pt x="623696" y="3386849"/>
                      <a:pt x="623696" y="3386849"/>
                    </a:cubicBezTo>
                    <a:cubicBezTo>
                      <a:pt x="619847" y="3368832"/>
                      <a:pt x="625314" y="3372374"/>
                      <a:pt x="627892" y="3362404"/>
                    </a:cubicBezTo>
                    <a:cubicBezTo>
                      <a:pt x="623389" y="3363366"/>
                      <a:pt x="620502" y="3349854"/>
                      <a:pt x="615998" y="3350816"/>
                    </a:cubicBezTo>
                    <a:cubicBezTo>
                      <a:pt x="623389" y="3363366"/>
                      <a:pt x="610839" y="3370757"/>
                      <a:pt x="618229" y="3383307"/>
                    </a:cubicBezTo>
                    <a:cubicBezTo>
                      <a:pt x="620809" y="3373337"/>
                      <a:pt x="621771" y="3377840"/>
                      <a:pt x="623696" y="3386849"/>
                    </a:cubicBezTo>
                    <a:cubicBezTo>
                      <a:pt x="619192" y="3387811"/>
                      <a:pt x="619192" y="3387811"/>
                      <a:pt x="619192" y="3387811"/>
                    </a:cubicBezTo>
                    <a:cubicBezTo>
                      <a:pt x="619192" y="3387811"/>
                      <a:pt x="619192" y="3387811"/>
                      <a:pt x="620154" y="3392315"/>
                    </a:cubicBezTo>
                    <a:cubicBezTo>
                      <a:pt x="620154" y="3392315"/>
                      <a:pt x="621116" y="3396819"/>
                      <a:pt x="621116" y="3396819"/>
                    </a:cubicBezTo>
                    <a:cubicBezTo>
                      <a:pt x="625620" y="3395856"/>
                      <a:pt x="625620" y="3395856"/>
                      <a:pt x="625620" y="3395856"/>
                    </a:cubicBezTo>
                    <a:cubicBezTo>
                      <a:pt x="628354" y="3397627"/>
                      <a:pt x="628190" y="3402373"/>
                      <a:pt x="628026" y="3407116"/>
                    </a:cubicBezTo>
                    <a:lnTo>
                      <a:pt x="629469" y="3413873"/>
                    </a:lnTo>
                    <a:lnTo>
                      <a:pt x="630432" y="3418377"/>
                    </a:lnTo>
                    <a:cubicBezTo>
                      <a:pt x="625927" y="3419340"/>
                      <a:pt x="625927" y="3419340"/>
                      <a:pt x="625927" y="3419340"/>
                    </a:cubicBezTo>
                    <a:cubicBezTo>
                      <a:pt x="625927" y="3419340"/>
                      <a:pt x="625927" y="3419340"/>
                      <a:pt x="626889" y="3423843"/>
                    </a:cubicBezTo>
                    <a:cubicBezTo>
                      <a:pt x="627852" y="3428347"/>
                      <a:pt x="627852" y="3428347"/>
                      <a:pt x="627852" y="3428347"/>
                    </a:cubicBezTo>
                    <a:cubicBezTo>
                      <a:pt x="631047" y="3465341"/>
                      <a:pt x="646135" y="3513924"/>
                      <a:pt x="654488" y="3530978"/>
                    </a:cubicBezTo>
                    <a:cubicBezTo>
                      <a:pt x="654488" y="3530978"/>
                      <a:pt x="654488" y="3530978"/>
                      <a:pt x="649984" y="3531940"/>
                    </a:cubicBezTo>
                    <a:cubicBezTo>
                      <a:pt x="649984" y="3531940"/>
                      <a:pt x="650946" y="3536445"/>
                      <a:pt x="651908" y="3540948"/>
                    </a:cubicBezTo>
                    <a:cubicBezTo>
                      <a:pt x="661224" y="3562507"/>
                      <a:pt x="654795" y="3554460"/>
                      <a:pt x="655758" y="3558965"/>
                    </a:cubicBezTo>
                    <a:cubicBezTo>
                      <a:pt x="663149" y="3571514"/>
                      <a:pt x="675658" y="3630067"/>
                      <a:pt x="671154" y="3631029"/>
                    </a:cubicBezTo>
                    <a:cubicBezTo>
                      <a:pt x="680470" y="3652588"/>
                      <a:pt x="676927" y="3658053"/>
                      <a:pt x="691054" y="3702132"/>
                    </a:cubicBezTo>
                    <a:cubicBezTo>
                      <a:pt x="693941" y="3715644"/>
                      <a:pt x="692324" y="3730118"/>
                      <a:pt x="695211" y="3743630"/>
                    </a:cubicBezTo>
                    <a:cubicBezTo>
                      <a:pt x="692632" y="3753601"/>
                      <a:pt x="687165" y="3750059"/>
                      <a:pt x="689090" y="3759068"/>
                    </a:cubicBezTo>
                    <a:cubicBezTo>
                      <a:pt x="685855" y="3788016"/>
                      <a:pt x="699019" y="3827590"/>
                      <a:pt x="700289" y="3855577"/>
                    </a:cubicBezTo>
                    <a:cubicBezTo>
                      <a:pt x="701251" y="3860081"/>
                      <a:pt x="694823" y="3852035"/>
                      <a:pt x="693861" y="3847531"/>
                    </a:cubicBezTo>
                    <a:cubicBezTo>
                      <a:pt x="692243" y="3862005"/>
                      <a:pt x="703791" y="3916054"/>
                      <a:pt x="687392" y="3905429"/>
                    </a:cubicBezTo>
                    <a:cubicBezTo>
                      <a:pt x="680963" y="3897383"/>
                      <a:pt x="680963" y="3897383"/>
                      <a:pt x="680963" y="3897383"/>
                    </a:cubicBezTo>
                    <a:cubicBezTo>
                      <a:pt x="682887" y="3906391"/>
                      <a:pt x="682887" y="3906391"/>
                      <a:pt x="682887" y="3906391"/>
                    </a:cubicBezTo>
                    <a:cubicBezTo>
                      <a:pt x="670993" y="3894803"/>
                      <a:pt x="666181" y="3872282"/>
                      <a:pt x="655904" y="3846221"/>
                    </a:cubicBezTo>
                    <a:cubicBezTo>
                      <a:pt x="653017" y="3832709"/>
                      <a:pt x="650130" y="3819197"/>
                      <a:pt x="647550" y="3829168"/>
                    </a:cubicBezTo>
                    <a:cubicBezTo>
                      <a:pt x="646588" y="3824663"/>
                      <a:pt x="646588" y="3824663"/>
                      <a:pt x="646588" y="3824663"/>
                    </a:cubicBezTo>
                    <a:cubicBezTo>
                      <a:pt x="642083" y="3825626"/>
                      <a:pt x="642083" y="3825626"/>
                      <a:pt x="642083" y="3825626"/>
                    </a:cubicBezTo>
                    <a:cubicBezTo>
                      <a:pt x="633076" y="3827550"/>
                      <a:pt x="639197" y="3812114"/>
                      <a:pt x="637272" y="3803105"/>
                    </a:cubicBezTo>
                    <a:cubicBezTo>
                      <a:pt x="634693" y="3813076"/>
                      <a:pt x="625377" y="3791517"/>
                      <a:pt x="628264" y="3805029"/>
                    </a:cubicBezTo>
                    <a:cubicBezTo>
                      <a:pt x="633731" y="3808571"/>
                      <a:pt x="635655" y="3817579"/>
                      <a:pt x="631151" y="3818541"/>
                    </a:cubicBezTo>
                    <a:cubicBezTo>
                      <a:pt x="636618" y="3822083"/>
                      <a:pt x="638542" y="3831092"/>
                      <a:pt x="641429" y="3844604"/>
                    </a:cubicBezTo>
                    <a:cubicBezTo>
                      <a:pt x="630803" y="3861003"/>
                      <a:pt x="638809" y="3920518"/>
                      <a:pt x="653897" y="3969100"/>
                    </a:cubicBezTo>
                    <a:cubicBezTo>
                      <a:pt x="650356" y="3974566"/>
                      <a:pt x="650356" y="3974566"/>
                      <a:pt x="646814" y="3980033"/>
                    </a:cubicBezTo>
                    <a:cubicBezTo>
                      <a:pt x="641347" y="3976491"/>
                      <a:pt x="640385" y="3971986"/>
                      <a:pt x="639423" y="3967483"/>
                    </a:cubicBezTo>
                    <a:cubicBezTo>
                      <a:pt x="639423" y="3967483"/>
                      <a:pt x="638461" y="3962979"/>
                      <a:pt x="638461" y="3962979"/>
                    </a:cubicBezTo>
                    <a:cubicBezTo>
                      <a:pt x="638461" y="3962979"/>
                      <a:pt x="632995" y="3959436"/>
                      <a:pt x="632995" y="3959436"/>
                    </a:cubicBezTo>
                    <a:cubicBezTo>
                      <a:pt x="632995" y="3959436"/>
                      <a:pt x="632995" y="3959436"/>
                      <a:pt x="633958" y="3963941"/>
                    </a:cubicBezTo>
                    <a:cubicBezTo>
                      <a:pt x="633958" y="3963941"/>
                      <a:pt x="634920" y="3968445"/>
                      <a:pt x="634920" y="3968445"/>
                    </a:cubicBezTo>
                    <a:cubicBezTo>
                      <a:pt x="634920" y="3968445"/>
                      <a:pt x="629453" y="3964903"/>
                      <a:pt x="628491" y="3960399"/>
                    </a:cubicBezTo>
                    <a:cubicBezTo>
                      <a:pt x="626566" y="3951391"/>
                      <a:pt x="625604" y="3946887"/>
                      <a:pt x="623679" y="3937879"/>
                    </a:cubicBezTo>
                    <a:lnTo>
                      <a:pt x="631167" y="3950879"/>
                    </a:lnTo>
                    <a:lnTo>
                      <a:pt x="632033" y="3954933"/>
                    </a:lnTo>
                    <a:cubicBezTo>
                      <a:pt x="637979" y="3960727"/>
                      <a:pt x="636373" y="3958715"/>
                      <a:pt x="633038" y="3954129"/>
                    </a:cubicBezTo>
                    <a:lnTo>
                      <a:pt x="631167" y="3950879"/>
                    </a:lnTo>
                    <a:lnTo>
                      <a:pt x="629507" y="3943110"/>
                    </a:lnTo>
                    <a:cubicBezTo>
                      <a:pt x="629146" y="3941420"/>
                      <a:pt x="629146" y="3941420"/>
                      <a:pt x="629146" y="3941420"/>
                    </a:cubicBezTo>
                    <a:cubicBezTo>
                      <a:pt x="629146" y="3941420"/>
                      <a:pt x="633649" y="3940458"/>
                      <a:pt x="633649" y="3940458"/>
                    </a:cubicBezTo>
                    <a:cubicBezTo>
                      <a:pt x="633649" y="3940458"/>
                      <a:pt x="633649" y="3940458"/>
                      <a:pt x="632687" y="3935955"/>
                    </a:cubicBezTo>
                    <a:cubicBezTo>
                      <a:pt x="632687" y="3935955"/>
                      <a:pt x="631725" y="3931450"/>
                      <a:pt x="631725" y="3931450"/>
                    </a:cubicBezTo>
                    <a:cubicBezTo>
                      <a:pt x="628184" y="3936917"/>
                      <a:pt x="627222" y="3932412"/>
                      <a:pt x="627222" y="3932412"/>
                    </a:cubicBezTo>
                    <a:cubicBezTo>
                      <a:pt x="626259" y="3927908"/>
                      <a:pt x="625297" y="3923405"/>
                      <a:pt x="620793" y="3924367"/>
                    </a:cubicBezTo>
                    <a:cubicBezTo>
                      <a:pt x="619830" y="3919863"/>
                      <a:pt x="619830" y="3919863"/>
                      <a:pt x="619830" y="3919863"/>
                    </a:cubicBezTo>
                    <a:cubicBezTo>
                      <a:pt x="624335" y="3918900"/>
                      <a:pt x="623372" y="3914396"/>
                      <a:pt x="618868" y="3915358"/>
                    </a:cubicBezTo>
                    <a:cubicBezTo>
                      <a:pt x="617906" y="3910855"/>
                      <a:pt x="615741" y="3900721"/>
                      <a:pt x="614177" y="3893402"/>
                    </a:cubicBezTo>
                    <a:lnTo>
                      <a:pt x="613094" y="3888334"/>
                    </a:lnTo>
                    <a:cubicBezTo>
                      <a:pt x="615019" y="3897343"/>
                      <a:pt x="613401" y="3911817"/>
                      <a:pt x="613401" y="3911817"/>
                    </a:cubicBezTo>
                    <a:cubicBezTo>
                      <a:pt x="610515" y="3898305"/>
                      <a:pt x="603124" y="3885754"/>
                      <a:pt x="600237" y="3872242"/>
                    </a:cubicBezTo>
                    <a:cubicBezTo>
                      <a:pt x="590922" y="3850685"/>
                      <a:pt x="591229" y="3874167"/>
                      <a:pt x="579335" y="3862579"/>
                    </a:cubicBezTo>
                    <a:cubicBezTo>
                      <a:pt x="569056" y="3836517"/>
                      <a:pt x="563590" y="3832975"/>
                      <a:pt x="556854" y="3801448"/>
                    </a:cubicBezTo>
                    <a:cubicBezTo>
                      <a:pt x="553312" y="3806914"/>
                      <a:pt x="555236" y="3815922"/>
                      <a:pt x="558123" y="3829434"/>
                    </a:cubicBezTo>
                    <a:cubicBezTo>
                      <a:pt x="557161" y="3824930"/>
                      <a:pt x="550733" y="3816885"/>
                      <a:pt x="546884" y="3798868"/>
                    </a:cubicBezTo>
                    <a:cubicBezTo>
                      <a:pt x="543342" y="3804335"/>
                      <a:pt x="538838" y="3805297"/>
                      <a:pt x="542686" y="3823313"/>
                    </a:cubicBezTo>
                    <a:cubicBezTo>
                      <a:pt x="541724" y="3818809"/>
                      <a:pt x="541724" y="3818809"/>
                      <a:pt x="541724" y="3818809"/>
                    </a:cubicBezTo>
                    <a:cubicBezTo>
                      <a:pt x="520861" y="3743202"/>
                      <a:pt x="504503" y="3666633"/>
                      <a:pt x="488144" y="3590064"/>
                    </a:cubicBezTo>
                    <a:cubicBezTo>
                      <a:pt x="486220" y="3581057"/>
                      <a:pt x="484295" y="3572049"/>
                      <a:pt x="482371" y="3563040"/>
                    </a:cubicBezTo>
                    <a:cubicBezTo>
                      <a:pt x="407490" y="3121615"/>
                      <a:pt x="444750" y="2678088"/>
                      <a:pt x="578133" y="2267918"/>
                    </a:cubicBezTo>
                    <a:lnTo>
                      <a:pt x="592980" y="2227702"/>
                    </a:lnTo>
                    <a:lnTo>
                      <a:pt x="600194" y="2211410"/>
                    </a:lnTo>
                    <a:lnTo>
                      <a:pt x="638131" y="2105404"/>
                    </a:lnTo>
                    <a:lnTo>
                      <a:pt x="652761" y="2065777"/>
                    </a:lnTo>
                    <a:cubicBezTo>
                      <a:pt x="762747" y="1800400"/>
                      <a:pt x="914268" y="1552475"/>
                      <a:pt x="1102577" y="1332509"/>
                    </a:cubicBezTo>
                    <a:close/>
                    <a:moveTo>
                      <a:pt x="1683816" y="1083716"/>
                    </a:moveTo>
                    <a:lnTo>
                      <a:pt x="1679236" y="1086770"/>
                    </a:lnTo>
                    <a:lnTo>
                      <a:pt x="1682424" y="1084298"/>
                    </a:lnTo>
                    <a:close/>
                    <a:moveTo>
                      <a:pt x="3808051" y="599460"/>
                    </a:moveTo>
                    <a:lnTo>
                      <a:pt x="3814670" y="600728"/>
                    </a:lnTo>
                    <a:lnTo>
                      <a:pt x="3819307" y="603027"/>
                    </a:lnTo>
                    <a:close/>
                    <a:moveTo>
                      <a:pt x="1626222" y="1047191"/>
                    </a:moveTo>
                    <a:lnTo>
                      <a:pt x="1626514" y="1048557"/>
                    </a:lnTo>
                    <a:cubicBezTo>
                      <a:pt x="1626514" y="1048557"/>
                      <a:pt x="1626514" y="1048557"/>
                      <a:pt x="1622009" y="1049520"/>
                    </a:cubicBezTo>
                    <a:close/>
                    <a:moveTo>
                      <a:pt x="3198980" y="688397"/>
                    </a:moveTo>
                    <a:cubicBezTo>
                      <a:pt x="3198171" y="688055"/>
                      <a:pt x="3199015" y="687874"/>
                      <a:pt x="3202634" y="688279"/>
                    </a:cubicBezTo>
                    <a:lnTo>
                      <a:pt x="3199068" y="688412"/>
                    </a:lnTo>
                    <a:close/>
                    <a:moveTo>
                      <a:pt x="1688956" y="988120"/>
                    </a:moveTo>
                    <a:cubicBezTo>
                      <a:pt x="1688956" y="988120"/>
                      <a:pt x="1693460" y="987158"/>
                      <a:pt x="1697964" y="986196"/>
                    </a:cubicBezTo>
                    <a:cubicBezTo>
                      <a:pt x="1694422" y="991662"/>
                      <a:pt x="1694422" y="991662"/>
                      <a:pt x="1694422" y="991662"/>
                    </a:cubicBezTo>
                    <a:cubicBezTo>
                      <a:pt x="1695385" y="996167"/>
                      <a:pt x="1699889" y="995204"/>
                      <a:pt x="1703431" y="989738"/>
                    </a:cubicBezTo>
                    <a:cubicBezTo>
                      <a:pt x="1692325" y="1003884"/>
                      <a:pt x="1681622" y="1014413"/>
                      <a:pt x="1668870" y="1023613"/>
                    </a:cubicBezTo>
                    <a:lnTo>
                      <a:pt x="1626222" y="1047191"/>
                    </a:lnTo>
                    <a:lnTo>
                      <a:pt x="1625552" y="1044054"/>
                    </a:lnTo>
                    <a:cubicBezTo>
                      <a:pt x="1625552" y="1044054"/>
                      <a:pt x="1622009" y="1049520"/>
                      <a:pt x="1622009" y="1049520"/>
                    </a:cubicBezTo>
                    <a:cubicBezTo>
                      <a:pt x="1613002" y="1051444"/>
                      <a:pt x="1613964" y="1055948"/>
                      <a:pt x="1604955" y="1057873"/>
                    </a:cubicBezTo>
                    <a:cubicBezTo>
                      <a:pt x="1600452" y="1058835"/>
                      <a:pt x="1600452" y="1058835"/>
                      <a:pt x="1600452" y="1058835"/>
                    </a:cubicBezTo>
                    <a:cubicBezTo>
                      <a:pt x="1600452" y="1058835"/>
                      <a:pt x="1601414" y="1063339"/>
                      <a:pt x="1601414" y="1063339"/>
                    </a:cubicBezTo>
                    <a:cubicBezTo>
                      <a:pt x="1596910" y="1064302"/>
                      <a:pt x="1596910" y="1064302"/>
                      <a:pt x="1596910" y="1064302"/>
                    </a:cubicBezTo>
                    <a:lnTo>
                      <a:pt x="1568524" y="1077178"/>
                    </a:lnTo>
                    <a:lnTo>
                      <a:pt x="1633720" y="1022132"/>
                    </a:lnTo>
                    <a:lnTo>
                      <a:pt x="1644223" y="1021226"/>
                    </a:lnTo>
                    <a:cubicBezTo>
                      <a:pt x="1657254" y="1016087"/>
                      <a:pt x="1671575" y="1005962"/>
                      <a:pt x="1688956" y="988120"/>
                    </a:cubicBezTo>
                    <a:close/>
                    <a:moveTo>
                      <a:pt x="1987536" y="886654"/>
                    </a:moveTo>
                    <a:cubicBezTo>
                      <a:pt x="1983994" y="892120"/>
                      <a:pt x="1993964" y="894699"/>
                      <a:pt x="2023568" y="878956"/>
                    </a:cubicBezTo>
                    <a:cubicBezTo>
                      <a:pt x="1998468" y="893737"/>
                      <a:pt x="1964360" y="910444"/>
                      <a:pt x="1940222" y="929729"/>
                    </a:cubicBezTo>
                    <a:cubicBezTo>
                      <a:pt x="1914642" y="942259"/>
                      <a:pt x="1884534" y="958404"/>
                      <a:pt x="1864697" y="973018"/>
                    </a:cubicBezTo>
                    <a:lnTo>
                      <a:pt x="1854248" y="982182"/>
                    </a:lnTo>
                    <a:lnTo>
                      <a:pt x="1798385" y="1012071"/>
                    </a:lnTo>
                    <a:lnTo>
                      <a:pt x="1797668" y="1011991"/>
                    </a:lnTo>
                    <a:lnTo>
                      <a:pt x="1797543" y="1012522"/>
                    </a:lnTo>
                    <a:lnTo>
                      <a:pt x="1762279" y="1031390"/>
                    </a:lnTo>
                    <a:lnTo>
                      <a:pt x="1729692" y="1053121"/>
                    </a:lnTo>
                    <a:lnTo>
                      <a:pt x="1751010" y="1036088"/>
                    </a:lnTo>
                    <a:cubicBezTo>
                      <a:pt x="1808294" y="995592"/>
                      <a:pt x="1875548" y="957676"/>
                      <a:pt x="1930252" y="927150"/>
                    </a:cubicBezTo>
                    <a:cubicBezTo>
                      <a:pt x="1950848" y="913331"/>
                      <a:pt x="1972406" y="904015"/>
                      <a:pt x="1987536" y="886654"/>
                    </a:cubicBezTo>
                    <a:close/>
                    <a:moveTo>
                      <a:pt x="2481059" y="771795"/>
                    </a:move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73014" y="778224"/>
                      <a:pt x="2473014" y="778224"/>
                      <a:pt x="2473014" y="778224"/>
                    </a:cubicBezTo>
                    <a:cubicBezTo>
                      <a:pt x="2464005" y="780148"/>
                      <a:pt x="2459502" y="781110"/>
                      <a:pt x="2454997" y="782073"/>
                    </a:cubicBezTo>
                    <a:cubicBezTo>
                      <a:pt x="2445989" y="783997"/>
                      <a:pt x="2441485" y="784959"/>
                      <a:pt x="2432476" y="786884"/>
                    </a:cubicBezTo>
                    <a:lnTo>
                      <a:pt x="2427973" y="787846"/>
                    </a:lnTo>
                    <a:close/>
                    <a:moveTo>
                      <a:pt x="2484601" y="766329"/>
                    </a:moveTo>
                    <a:cubicBezTo>
                      <a:pt x="2489106" y="765367"/>
                      <a:pt x="2489106" y="765367"/>
                      <a:pt x="2489106" y="765367"/>
                    </a:cubicBezTo>
                    <a:cubicBezTo>
                      <a:pt x="2508084" y="766021"/>
                      <a:pt x="2538651" y="754782"/>
                      <a:pt x="2565675" y="749008"/>
                    </a:cubicBezTo>
                    <a:cubicBezTo>
                      <a:pt x="2557629" y="755436"/>
                      <a:pt x="2511625" y="760555"/>
                      <a:pt x="2513550" y="769563"/>
                    </a:cubicBezTo>
                    <a:lnTo>
                      <a:pt x="2509046" y="770525"/>
                    </a:lnTo>
                    <a:cubicBezTo>
                      <a:pt x="2504542" y="771488"/>
                      <a:pt x="2495533" y="773412"/>
                      <a:pt x="2491030" y="774374"/>
                    </a:cubicBezTo>
                    <a:cubicBezTo>
                      <a:pt x="2487488" y="779841"/>
                      <a:pt x="2487488" y="779841"/>
                      <a:pt x="2487488" y="779841"/>
                    </a:cubicBezTo>
                    <a:cubicBezTo>
                      <a:pt x="2487488" y="779841"/>
                      <a:pt x="2492955" y="783383"/>
                      <a:pt x="2492955" y="783383"/>
                    </a:cubicBezTo>
                    <a:cubicBezTo>
                      <a:pt x="2497458" y="782421"/>
                      <a:pt x="2497458" y="782421"/>
                      <a:pt x="2497458" y="782421"/>
                    </a:cubicBezTo>
                    <a:cubicBezTo>
                      <a:pt x="2497458" y="782421"/>
                      <a:pt x="2501000" y="776954"/>
                      <a:pt x="2501000" y="776954"/>
                    </a:cubicBezTo>
                    <a:cubicBezTo>
                      <a:pt x="2501000" y="776954"/>
                      <a:pt x="2505504" y="775992"/>
                      <a:pt x="2505504" y="775992"/>
                    </a:cubicBezTo>
                    <a:cubicBezTo>
                      <a:pt x="2510009" y="775030"/>
                      <a:pt x="2514512" y="774068"/>
                      <a:pt x="2523521" y="772143"/>
                    </a:cubicBezTo>
                    <a:cubicBezTo>
                      <a:pt x="2541537" y="768294"/>
                      <a:pt x="2524483" y="776647"/>
                      <a:pt x="2533491" y="774723"/>
                    </a:cubicBezTo>
                    <a:cubicBezTo>
                      <a:pt x="2541537" y="768294"/>
                      <a:pt x="2561478" y="773452"/>
                      <a:pt x="2565982" y="772490"/>
                    </a:cubicBezTo>
                    <a:cubicBezTo>
                      <a:pt x="2565019" y="767987"/>
                      <a:pt x="2564057" y="763483"/>
                      <a:pt x="2568561" y="762520"/>
                    </a:cubicBezTo>
                    <a:cubicBezTo>
                      <a:pt x="2574028" y="766062"/>
                      <a:pt x="2569524" y="767025"/>
                      <a:pt x="2578532" y="765100"/>
                    </a:cubicBezTo>
                    <a:cubicBezTo>
                      <a:pt x="2577569" y="760596"/>
                      <a:pt x="2591082" y="757709"/>
                      <a:pt x="2600090" y="755784"/>
                    </a:cubicBezTo>
                    <a:cubicBezTo>
                      <a:pt x="2597510" y="765754"/>
                      <a:pt x="2631618" y="749048"/>
                      <a:pt x="2631618" y="749048"/>
                    </a:cubicBezTo>
                    <a:cubicBezTo>
                      <a:pt x="2635160" y="743582"/>
                      <a:pt x="2635160" y="743582"/>
                      <a:pt x="2635160" y="743582"/>
                    </a:cubicBezTo>
                    <a:cubicBezTo>
                      <a:pt x="2648673" y="740695"/>
                      <a:pt x="2637085" y="752590"/>
                      <a:pt x="2650597" y="749704"/>
                    </a:cubicBezTo>
                    <a:cubicBezTo>
                      <a:pt x="2658643" y="743275"/>
                      <a:pt x="2662185" y="737808"/>
                      <a:pt x="2684705" y="732997"/>
                    </a:cubicBezTo>
                    <a:cubicBezTo>
                      <a:pt x="2698217" y="730110"/>
                      <a:pt x="2712692" y="731727"/>
                      <a:pt x="2726204" y="728841"/>
                    </a:cubicBezTo>
                    <a:cubicBezTo>
                      <a:pt x="2730708" y="727878"/>
                      <a:pt x="2735213" y="726916"/>
                      <a:pt x="2739716" y="725954"/>
                    </a:cubicBezTo>
                    <a:cubicBezTo>
                      <a:pt x="2766741" y="720180"/>
                      <a:pt x="2745183" y="729496"/>
                      <a:pt x="2768666" y="729188"/>
                    </a:cubicBezTo>
                    <a:cubicBezTo>
                      <a:pt x="2784758" y="716331"/>
                      <a:pt x="2847159" y="721838"/>
                      <a:pt x="2858747" y="709942"/>
                    </a:cubicBezTo>
                    <a:lnTo>
                      <a:pt x="2860999" y="709461"/>
                    </a:lnTo>
                    <a:cubicBezTo>
                      <a:pt x="2867755" y="708018"/>
                      <a:pt x="2876763" y="706093"/>
                      <a:pt x="2876763" y="706093"/>
                    </a:cubicBezTo>
                    <a:cubicBezTo>
                      <a:pt x="2881267" y="705131"/>
                      <a:pt x="2881267" y="705131"/>
                      <a:pt x="2881267" y="705131"/>
                    </a:cubicBezTo>
                    <a:cubicBezTo>
                      <a:pt x="2881267" y="705131"/>
                      <a:pt x="2885772" y="704169"/>
                      <a:pt x="2890275" y="703207"/>
                    </a:cubicBezTo>
                    <a:cubicBezTo>
                      <a:pt x="2945287" y="696163"/>
                      <a:pt x="2976815" y="689428"/>
                      <a:pt x="3013155" y="705211"/>
                    </a:cubicBezTo>
                    <a:cubicBezTo>
                      <a:pt x="3015735" y="695241"/>
                      <a:pt x="3055617" y="705560"/>
                      <a:pt x="3063662" y="699131"/>
                    </a:cubicBezTo>
                    <a:cubicBezTo>
                      <a:pt x="3053692" y="696551"/>
                      <a:pt x="3091649" y="697862"/>
                      <a:pt x="3095191" y="692395"/>
                    </a:cubicBezTo>
                    <a:cubicBezTo>
                      <a:pt x="3096153" y="696899"/>
                      <a:pt x="3091649" y="697862"/>
                      <a:pt x="3087145" y="698824"/>
                    </a:cubicBezTo>
                    <a:cubicBezTo>
                      <a:pt x="3106933" y="692241"/>
                      <a:pt x="3124304" y="690885"/>
                      <a:pt x="3142478" y="690534"/>
                    </a:cubicBezTo>
                    <a:lnTo>
                      <a:pt x="3199068" y="688412"/>
                    </a:lnTo>
                    <a:lnTo>
                      <a:pt x="3205247" y="689487"/>
                    </a:lnTo>
                    <a:cubicBezTo>
                      <a:pt x="3211238" y="689973"/>
                      <a:pt x="3219360" y="689415"/>
                      <a:pt x="3220650" y="684430"/>
                    </a:cubicBezTo>
                    <a:cubicBezTo>
                      <a:pt x="3222575" y="693437"/>
                      <a:pt x="3239629" y="685085"/>
                      <a:pt x="3249599" y="687664"/>
                    </a:cubicBezTo>
                    <a:cubicBezTo>
                      <a:pt x="3236087" y="690551"/>
                      <a:pt x="3248944" y="706643"/>
                      <a:pt x="3250561" y="692168"/>
                    </a:cubicBezTo>
                    <a:cubicBezTo>
                      <a:pt x="3278548" y="690899"/>
                      <a:pt x="3307497" y="694133"/>
                      <a:pt x="3326476" y="694788"/>
                    </a:cubicBezTo>
                    <a:cubicBezTo>
                      <a:pt x="3312001" y="693171"/>
                      <a:pt x="3339988" y="691901"/>
                      <a:pt x="3358004" y="688052"/>
                    </a:cubicBezTo>
                    <a:cubicBezTo>
                      <a:pt x="3358967" y="692556"/>
                      <a:pt x="3349958" y="694480"/>
                      <a:pt x="3349958" y="694480"/>
                    </a:cubicBezTo>
                    <a:cubicBezTo>
                      <a:pt x="3383411" y="696753"/>
                      <a:pt x="3402390" y="697408"/>
                      <a:pt x="3421368" y="698063"/>
                    </a:cubicBezTo>
                    <a:cubicBezTo>
                      <a:pt x="3444851" y="697756"/>
                      <a:pt x="3463830" y="698411"/>
                      <a:pt x="3507253" y="703262"/>
                    </a:cubicBezTo>
                    <a:cubicBezTo>
                      <a:pt x="3503711" y="708728"/>
                      <a:pt x="3494703" y="710653"/>
                      <a:pt x="3513682" y="711308"/>
                    </a:cubicBezTo>
                    <a:cubicBezTo>
                      <a:pt x="3523652" y="713888"/>
                      <a:pt x="3502749" y="704225"/>
                      <a:pt x="3526232" y="703917"/>
                    </a:cubicBezTo>
                    <a:cubicBezTo>
                      <a:pt x="3542631" y="714542"/>
                      <a:pt x="3557105" y="716160"/>
                      <a:pt x="3569656" y="708768"/>
                    </a:cubicBezTo>
                    <a:cubicBezTo>
                      <a:pt x="3586055" y="719394"/>
                      <a:pt x="3579626" y="711348"/>
                      <a:pt x="3587017" y="723898"/>
                    </a:cubicBezTo>
                    <a:cubicBezTo>
                      <a:pt x="3590558" y="718432"/>
                      <a:pt x="3599567" y="716508"/>
                      <a:pt x="3614041" y="718124"/>
                    </a:cubicBezTo>
                    <a:cubicBezTo>
                      <a:pt x="3614041" y="718124"/>
                      <a:pt x="3605033" y="720049"/>
                      <a:pt x="3610499" y="723591"/>
                    </a:cubicBezTo>
                    <a:cubicBezTo>
                      <a:pt x="3633020" y="718779"/>
                      <a:pt x="3654885" y="732947"/>
                      <a:pt x="3687376" y="730714"/>
                    </a:cubicBezTo>
                    <a:cubicBezTo>
                      <a:pt x="3688338" y="735219"/>
                      <a:pt x="3668397" y="730060"/>
                      <a:pt x="3669360" y="734563"/>
                    </a:cubicBezTo>
                    <a:cubicBezTo>
                      <a:pt x="3690263" y="744226"/>
                      <a:pt x="3711821" y="734912"/>
                      <a:pt x="3729182" y="750040"/>
                    </a:cubicBezTo>
                    <a:cubicBezTo>
                      <a:pt x="3733686" y="749078"/>
                      <a:pt x="3711821" y="734912"/>
                      <a:pt x="3731761" y="740070"/>
                    </a:cubicBezTo>
                    <a:cubicBezTo>
                      <a:pt x="3728220" y="745537"/>
                      <a:pt x="3733686" y="749078"/>
                      <a:pt x="3748161" y="750695"/>
                    </a:cubicBezTo>
                    <a:cubicBezTo>
                      <a:pt x="3760711" y="743304"/>
                      <a:pt x="3783539" y="761976"/>
                      <a:pt x="3786118" y="752006"/>
                    </a:cubicBezTo>
                    <a:cubicBezTo>
                      <a:pt x="3787080" y="756509"/>
                      <a:pt x="3791584" y="755547"/>
                      <a:pt x="3797051" y="759089"/>
                    </a:cubicBezTo>
                    <a:cubicBezTo>
                      <a:pt x="3802517" y="762631"/>
                      <a:pt x="3802517" y="762631"/>
                      <a:pt x="3802517" y="762631"/>
                    </a:cubicBezTo>
                    <a:cubicBezTo>
                      <a:pt x="3802517" y="762631"/>
                      <a:pt x="3801555" y="758127"/>
                      <a:pt x="3801555" y="758127"/>
                    </a:cubicBezTo>
                    <a:cubicBezTo>
                      <a:pt x="3797051" y="759089"/>
                      <a:pt x="3796088" y="754585"/>
                      <a:pt x="3791584" y="755547"/>
                    </a:cubicBezTo>
                    <a:cubicBezTo>
                      <a:pt x="3809600" y="751698"/>
                      <a:pt x="3821495" y="763285"/>
                      <a:pt x="3832428" y="770370"/>
                    </a:cubicBezTo>
                    <a:cubicBezTo>
                      <a:pt x="3836933" y="769407"/>
                      <a:pt x="3841436" y="768445"/>
                      <a:pt x="3852369" y="775528"/>
                    </a:cubicBezTo>
                    <a:cubicBezTo>
                      <a:pt x="3864919" y="768137"/>
                      <a:pt x="3834046" y="755895"/>
                      <a:pt x="3848520" y="757512"/>
                    </a:cubicBezTo>
                    <a:cubicBezTo>
                      <a:pt x="3846586" y="764990"/>
                      <a:pt x="3864919" y="768137"/>
                      <a:pt x="3875019" y="773044"/>
                    </a:cubicBezTo>
                    <a:lnTo>
                      <a:pt x="3878041" y="775787"/>
                    </a:lnTo>
                    <a:lnTo>
                      <a:pt x="3875851" y="775221"/>
                    </a:lnTo>
                    <a:cubicBezTo>
                      <a:pt x="3871348" y="776183"/>
                      <a:pt x="3866844" y="777146"/>
                      <a:pt x="3866844" y="777146"/>
                    </a:cubicBezTo>
                    <a:cubicBezTo>
                      <a:pt x="3866844" y="777146"/>
                      <a:pt x="3866844" y="777146"/>
                      <a:pt x="3872310" y="780688"/>
                    </a:cubicBezTo>
                    <a:cubicBezTo>
                      <a:pt x="3877776" y="784229"/>
                      <a:pt x="3882280" y="783267"/>
                      <a:pt x="3886784" y="782304"/>
                    </a:cubicBezTo>
                    <a:cubicBezTo>
                      <a:pt x="3883242" y="787771"/>
                      <a:pt x="3930207" y="787156"/>
                      <a:pt x="3912191" y="791005"/>
                    </a:cubicBezTo>
                    <a:cubicBezTo>
                      <a:pt x="3936636" y="795202"/>
                      <a:pt x="3957540" y="804865"/>
                      <a:pt x="3991955" y="811642"/>
                    </a:cubicBezTo>
                    <a:cubicBezTo>
                      <a:pt x="3991955" y="811642"/>
                      <a:pt x="3991955" y="811642"/>
                      <a:pt x="3996459" y="810679"/>
                    </a:cubicBezTo>
                    <a:cubicBezTo>
                      <a:pt x="3991955" y="811642"/>
                      <a:pt x="3987451" y="812604"/>
                      <a:pt x="3988413" y="817108"/>
                    </a:cubicBezTo>
                    <a:cubicBezTo>
                      <a:pt x="3988413" y="817108"/>
                      <a:pt x="3988413" y="817108"/>
                      <a:pt x="3993879" y="820649"/>
                    </a:cubicBezTo>
                    <a:cubicBezTo>
                      <a:pt x="3998384" y="819687"/>
                      <a:pt x="3997422" y="815183"/>
                      <a:pt x="3997422" y="815183"/>
                    </a:cubicBezTo>
                    <a:cubicBezTo>
                      <a:pt x="4012858" y="821305"/>
                      <a:pt x="4037303" y="825501"/>
                      <a:pt x="4029257" y="831930"/>
                    </a:cubicBezTo>
                    <a:cubicBezTo>
                      <a:pt x="4049198" y="837088"/>
                      <a:pt x="4049198" y="837088"/>
                      <a:pt x="4075568" y="850293"/>
                    </a:cubicBezTo>
                    <a:cubicBezTo>
                      <a:pt x="4080071" y="849331"/>
                      <a:pt x="4079109" y="844827"/>
                      <a:pt x="4079109" y="844827"/>
                    </a:cubicBezTo>
                    <a:cubicBezTo>
                      <a:pt x="4084575" y="848369"/>
                      <a:pt x="4090042" y="851911"/>
                      <a:pt x="4094547" y="850949"/>
                    </a:cubicBezTo>
                    <a:cubicBezTo>
                      <a:pt x="4106441" y="862536"/>
                      <a:pt x="4107403" y="867041"/>
                      <a:pt x="4102899" y="868003"/>
                    </a:cubicBezTo>
                    <a:cubicBezTo>
                      <a:pt x="4117373" y="869619"/>
                      <a:pt x="4121878" y="868657"/>
                      <a:pt x="4130886" y="866732"/>
                    </a:cubicBezTo>
                    <a:cubicBezTo>
                      <a:pt x="4130886" y="866732"/>
                      <a:pt x="4130886" y="866732"/>
                      <a:pt x="4131849" y="871237"/>
                    </a:cubicBezTo>
                    <a:cubicBezTo>
                      <a:pt x="4137314" y="874779"/>
                      <a:pt x="4133773" y="880244"/>
                      <a:pt x="4143743" y="882824"/>
                    </a:cubicBezTo>
                    <a:cubicBezTo>
                      <a:pt x="4148247" y="881862"/>
                      <a:pt x="4147285" y="877358"/>
                      <a:pt x="4158217" y="884442"/>
                    </a:cubicBezTo>
                    <a:cubicBezTo>
                      <a:pt x="4162722" y="883480"/>
                      <a:pt x="4163684" y="887983"/>
                      <a:pt x="4163684" y="887983"/>
                    </a:cubicBezTo>
                    <a:cubicBezTo>
                      <a:pt x="4163684" y="887983"/>
                      <a:pt x="4163684" y="887983"/>
                      <a:pt x="4164646" y="892487"/>
                    </a:cubicBezTo>
                    <a:cubicBezTo>
                      <a:pt x="4169151" y="891525"/>
                      <a:pt x="4169151" y="891525"/>
                      <a:pt x="4169151" y="891525"/>
                    </a:cubicBezTo>
                    <a:cubicBezTo>
                      <a:pt x="4168188" y="887021"/>
                      <a:pt x="4168188" y="887021"/>
                      <a:pt x="4167226" y="882517"/>
                    </a:cubicBezTo>
                    <a:cubicBezTo>
                      <a:pt x="4167226" y="882517"/>
                      <a:pt x="4182663" y="888638"/>
                      <a:pt x="4188129" y="892180"/>
                    </a:cubicBezTo>
                    <a:cubicBezTo>
                      <a:pt x="4188129" y="892180"/>
                      <a:pt x="4192633" y="891218"/>
                      <a:pt x="4192633" y="891218"/>
                    </a:cubicBezTo>
                    <a:cubicBezTo>
                      <a:pt x="4194557" y="900226"/>
                      <a:pt x="4184587" y="897647"/>
                      <a:pt x="4195520" y="904730"/>
                    </a:cubicBezTo>
                    <a:cubicBezTo>
                      <a:pt x="4194557" y="900226"/>
                      <a:pt x="4229935" y="911506"/>
                      <a:pt x="4236364" y="919552"/>
                    </a:cubicBezTo>
                    <a:cubicBezTo>
                      <a:pt x="4241830" y="923094"/>
                      <a:pt x="4241830" y="923094"/>
                      <a:pt x="4241830" y="923094"/>
                    </a:cubicBezTo>
                    <a:cubicBezTo>
                      <a:pt x="4237326" y="924056"/>
                      <a:pt x="4237326" y="924056"/>
                      <a:pt x="4237326" y="924056"/>
                    </a:cubicBezTo>
                    <a:cubicBezTo>
                      <a:pt x="4236364" y="919552"/>
                      <a:pt x="4231859" y="920514"/>
                      <a:pt x="4227356" y="921476"/>
                    </a:cubicBezTo>
                    <a:cubicBezTo>
                      <a:pt x="4228318" y="925981"/>
                      <a:pt x="4228318" y="925981"/>
                      <a:pt x="4228318" y="925981"/>
                    </a:cubicBezTo>
                    <a:cubicBezTo>
                      <a:pt x="4237326" y="924056"/>
                      <a:pt x="4238288" y="928560"/>
                      <a:pt x="4242793" y="927598"/>
                    </a:cubicBezTo>
                    <a:cubicBezTo>
                      <a:pt x="4261771" y="928252"/>
                      <a:pt x="4262734" y="932757"/>
                      <a:pt x="4284599" y="946924"/>
                    </a:cubicBezTo>
                    <a:cubicBezTo>
                      <a:pt x="4284599" y="946924"/>
                      <a:pt x="4289102" y="945962"/>
                      <a:pt x="4288140" y="941457"/>
                    </a:cubicBezTo>
                    <a:cubicBezTo>
                      <a:pt x="4293607" y="945000"/>
                      <a:pt x="4299073" y="948541"/>
                      <a:pt x="4300036" y="953045"/>
                    </a:cubicBezTo>
                    <a:cubicBezTo>
                      <a:pt x="4305502" y="956587"/>
                      <a:pt x="4310968" y="960129"/>
                      <a:pt x="4310968" y="960129"/>
                    </a:cubicBezTo>
                    <a:cubicBezTo>
                      <a:pt x="4321901" y="967212"/>
                      <a:pt x="4326405" y="966250"/>
                      <a:pt x="4331871" y="969792"/>
                    </a:cubicBezTo>
                    <a:cubicBezTo>
                      <a:pt x="4341842" y="972371"/>
                      <a:pt x="4352774" y="979455"/>
                      <a:pt x="4358241" y="982997"/>
                    </a:cubicBezTo>
                    <a:cubicBezTo>
                      <a:pt x="4359203" y="987500"/>
                      <a:pt x="4359203" y="987500"/>
                      <a:pt x="4360165" y="992005"/>
                    </a:cubicBezTo>
                    <a:cubicBezTo>
                      <a:pt x="4364670" y="991042"/>
                      <a:pt x="4365632" y="995547"/>
                      <a:pt x="4365632" y="995547"/>
                    </a:cubicBezTo>
                    <a:cubicBezTo>
                      <a:pt x="4370136" y="994585"/>
                      <a:pt x="4371098" y="999088"/>
                      <a:pt x="4375602" y="998126"/>
                    </a:cubicBezTo>
                    <a:cubicBezTo>
                      <a:pt x="4375602" y="998126"/>
                      <a:pt x="4380106" y="997163"/>
                      <a:pt x="4380106" y="997163"/>
                    </a:cubicBezTo>
                    <a:cubicBezTo>
                      <a:pt x="4385572" y="1000705"/>
                      <a:pt x="4396505" y="1007789"/>
                      <a:pt x="4401972" y="1011331"/>
                    </a:cubicBezTo>
                    <a:cubicBezTo>
                      <a:pt x="4401972" y="1011331"/>
                      <a:pt x="4401972" y="1011331"/>
                      <a:pt x="4406475" y="1010369"/>
                    </a:cubicBezTo>
                    <a:cubicBezTo>
                      <a:pt x="4423837" y="1025498"/>
                      <a:pt x="4445702" y="1039665"/>
                      <a:pt x="4466605" y="1049328"/>
                    </a:cubicBezTo>
                    <a:cubicBezTo>
                      <a:pt x="4467567" y="1053832"/>
                      <a:pt x="4467567" y="1053832"/>
                      <a:pt x="4467567" y="1053832"/>
                    </a:cubicBezTo>
                    <a:cubicBezTo>
                      <a:pt x="4467567" y="1053832"/>
                      <a:pt x="4472072" y="1052869"/>
                      <a:pt x="4472072" y="1052869"/>
                    </a:cubicBezTo>
                    <a:cubicBezTo>
                      <a:pt x="4511298" y="1082166"/>
                      <a:pt x="4550525" y="1111463"/>
                      <a:pt x="4585248" y="1141721"/>
                    </a:cubicBezTo>
                    <a:cubicBezTo>
                      <a:pt x="4602609" y="1156851"/>
                      <a:pt x="4641836" y="1186147"/>
                      <a:pt x="4665626" y="1209323"/>
                    </a:cubicBezTo>
                    <a:cubicBezTo>
                      <a:pt x="4676558" y="1216406"/>
                      <a:pt x="4679445" y="1229918"/>
                      <a:pt x="4690378" y="1237001"/>
                    </a:cubicBezTo>
                    <a:cubicBezTo>
                      <a:pt x="4732492" y="1279810"/>
                      <a:pt x="4791659" y="1314266"/>
                      <a:pt x="4825726" y="1363503"/>
                    </a:cubicBezTo>
                    <a:cubicBezTo>
                      <a:pt x="4831193" y="1367045"/>
                      <a:pt x="4832155" y="1371548"/>
                      <a:pt x="4836660" y="1370586"/>
                    </a:cubicBezTo>
                    <a:cubicBezTo>
                      <a:pt x="4833117" y="1376052"/>
                      <a:pt x="4837622" y="1375090"/>
                      <a:pt x="4837622" y="1375090"/>
                    </a:cubicBezTo>
                    <a:cubicBezTo>
                      <a:pt x="4854021" y="1385715"/>
                      <a:pt x="4865915" y="1397303"/>
                      <a:pt x="4878773" y="1413395"/>
                    </a:cubicBezTo>
                    <a:cubicBezTo>
                      <a:pt x="4878773" y="1413395"/>
                      <a:pt x="4879735" y="1417899"/>
                      <a:pt x="4884239" y="1416937"/>
                    </a:cubicBezTo>
                    <a:cubicBezTo>
                      <a:pt x="4885201" y="1421441"/>
                      <a:pt x="4885201" y="1421441"/>
                      <a:pt x="4889705" y="1420479"/>
                    </a:cubicBezTo>
                    <a:cubicBezTo>
                      <a:pt x="4902563" y="1436570"/>
                      <a:pt x="4920886" y="1456204"/>
                      <a:pt x="4938248" y="1471333"/>
                    </a:cubicBezTo>
                    <a:cubicBezTo>
                      <a:pt x="4937285" y="1466829"/>
                      <a:pt x="4930857" y="1458783"/>
                      <a:pt x="4929894" y="1454279"/>
                    </a:cubicBezTo>
                    <a:cubicBezTo>
                      <a:pt x="4929894" y="1454279"/>
                      <a:pt x="4934399" y="1453317"/>
                      <a:pt x="4935361" y="1457821"/>
                    </a:cubicBezTo>
                    <a:cubicBezTo>
                      <a:pt x="4935361" y="1457821"/>
                      <a:pt x="4935361" y="1457821"/>
                      <a:pt x="4936323" y="1462325"/>
                    </a:cubicBezTo>
                    <a:cubicBezTo>
                      <a:pt x="4936323" y="1462325"/>
                      <a:pt x="4940827" y="1461362"/>
                      <a:pt x="4940827" y="1461362"/>
                    </a:cubicBezTo>
                    <a:cubicBezTo>
                      <a:pt x="4945331" y="1460400"/>
                      <a:pt x="4945331" y="1460400"/>
                      <a:pt x="4945331" y="1460400"/>
                    </a:cubicBezTo>
                    <a:cubicBezTo>
                      <a:pt x="4946293" y="1464904"/>
                      <a:pt x="4950797" y="1463942"/>
                      <a:pt x="4950797" y="1463942"/>
                    </a:cubicBezTo>
                    <a:cubicBezTo>
                      <a:pt x="4957226" y="1471987"/>
                      <a:pt x="4962693" y="1475529"/>
                      <a:pt x="4975550" y="1491621"/>
                    </a:cubicBezTo>
                    <a:cubicBezTo>
                      <a:pt x="4974587" y="1487117"/>
                      <a:pt x="4974587" y="1487117"/>
                      <a:pt x="4974587" y="1487117"/>
                    </a:cubicBezTo>
                    <a:cubicBezTo>
                      <a:pt x="4980054" y="1490659"/>
                      <a:pt x="4980054" y="1490659"/>
                      <a:pt x="4980054" y="1490659"/>
                    </a:cubicBezTo>
                    <a:cubicBezTo>
                      <a:pt x="4986482" y="1498705"/>
                      <a:pt x="4986482" y="1498705"/>
                      <a:pt x="4986482" y="1498705"/>
                    </a:cubicBezTo>
                    <a:cubicBezTo>
                      <a:pt x="4981016" y="1495162"/>
                      <a:pt x="4975550" y="1491621"/>
                      <a:pt x="4971045" y="1492584"/>
                    </a:cubicBezTo>
                    <a:cubicBezTo>
                      <a:pt x="4976512" y="1496125"/>
                      <a:pt x="4977474" y="1500629"/>
                      <a:pt x="4978437" y="1505133"/>
                    </a:cubicBezTo>
                    <a:cubicBezTo>
                      <a:pt x="4978437" y="1505133"/>
                      <a:pt x="4973932" y="1506096"/>
                      <a:pt x="4973932" y="1506096"/>
                    </a:cubicBezTo>
                    <a:cubicBezTo>
                      <a:pt x="4973932" y="1506096"/>
                      <a:pt x="4974894" y="1510600"/>
                      <a:pt x="4974894" y="1510600"/>
                    </a:cubicBezTo>
                    <a:cubicBezTo>
                      <a:pt x="4980361" y="1514141"/>
                      <a:pt x="4981323" y="1518646"/>
                      <a:pt x="4984865" y="1513179"/>
                    </a:cubicBezTo>
                    <a:cubicBezTo>
                      <a:pt x="4987752" y="1526691"/>
                      <a:pt x="4993218" y="1530233"/>
                      <a:pt x="4998684" y="1533775"/>
                    </a:cubicBezTo>
                    <a:cubicBezTo>
                      <a:pt x="4995142" y="1539241"/>
                      <a:pt x="4995142" y="1539241"/>
                      <a:pt x="4995142" y="1539241"/>
                    </a:cubicBezTo>
                    <a:cubicBezTo>
                      <a:pt x="5002533" y="1551791"/>
                      <a:pt x="5008962" y="1559837"/>
                      <a:pt x="5015391" y="1567882"/>
                    </a:cubicBezTo>
                    <a:cubicBezTo>
                      <a:pt x="5019895" y="1566920"/>
                      <a:pt x="5020857" y="1571425"/>
                      <a:pt x="5020857" y="1571425"/>
                    </a:cubicBezTo>
                    <a:cubicBezTo>
                      <a:pt x="5025361" y="1570462"/>
                      <a:pt x="5026324" y="1574967"/>
                      <a:pt x="5027286" y="1579470"/>
                    </a:cubicBezTo>
                    <a:cubicBezTo>
                      <a:pt x="5028248" y="1583974"/>
                      <a:pt x="5033715" y="1587517"/>
                      <a:pt x="5037257" y="1582050"/>
                    </a:cubicBezTo>
                    <a:cubicBezTo>
                      <a:pt x="5038219" y="1586554"/>
                      <a:pt x="5038219" y="1586554"/>
                      <a:pt x="5038219" y="1586554"/>
                    </a:cubicBezTo>
                    <a:cubicBezTo>
                      <a:pt x="5039181" y="1591057"/>
                      <a:pt x="5039181" y="1591057"/>
                      <a:pt x="5034677" y="1592020"/>
                    </a:cubicBezTo>
                    <a:cubicBezTo>
                      <a:pt x="5034677" y="1592020"/>
                      <a:pt x="5035639" y="1596524"/>
                      <a:pt x="5035639" y="1596524"/>
                    </a:cubicBezTo>
                    <a:cubicBezTo>
                      <a:pt x="5035639" y="1596524"/>
                      <a:pt x="5041106" y="1600066"/>
                      <a:pt x="5041106" y="1600066"/>
                    </a:cubicBezTo>
                    <a:cubicBezTo>
                      <a:pt x="5040144" y="1595562"/>
                      <a:pt x="5044647" y="1594600"/>
                      <a:pt x="5044647" y="1594600"/>
                    </a:cubicBezTo>
                    <a:cubicBezTo>
                      <a:pt x="5043685" y="1590095"/>
                      <a:pt x="5043685" y="1590095"/>
                      <a:pt x="5043685" y="1590095"/>
                    </a:cubicBezTo>
                    <a:cubicBezTo>
                      <a:pt x="5043685" y="1590095"/>
                      <a:pt x="5043685" y="1590095"/>
                      <a:pt x="5042723" y="1585592"/>
                    </a:cubicBezTo>
                    <a:cubicBezTo>
                      <a:pt x="5047227" y="1584630"/>
                      <a:pt x="5047227" y="1584630"/>
                      <a:pt x="5046264" y="1580125"/>
                    </a:cubicBezTo>
                    <a:cubicBezTo>
                      <a:pt x="5046264" y="1580125"/>
                      <a:pt x="5046264" y="1580125"/>
                      <a:pt x="5050769" y="1579163"/>
                    </a:cubicBezTo>
                    <a:cubicBezTo>
                      <a:pt x="5051731" y="1583667"/>
                      <a:pt x="5051731" y="1583667"/>
                      <a:pt x="5057197" y="1587208"/>
                    </a:cubicBezTo>
                    <a:cubicBezTo>
                      <a:pt x="5057197" y="1587208"/>
                      <a:pt x="5057197" y="1587208"/>
                      <a:pt x="5058159" y="1591713"/>
                    </a:cubicBezTo>
                    <a:cubicBezTo>
                      <a:pt x="5058159" y="1591713"/>
                      <a:pt x="5058159" y="1591713"/>
                      <a:pt x="5054618" y="1597179"/>
                    </a:cubicBezTo>
                    <a:cubicBezTo>
                      <a:pt x="5055580" y="1601683"/>
                      <a:pt x="5061046" y="1605225"/>
                      <a:pt x="5062008" y="1609729"/>
                    </a:cubicBezTo>
                    <a:cubicBezTo>
                      <a:pt x="5062970" y="1614234"/>
                      <a:pt x="5062970" y="1614234"/>
                      <a:pt x="5067475" y="1613271"/>
                    </a:cubicBezTo>
                    <a:lnTo>
                      <a:pt x="5066513" y="1608767"/>
                    </a:lnTo>
                    <a:cubicBezTo>
                      <a:pt x="5066513" y="1608767"/>
                      <a:pt x="5061046" y="1605225"/>
                      <a:pt x="5060083" y="1600720"/>
                    </a:cubicBezTo>
                    <a:cubicBezTo>
                      <a:pt x="5060083" y="1600720"/>
                      <a:pt x="5063626" y="1595255"/>
                      <a:pt x="5063626" y="1595255"/>
                    </a:cubicBezTo>
                    <a:cubicBezTo>
                      <a:pt x="5064588" y="1599758"/>
                      <a:pt x="5070054" y="1603300"/>
                      <a:pt x="5070054" y="1603300"/>
                    </a:cubicBezTo>
                    <a:cubicBezTo>
                      <a:pt x="5078408" y="1620354"/>
                      <a:pt x="5085798" y="1632904"/>
                      <a:pt x="5086760" y="1637409"/>
                    </a:cubicBezTo>
                    <a:cubicBezTo>
                      <a:pt x="5086760" y="1637409"/>
                      <a:pt x="5082257" y="1638371"/>
                      <a:pt x="5083219" y="1642874"/>
                    </a:cubicBezTo>
                    <a:cubicBezTo>
                      <a:pt x="5083219" y="1642874"/>
                      <a:pt x="5077753" y="1639333"/>
                      <a:pt x="5072286" y="1635791"/>
                    </a:cubicBezTo>
                    <a:cubicBezTo>
                      <a:pt x="5082564" y="1661853"/>
                      <a:pt x="5093496" y="1668937"/>
                      <a:pt x="5108279" y="1694036"/>
                    </a:cubicBezTo>
                    <a:cubicBezTo>
                      <a:pt x="5110857" y="1684066"/>
                      <a:pt x="5126602" y="1713669"/>
                      <a:pt x="5132069" y="1717212"/>
                    </a:cubicBezTo>
                    <a:cubicBezTo>
                      <a:pt x="5136572" y="1716250"/>
                      <a:pt x="5136572" y="1716250"/>
                      <a:pt x="5136572" y="1716250"/>
                    </a:cubicBezTo>
                    <a:cubicBezTo>
                      <a:pt x="5137534" y="1720754"/>
                      <a:pt x="5143001" y="1724295"/>
                      <a:pt x="5143963" y="1728799"/>
                    </a:cubicBezTo>
                    <a:cubicBezTo>
                      <a:pt x="5147505" y="1723332"/>
                      <a:pt x="5147505" y="1723332"/>
                      <a:pt x="5147505" y="1723332"/>
                    </a:cubicBezTo>
                    <a:cubicBezTo>
                      <a:pt x="5147505" y="1723332"/>
                      <a:pt x="5148468" y="1727837"/>
                      <a:pt x="5148468" y="1727837"/>
                    </a:cubicBezTo>
                    <a:cubicBezTo>
                      <a:pt x="5154896" y="1735882"/>
                      <a:pt x="5155859" y="1740387"/>
                      <a:pt x="5162286" y="1748432"/>
                    </a:cubicBezTo>
                    <a:cubicBezTo>
                      <a:pt x="5167753" y="1751974"/>
                      <a:pt x="5168715" y="1756478"/>
                      <a:pt x="5175144" y="1764524"/>
                    </a:cubicBezTo>
                    <a:cubicBezTo>
                      <a:pt x="5171602" y="1769991"/>
                      <a:pt x="5183497" y="1781578"/>
                      <a:pt x="5184459" y="1786082"/>
                    </a:cubicBezTo>
                    <a:cubicBezTo>
                      <a:pt x="5194430" y="1788661"/>
                      <a:pt x="5194430" y="1788661"/>
                      <a:pt x="5198934" y="1787699"/>
                    </a:cubicBezTo>
                    <a:cubicBezTo>
                      <a:pt x="5199897" y="1792203"/>
                      <a:pt x="5200859" y="1796708"/>
                      <a:pt x="5200859" y="1796708"/>
                    </a:cubicBezTo>
                    <a:cubicBezTo>
                      <a:pt x="5196355" y="1797670"/>
                      <a:pt x="5195392" y="1793166"/>
                      <a:pt x="5196355" y="1797670"/>
                    </a:cubicBezTo>
                    <a:cubicBezTo>
                      <a:pt x="5196355" y="1797670"/>
                      <a:pt x="5196355" y="1797670"/>
                      <a:pt x="5197317" y="1802173"/>
                    </a:cubicBezTo>
                    <a:cubicBezTo>
                      <a:pt x="5198279" y="1806678"/>
                      <a:pt x="5198279" y="1806678"/>
                      <a:pt x="5198279" y="1806678"/>
                    </a:cubicBezTo>
                    <a:cubicBezTo>
                      <a:pt x="5198279" y="1806678"/>
                      <a:pt x="5194737" y="1812144"/>
                      <a:pt x="5190233" y="1813107"/>
                    </a:cubicBezTo>
                    <a:cubicBezTo>
                      <a:pt x="5210789" y="1865230"/>
                      <a:pt x="5248706" y="1932483"/>
                      <a:pt x="5281503" y="1953734"/>
                    </a:cubicBezTo>
                    <a:cubicBezTo>
                      <a:pt x="5279886" y="1968208"/>
                      <a:pt x="5285352" y="1971750"/>
                      <a:pt x="5295322" y="1974330"/>
                    </a:cubicBezTo>
                    <a:cubicBezTo>
                      <a:pt x="5297247" y="1983338"/>
                      <a:pt x="5299172" y="1992347"/>
                      <a:pt x="5305600" y="2000392"/>
                    </a:cubicBezTo>
                    <a:cubicBezTo>
                      <a:pt x="5312029" y="2008437"/>
                      <a:pt x="5314916" y="2021950"/>
                      <a:pt x="5321344" y="2029996"/>
                    </a:cubicBezTo>
                    <a:cubicBezTo>
                      <a:pt x="5328735" y="2042546"/>
                      <a:pt x="5332584" y="2060562"/>
                      <a:pt x="5339975" y="2073112"/>
                    </a:cubicBezTo>
                    <a:cubicBezTo>
                      <a:pt x="5341900" y="2082120"/>
                      <a:pt x="5349291" y="2094669"/>
                      <a:pt x="5354757" y="2098212"/>
                    </a:cubicBezTo>
                    <a:cubicBezTo>
                      <a:pt x="5355719" y="2102716"/>
                      <a:pt x="5355719" y="2102716"/>
                      <a:pt x="5355719" y="2102716"/>
                    </a:cubicBezTo>
                    <a:cubicBezTo>
                      <a:pt x="5363110" y="2115266"/>
                      <a:pt x="5365035" y="2124274"/>
                      <a:pt x="5372426" y="2136823"/>
                    </a:cubicBezTo>
                    <a:cubicBezTo>
                      <a:pt x="5374350" y="2145831"/>
                      <a:pt x="5380779" y="2153877"/>
                      <a:pt x="5388169" y="2166427"/>
                    </a:cubicBezTo>
                    <a:cubicBezTo>
                      <a:pt x="5386553" y="2180901"/>
                      <a:pt x="5391056" y="2179939"/>
                      <a:pt x="5395560" y="2178977"/>
                    </a:cubicBezTo>
                    <a:cubicBezTo>
                      <a:pt x="5396523" y="2183482"/>
                      <a:pt x="5396523" y="2183482"/>
                      <a:pt x="5396523" y="2183482"/>
                    </a:cubicBezTo>
                    <a:cubicBezTo>
                      <a:pt x="5397485" y="2187985"/>
                      <a:pt x="5393943" y="2193452"/>
                      <a:pt x="5394905" y="2197956"/>
                    </a:cubicBezTo>
                    <a:cubicBezTo>
                      <a:pt x="5394905" y="2197956"/>
                      <a:pt x="5395867" y="2202459"/>
                      <a:pt x="5395867" y="2202459"/>
                    </a:cubicBezTo>
                    <a:cubicBezTo>
                      <a:pt x="5396830" y="2206963"/>
                      <a:pt x="5396830" y="2206963"/>
                      <a:pt x="5402296" y="2210505"/>
                    </a:cubicBezTo>
                    <a:cubicBezTo>
                      <a:pt x="5402296" y="2210505"/>
                      <a:pt x="5402296" y="2210505"/>
                      <a:pt x="5406801" y="2209543"/>
                    </a:cubicBezTo>
                    <a:cubicBezTo>
                      <a:pt x="5411612" y="2232063"/>
                      <a:pt x="5411612" y="2232063"/>
                      <a:pt x="5411612" y="2232063"/>
                    </a:cubicBezTo>
                    <a:cubicBezTo>
                      <a:pt x="5411612" y="2232063"/>
                      <a:pt x="5417078" y="2235605"/>
                      <a:pt x="5417078" y="2235605"/>
                    </a:cubicBezTo>
                    <a:cubicBezTo>
                      <a:pt x="5417078" y="2235605"/>
                      <a:pt x="5416115" y="2231101"/>
                      <a:pt x="5416115" y="2231101"/>
                    </a:cubicBezTo>
                    <a:cubicBezTo>
                      <a:pt x="5406801" y="2209543"/>
                      <a:pt x="5406801" y="2209543"/>
                      <a:pt x="5406801" y="2209543"/>
                    </a:cubicBezTo>
                    <a:cubicBezTo>
                      <a:pt x="5406801" y="2209543"/>
                      <a:pt x="5411304" y="2208581"/>
                      <a:pt x="5411304" y="2208581"/>
                    </a:cubicBezTo>
                    <a:cubicBezTo>
                      <a:pt x="5412267" y="2213086"/>
                      <a:pt x="5413229" y="2217589"/>
                      <a:pt x="5413229" y="2217589"/>
                    </a:cubicBezTo>
                    <a:cubicBezTo>
                      <a:pt x="5414191" y="2222093"/>
                      <a:pt x="5414191" y="2222093"/>
                      <a:pt x="5414191" y="2222093"/>
                    </a:cubicBezTo>
                    <a:cubicBezTo>
                      <a:pt x="5415153" y="2226597"/>
                      <a:pt x="5420620" y="2230138"/>
                      <a:pt x="5421582" y="2234643"/>
                    </a:cubicBezTo>
                    <a:cubicBezTo>
                      <a:pt x="5422544" y="2239147"/>
                      <a:pt x="5423507" y="2243651"/>
                      <a:pt x="5425431" y="2252659"/>
                    </a:cubicBezTo>
                    <a:cubicBezTo>
                      <a:pt x="5424469" y="2248155"/>
                      <a:pt x="5419964" y="2249117"/>
                      <a:pt x="5419964" y="2249117"/>
                    </a:cubicBezTo>
                    <a:cubicBezTo>
                      <a:pt x="5419964" y="2249117"/>
                      <a:pt x="5420927" y="2253622"/>
                      <a:pt x="5421889" y="2258125"/>
                    </a:cubicBezTo>
                    <a:cubicBezTo>
                      <a:pt x="5421889" y="2258125"/>
                      <a:pt x="5422851" y="2262630"/>
                      <a:pt x="5423814" y="2267134"/>
                    </a:cubicBezTo>
                    <a:cubicBezTo>
                      <a:pt x="5429280" y="2270676"/>
                      <a:pt x="5430242" y="2275179"/>
                      <a:pt x="5431205" y="2279684"/>
                    </a:cubicBezTo>
                    <a:cubicBezTo>
                      <a:pt x="5432167" y="2284188"/>
                      <a:pt x="5432167" y="2284188"/>
                      <a:pt x="5433129" y="2288691"/>
                    </a:cubicBezTo>
                    <a:cubicBezTo>
                      <a:pt x="5438596" y="2292233"/>
                      <a:pt x="5438596" y="2292233"/>
                      <a:pt x="5438596" y="2292233"/>
                    </a:cubicBezTo>
                    <a:cubicBezTo>
                      <a:pt x="5439558" y="2296738"/>
                      <a:pt x="5445025" y="2300279"/>
                      <a:pt x="5445987" y="2304783"/>
                    </a:cubicBezTo>
                    <a:cubicBezTo>
                      <a:pt x="5446949" y="2309287"/>
                      <a:pt x="5447912" y="2313792"/>
                      <a:pt x="5447912" y="2313792"/>
                    </a:cubicBezTo>
                    <a:cubicBezTo>
                      <a:pt x="5443407" y="2314754"/>
                      <a:pt x="5443407" y="2314754"/>
                      <a:pt x="5444369" y="2319257"/>
                    </a:cubicBezTo>
                    <a:cubicBezTo>
                      <a:pt x="5444369" y="2319257"/>
                      <a:pt x="5445332" y="2323762"/>
                      <a:pt x="5449836" y="2322799"/>
                    </a:cubicBezTo>
                    <a:cubicBezTo>
                      <a:pt x="5449836" y="2322799"/>
                      <a:pt x="5450798" y="2327304"/>
                      <a:pt x="5447256" y="2332770"/>
                    </a:cubicBezTo>
                    <a:cubicBezTo>
                      <a:pt x="5453685" y="2340816"/>
                      <a:pt x="5453685" y="2340816"/>
                      <a:pt x="5453685" y="2340816"/>
                    </a:cubicBezTo>
                    <a:cubicBezTo>
                      <a:pt x="5453685" y="2340816"/>
                      <a:pt x="5452723" y="2336311"/>
                      <a:pt x="5457226" y="2335349"/>
                    </a:cubicBezTo>
                    <a:cubicBezTo>
                      <a:pt x="5458189" y="2339854"/>
                      <a:pt x="5459151" y="2344357"/>
                      <a:pt x="5460113" y="2348861"/>
                    </a:cubicBezTo>
                    <a:cubicBezTo>
                      <a:pt x="5461075" y="2353366"/>
                      <a:pt x="5461075" y="2353366"/>
                      <a:pt x="5461075" y="2353366"/>
                    </a:cubicBezTo>
                    <a:cubicBezTo>
                      <a:pt x="5467504" y="2361411"/>
                      <a:pt x="5468467" y="2365915"/>
                      <a:pt x="5469429" y="2370419"/>
                    </a:cubicBezTo>
                    <a:cubicBezTo>
                      <a:pt x="5471353" y="2379427"/>
                      <a:pt x="5472316" y="2383932"/>
                      <a:pt x="5473278" y="2388435"/>
                    </a:cubicBezTo>
                    <a:cubicBezTo>
                      <a:pt x="5474240" y="2392940"/>
                      <a:pt x="5474240" y="2392940"/>
                      <a:pt x="5476165" y="2401947"/>
                    </a:cubicBezTo>
                    <a:cubicBezTo>
                      <a:pt x="5472623" y="2407414"/>
                      <a:pt x="5480014" y="2419964"/>
                      <a:pt x="5481938" y="2428972"/>
                    </a:cubicBezTo>
                    <a:cubicBezTo>
                      <a:pt x="5482900" y="2433476"/>
                      <a:pt x="5479358" y="2438942"/>
                      <a:pt x="5480321" y="2443447"/>
                    </a:cubicBezTo>
                    <a:cubicBezTo>
                      <a:pt x="5480321" y="2443447"/>
                      <a:pt x="5474855" y="2439905"/>
                      <a:pt x="5474855" y="2439905"/>
                    </a:cubicBezTo>
                    <a:cubicBezTo>
                      <a:pt x="5473893" y="2435400"/>
                      <a:pt x="5469388" y="2436363"/>
                      <a:pt x="5469388" y="2436363"/>
                    </a:cubicBezTo>
                    <a:cubicBezTo>
                      <a:pt x="5469388" y="2436363"/>
                      <a:pt x="5469388" y="2436363"/>
                      <a:pt x="5470351" y="2440867"/>
                    </a:cubicBezTo>
                    <a:cubicBezTo>
                      <a:pt x="5471313" y="2445371"/>
                      <a:pt x="5471313" y="2445371"/>
                      <a:pt x="5471313" y="2445371"/>
                    </a:cubicBezTo>
                    <a:cubicBezTo>
                      <a:pt x="5472275" y="2449875"/>
                      <a:pt x="5472275" y="2449875"/>
                      <a:pt x="5476780" y="2448912"/>
                    </a:cubicBezTo>
                    <a:cubicBezTo>
                      <a:pt x="5476780" y="2448912"/>
                      <a:pt x="5482245" y="2452454"/>
                      <a:pt x="5482245" y="2452454"/>
                    </a:cubicBezTo>
                    <a:cubicBezTo>
                      <a:pt x="5486750" y="2451492"/>
                      <a:pt x="5486750" y="2451492"/>
                      <a:pt x="5486750" y="2451492"/>
                    </a:cubicBezTo>
                    <a:cubicBezTo>
                      <a:pt x="5485787" y="2446988"/>
                      <a:pt x="5488367" y="2437018"/>
                      <a:pt x="5486443" y="2428009"/>
                    </a:cubicBezTo>
                    <a:cubicBezTo>
                      <a:pt x="5485480" y="2423506"/>
                      <a:pt x="5485480" y="2423506"/>
                      <a:pt x="5485480" y="2423506"/>
                    </a:cubicBezTo>
                    <a:cubicBezTo>
                      <a:pt x="5484518" y="2419002"/>
                      <a:pt x="5478089" y="2410956"/>
                      <a:pt x="5481631" y="2405489"/>
                    </a:cubicBezTo>
                    <a:cubicBezTo>
                      <a:pt x="5480669" y="2400985"/>
                      <a:pt x="5480669" y="2400985"/>
                      <a:pt x="5479707" y="2396482"/>
                    </a:cubicBezTo>
                    <a:cubicBezTo>
                      <a:pt x="5485172" y="2400023"/>
                      <a:pt x="5487097" y="2409031"/>
                      <a:pt x="5489021" y="2418039"/>
                    </a:cubicBezTo>
                    <a:cubicBezTo>
                      <a:pt x="5490946" y="2427047"/>
                      <a:pt x="5492871" y="2436056"/>
                      <a:pt x="5499299" y="2444101"/>
                    </a:cubicBezTo>
                    <a:cubicBezTo>
                      <a:pt x="5500262" y="2448605"/>
                      <a:pt x="5495757" y="2449568"/>
                      <a:pt x="5496720" y="2454072"/>
                    </a:cubicBezTo>
                    <a:cubicBezTo>
                      <a:pt x="5498644" y="2463080"/>
                      <a:pt x="5498644" y="2463080"/>
                      <a:pt x="5498644" y="2463080"/>
                    </a:cubicBezTo>
                    <a:cubicBezTo>
                      <a:pt x="5500569" y="2472087"/>
                      <a:pt x="5501531" y="2476592"/>
                      <a:pt x="5503455" y="2485600"/>
                    </a:cubicBezTo>
                    <a:cubicBezTo>
                      <a:pt x="5497990" y="2482058"/>
                      <a:pt x="5497990" y="2482058"/>
                      <a:pt x="5497990" y="2482058"/>
                    </a:cubicBezTo>
                    <a:cubicBezTo>
                      <a:pt x="5497028" y="2477554"/>
                      <a:pt x="5497028" y="2477554"/>
                      <a:pt x="5493486" y="2483021"/>
                    </a:cubicBezTo>
                    <a:cubicBezTo>
                      <a:pt x="5493486" y="2483021"/>
                      <a:pt x="5493486" y="2483021"/>
                      <a:pt x="5494448" y="2487524"/>
                    </a:cubicBezTo>
                    <a:cubicBezTo>
                      <a:pt x="5494448" y="2487524"/>
                      <a:pt x="5495410" y="2492028"/>
                      <a:pt x="5495410" y="2492028"/>
                    </a:cubicBezTo>
                    <a:cubicBezTo>
                      <a:pt x="5500877" y="2495570"/>
                      <a:pt x="5500877" y="2495570"/>
                      <a:pt x="5500877" y="2495570"/>
                    </a:cubicBezTo>
                    <a:cubicBezTo>
                      <a:pt x="5500877" y="2495570"/>
                      <a:pt x="5501839" y="2500075"/>
                      <a:pt x="5501839" y="2500075"/>
                    </a:cubicBezTo>
                    <a:cubicBezTo>
                      <a:pt x="5501839" y="2500075"/>
                      <a:pt x="5501839" y="2500075"/>
                      <a:pt x="5502801" y="2504578"/>
                    </a:cubicBezTo>
                    <a:cubicBezTo>
                      <a:pt x="5503763" y="2509082"/>
                      <a:pt x="5510191" y="2517128"/>
                      <a:pt x="5511154" y="2521632"/>
                    </a:cubicBezTo>
                    <a:cubicBezTo>
                      <a:pt x="5514040" y="2535144"/>
                      <a:pt x="5519507" y="2538686"/>
                      <a:pt x="5515965" y="2544153"/>
                    </a:cubicBezTo>
                    <a:cubicBezTo>
                      <a:pt x="5511462" y="2545115"/>
                      <a:pt x="5512424" y="2549619"/>
                      <a:pt x="5512424" y="2549619"/>
                    </a:cubicBezTo>
                    <a:cubicBezTo>
                      <a:pt x="5512424" y="2549619"/>
                      <a:pt x="5507919" y="2550581"/>
                      <a:pt x="5506957" y="2546078"/>
                    </a:cubicBezTo>
                    <a:cubicBezTo>
                      <a:pt x="5503108" y="2528061"/>
                      <a:pt x="5499259" y="2510045"/>
                      <a:pt x="5490906" y="2492991"/>
                    </a:cubicBezTo>
                    <a:cubicBezTo>
                      <a:pt x="5489943" y="2488486"/>
                      <a:pt x="5489943" y="2488486"/>
                      <a:pt x="5489943" y="2488486"/>
                    </a:cubicBezTo>
                    <a:cubicBezTo>
                      <a:pt x="5485440" y="2489448"/>
                      <a:pt x="5486402" y="2493953"/>
                      <a:pt x="5486402" y="2493953"/>
                    </a:cubicBezTo>
                    <a:cubicBezTo>
                      <a:pt x="5494755" y="2511007"/>
                      <a:pt x="5498604" y="2529024"/>
                      <a:pt x="5502453" y="2547040"/>
                    </a:cubicBezTo>
                    <a:cubicBezTo>
                      <a:pt x="5497950" y="2548002"/>
                      <a:pt x="5493445" y="2548964"/>
                      <a:pt x="5490865" y="2558934"/>
                    </a:cubicBezTo>
                    <a:cubicBezTo>
                      <a:pt x="5495677" y="2581454"/>
                      <a:pt x="5487631" y="2587883"/>
                      <a:pt x="5492443" y="2610404"/>
                    </a:cubicBezTo>
                    <a:cubicBezTo>
                      <a:pt x="5482431" y="2673768"/>
                      <a:pt x="5488820" y="2747757"/>
                      <a:pt x="5494900" y="2798263"/>
                    </a:cubicBezTo>
                    <a:cubicBezTo>
                      <a:pt x="5495863" y="2802768"/>
                      <a:pt x="5495863" y="2802768"/>
                      <a:pt x="5495863" y="2802768"/>
                    </a:cubicBezTo>
                    <a:cubicBezTo>
                      <a:pt x="5495863" y="2802768"/>
                      <a:pt x="5496825" y="2807272"/>
                      <a:pt x="5496825" y="2807272"/>
                    </a:cubicBezTo>
                    <a:cubicBezTo>
                      <a:pt x="5501329" y="2806310"/>
                      <a:pt x="5501329" y="2806310"/>
                      <a:pt x="5500367" y="2801805"/>
                    </a:cubicBezTo>
                    <a:cubicBezTo>
                      <a:pt x="5494285" y="2751298"/>
                      <a:pt x="5488860" y="2681813"/>
                      <a:pt x="5498871" y="2618449"/>
                    </a:cubicBezTo>
                    <a:cubicBezTo>
                      <a:pt x="5499833" y="2622954"/>
                      <a:pt x="5499833" y="2622954"/>
                      <a:pt x="5499833" y="2622954"/>
                    </a:cubicBezTo>
                    <a:cubicBezTo>
                      <a:pt x="5504337" y="2621991"/>
                      <a:pt x="5503375" y="2617487"/>
                      <a:pt x="5506917" y="2612020"/>
                    </a:cubicBezTo>
                    <a:cubicBezTo>
                      <a:pt x="5507879" y="2616525"/>
                      <a:pt x="5508842" y="2621029"/>
                      <a:pt x="5509804" y="2625532"/>
                    </a:cubicBezTo>
                    <a:cubicBezTo>
                      <a:pt x="5509804" y="2625532"/>
                      <a:pt x="5509804" y="2625532"/>
                      <a:pt x="5505299" y="2626495"/>
                    </a:cubicBezTo>
                    <a:cubicBezTo>
                      <a:pt x="5506262" y="2630999"/>
                      <a:pt x="5506262" y="2630999"/>
                      <a:pt x="5506262" y="2630999"/>
                    </a:cubicBezTo>
                    <a:cubicBezTo>
                      <a:pt x="5506262" y="2630999"/>
                      <a:pt x="5506262" y="2630999"/>
                      <a:pt x="5507224" y="2635503"/>
                    </a:cubicBezTo>
                    <a:cubicBezTo>
                      <a:pt x="5507224" y="2635503"/>
                      <a:pt x="5511728" y="2634541"/>
                      <a:pt x="5511728" y="2634541"/>
                    </a:cubicBezTo>
                    <a:cubicBezTo>
                      <a:pt x="5509148" y="2644511"/>
                      <a:pt x="5511073" y="2653519"/>
                      <a:pt x="5512035" y="2658023"/>
                    </a:cubicBezTo>
                    <a:cubicBezTo>
                      <a:pt x="5512998" y="2662528"/>
                      <a:pt x="5512998" y="2662528"/>
                      <a:pt x="5513960" y="2667032"/>
                    </a:cubicBezTo>
                    <a:cubicBezTo>
                      <a:pt x="5514922" y="2671535"/>
                      <a:pt x="5515884" y="2676040"/>
                      <a:pt x="5516847" y="2680544"/>
                    </a:cubicBezTo>
                    <a:lnTo>
                      <a:pt x="5517809" y="2685047"/>
                    </a:lnTo>
                    <a:cubicBezTo>
                      <a:pt x="5513304" y="2686010"/>
                      <a:pt x="5513304" y="2686010"/>
                      <a:pt x="5514267" y="2690514"/>
                    </a:cubicBezTo>
                    <a:cubicBezTo>
                      <a:pt x="5515229" y="2695018"/>
                      <a:pt x="5515229" y="2695018"/>
                      <a:pt x="5516191" y="2699522"/>
                    </a:cubicBezTo>
                    <a:cubicBezTo>
                      <a:pt x="5516191" y="2699522"/>
                      <a:pt x="5521658" y="2703064"/>
                      <a:pt x="5521658" y="2703064"/>
                    </a:cubicBezTo>
                    <a:cubicBezTo>
                      <a:pt x="5533861" y="2738134"/>
                      <a:pt x="5541559" y="2774166"/>
                      <a:pt x="5544752" y="2811161"/>
                    </a:cubicBezTo>
                    <a:cubicBezTo>
                      <a:pt x="5544097" y="2830139"/>
                      <a:pt x="5546984" y="2843652"/>
                      <a:pt x="5546330" y="2862630"/>
                    </a:cubicBezTo>
                    <a:cubicBezTo>
                      <a:pt x="5546330" y="2862630"/>
                      <a:pt x="5550833" y="2861668"/>
                      <a:pt x="5549871" y="2857164"/>
                    </a:cubicBezTo>
                    <a:cubicBezTo>
                      <a:pt x="5552103" y="2889654"/>
                      <a:pt x="5557877" y="2916679"/>
                      <a:pt x="5560108" y="2949169"/>
                    </a:cubicBezTo>
                    <a:cubicBezTo>
                      <a:pt x="5561071" y="2953673"/>
                      <a:pt x="5561071" y="2953673"/>
                      <a:pt x="5565575" y="2952711"/>
                    </a:cubicBezTo>
                    <a:cubicBezTo>
                      <a:pt x="5567500" y="2961719"/>
                      <a:pt x="5563957" y="2967185"/>
                      <a:pt x="5565882" y="2976194"/>
                    </a:cubicBezTo>
                    <a:cubicBezTo>
                      <a:pt x="5564920" y="2971690"/>
                      <a:pt x="5561378" y="2977156"/>
                      <a:pt x="5562340" y="2981660"/>
                    </a:cubicBezTo>
                    <a:cubicBezTo>
                      <a:pt x="5566844" y="2980697"/>
                      <a:pt x="5567807" y="2985202"/>
                      <a:pt x="5568769" y="2989706"/>
                    </a:cubicBezTo>
                    <a:cubicBezTo>
                      <a:pt x="5570693" y="2998714"/>
                      <a:pt x="5568113" y="3008684"/>
                      <a:pt x="5570038" y="3017692"/>
                    </a:cubicBezTo>
                    <a:cubicBezTo>
                      <a:pt x="5570038" y="3017692"/>
                      <a:pt x="5571000" y="3022197"/>
                      <a:pt x="5571000" y="3022197"/>
                    </a:cubicBezTo>
                    <a:cubicBezTo>
                      <a:pt x="5571963" y="3026700"/>
                      <a:pt x="5568422" y="3032167"/>
                      <a:pt x="5569384" y="3036671"/>
                    </a:cubicBezTo>
                    <a:cubicBezTo>
                      <a:pt x="5570346" y="3041174"/>
                      <a:pt x="5570346" y="3041174"/>
                      <a:pt x="5570346" y="3041174"/>
                    </a:cubicBezTo>
                    <a:cubicBezTo>
                      <a:pt x="5570346" y="3041174"/>
                      <a:pt x="5571308" y="3045679"/>
                      <a:pt x="5571308" y="3045679"/>
                    </a:cubicBezTo>
                    <a:cubicBezTo>
                      <a:pt x="5572578" y="3073665"/>
                      <a:pt x="5569342" y="3102614"/>
                      <a:pt x="5569650" y="3126097"/>
                    </a:cubicBezTo>
                    <a:cubicBezTo>
                      <a:pt x="5569650" y="3126097"/>
                      <a:pt x="5576078" y="3134142"/>
                      <a:pt x="5572537" y="3139609"/>
                    </a:cubicBezTo>
                    <a:cubicBezTo>
                      <a:pt x="5572537" y="3139609"/>
                      <a:pt x="5573500" y="3144113"/>
                      <a:pt x="5573500" y="3144113"/>
                    </a:cubicBezTo>
                    <a:cubicBezTo>
                      <a:pt x="5572537" y="3139609"/>
                      <a:pt x="5575424" y="3153121"/>
                      <a:pt x="5577349" y="3162129"/>
                    </a:cubicBezTo>
                    <a:cubicBezTo>
                      <a:pt x="5576693" y="3181107"/>
                      <a:pt x="5571534" y="3201048"/>
                      <a:pt x="5569917" y="3215523"/>
                    </a:cubicBezTo>
                    <a:cubicBezTo>
                      <a:pt x="5563755" y="3296903"/>
                      <a:pt x="5558248" y="3359305"/>
                      <a:pt x="5551779" y="3417202"/>
                    </a:cubicBezTo>
                    <a:cubicBezTo>
                      <a:pt x="5552741" y="3421707"/>
                      <a:pt x="5552741" y="3421707"/>
                      <a:pt x="5552741" y="3421707"/>
                    </a:cubicBezTo>
                    <a:cubicBezTo>
                      <a:pt x="5549200" y="3427172"/>
                      <a:pt x="5549200" y="3427172"/>
                      <a:pt x="5549200" y="3427172"/>
                    </a:cubicBezTo>
                    <a:cubicBezTo>
                      <a:pt x="5542269" y="3449847"/>
                      <a:pt x="5535099" y="3471394"/>
                      <a:pt x="5528169" y="3494068"/>
                    </a:cubicBezTo>
                    <a:lnTo>
                      <a:pt x="5510688" y="3559800"/>
                    </a:lnTo>
                    <a:lnTo>
                      <a:pt x="5510930" y="3558388"/>
                    </a:lnTo>
                    <a:cubicBezTo>
                      <a:pt x="5511768" y="3552322"/>
                      <a:pt x="5512375" y="3546894"/>
                      <a:pt x="5512778" y="3543275"/>
                    </a:cubicBezTo>
                    <a:cubicBezTo>
                      <a:pt x="5511816" y="3538772"/>
                      <a:pt x="5515358" y="3533305"/>
                      <a:pt x="5515358" y="3533305"/>
                    </a:cubicBezTo>
                    <a:cubicBezTo>
                      <a:pt x="5520517" y="3513364"/>
                      <a:pt x="5527601" y="3502432"/>
                      <a:pt x="5522135" y="3498890"/>
                    </a:cubicBezTo>
                    <a:cubicBezTo>
                      <a:pt x="5530181" y="3492461"/>
                      <a:pt x="5533415" y="3463512"/>
                      <a:pt x="5533108" y="3440030"/>
                    </a:cubicBezTo>
                    <a:cubicBezTo>
                      <a:pt x="5532146" y="3435526"/>
                      <a:pt x="5531183" y="3431021"/>
                      <a:pt x="5535687" y="3430059"/>
                    </a:cubicBezTo>
                    <a:cubicBezTo>
                      <a:pt x="5535687" y="3430059"/>
                      <a:pt x="5539229" y="3424593"/>
                      <a:pt x="5538267" y="3420089"/>
                    </a:cubicBezTo>
                    <a:cubicBezTo>
                      <a:pt x="5537304" y="3415585"/>
                      <a:pt x="5536342" y="3411081"/>
                      <a:pt x="5532800" y="3416547"/>
                    </a:cubicBezTo>
                    <a:cubicBezTo>
                      <a:pt x="5528297" y="3417509"/>
                      <a:pt x="5525717" y="3427480"/>
                      <a:pt x="5523137" y="3437450"/>
                    </a:cubicBezTo>
                    <a:cubicBezTo>
                      <a:pt x="5524099" y="3441955"/>
                      <a:pt x="5524099" y="3441955"/>
                      <a:pt x="5524099" y="3441955"/>
                    </a:cubicBezTo>
                    <a:cubicBezTo>
                      <a:pt x="5513781" y="3481836"/>
                      <a:pt x="5507660" y="3497272"/>
                      <a:pt x="5505387" y="3530725"/>
                    </a:cubicBezTo>
                    <a:cubicBezTo>
                      <a:pt x="5505387" y="3530725"/>
                      <a:pt x="5506350" y="3535230"/>
                      <a:pt x="5506350" y="3535230"/>
                    </a:cubicBezTo>
                    <a:cubicBezTo>
                      <a:pt x="5502809" y="3540696"/>
                      <a:pt x="5496687" y="3556133"/>
                      <a:pt x="5493145" y="3561598"/>
                    </a:cubicBezTo>
                    <a:cubicBezTo>
                      <a:pt x="5499574" y="3569645"/>
                      <a:pt x="5490566" y="3571569"/>
                      <a:pt x="5485406" y="3591510"/>
                    </a:cubicBezTo>
                    <a:cubicBezTo>
                      <a:pt x="5482018" y="3608717"/>
                      <a:pt x="5478226" y="3629544"/>
                      <a:pt x="5472745" y="3650731"/>
                    </a:cubicBezTo>
                    <a:lnTo>
                      <a:pt x="5453639" y="3702176"/>
                    </a:lnTo>
                    <a:lnTo>
                      <a:pt x="5451565" y="3697642"/>
                    </a:lnTo>
                    <a:cubicBezTo>
                      <a:pt x="5430929" y="3777405"/>
                      <a:pt x="5403864" y="3849122"/>
                      <a:pt x="5369715" y="3931772"/>
                    </a:cubicBezTo>
                    <a:cubicBezTo>
                      <a:pt x="5369715" y="3931772"/>
                      <a:pt x="5365212" y="3932734"/>
                      <a:pt x="5365212" y="3932734"/>
                    </a:cubicBezTo>
                    <a:cubicBezTo>
                      <a:pt x="5366174" y="3937239"/>
                      <a:pt x="5366174" y="3937239"/>
                      <a:pt x="5366174" y="3937239"/>
                    </a:cubicBezTo>
                    <a:cubicBezTo>
                      <a:pt x="5366174" y="3937239"/>
                      <a:pt x="5366174" y="3937239"/>
                      <a:pt x="5367136" y="3941742"/>
                    </a:cubicBezTo>
                    <a:cubicBezTo>
                      <a:pt x="5363594" y="3947209"/>
                      <a:pt x="5355549" y="3953638"/>
                      <a:pt x="5352006" y="3959103"/>
                    </a:cubicBezTo>
                    <a:cubicBezTo>
                      <a:pt x="5363901" y="3970692"/>
                      <a:pt x="5338146" y="4004452"/>
                      <a:pt x="5329445" y="4029858"/>
                    </a:cubicBezTo>
                    <a:cubicBezTo>
                      <a:pt x="5323979" y="4026316"/>
                      <a:pt x="5331063" y="4015384"/>
                      <a:pt x="5326559" y="4016346"/>
                    </a:cubicBezTo>
                    <a:cubicBezTo>
                      <a:pt x="5308849" y="4043679"/>
                      <a:pt x="5336530" y="4018926"/>
                      <a:pt x="5319782" y="4050762"/>
                    </a:cubicBezTo>
                    <a:cubicBezTo>
                      <a:pt x="5315278" y="4051724"/>
                      <a:pt x="5318820" y="4046257"/>
                      <a:pt x="5314316" y="4047220"/>
                    </a:cubicBezTo>
                    <a:cubicBezTo>
                      <a:pt x="5303035" y="4082597"/>
                      <a:pt x="5280823" y="4110892"/>
                      <a:pt x="5276625" y="4135336"/>
                    </a:cubicBezTo>
                    <a:cubicBezTo>
                      <a:pt x="5276625" y="4135336"/>
                      <a:pt x="5279205" y="4125366"/>
                      <a:pt x="5272122" y="4136298"/>
                    </a:cubicBezTo>
                    <a:cubicBezTo>
                      <a:pt x="5272429" y="4159781"/>
                      <a:pt x="5248292" y="4179067"/>
                      <a:pt x="5234124" y="4200931"/>
                    </a:cubicBezTo>
                    <a:cubicBezTo>
                      <a:pt x="5226386" y="4230843"/>
                      <a:pt x="5208676" y="4258175"/>
                      <a:pt x="5190005" y="4281002"/>
                    </a:cubicBezTo>
                    <a:cubicBezTo>
                      <a:pt x="5180669" y="4292416"/>
                      <a:pt x="5171334" y="4303830"/>
                      <a:pt x="5161796" y="4317053"/>
                    </a:cubicBezTo>
                    <a:lnTo>
                      <a:pt x="5135887" y="4358358"/>
                    </a:lnTo>
                    <a:lnTo>
                      <a:pt x="5134954" y="4353989"/>
                    </a:lnTo>
                    <a:cubicBezTo>
                      <a:pt x="5130449" y="4354951"/>
                      <a:pt x="5130449" y="4354951"/>
                      <a:pt x="5131412" y="4359456"/>
                    </a:cubicBezTo>
                    <a:cubicBezTo>
                      <a:pt x="5128832" y="4369426"/>
                      <a:pt x="5128832" y="4369426"/>
                      <a:pt x="5128832" y="4369426"/>
                    </a:cubicBezTo>
                    <a:cubicBezTo>
                      <a:pt x="5127869" y="4364921"/>
                      <a:pt x="5127869" y="4364921"/>
                      <a:pt x="5127869" y="4364921"/>
                    </a:cubicBezTo>
                    <a:cubicBezTo>
                      <a:pt x="5119824" y="4371350"/>
                      <a:pt x="5112740" y="4382283"/>
                      <a:pt x="5106619" y="4397719"/>
                    </a:cubicBezTo>
                    <a:cubicBezTo>
                      <a:pt x="5106619" y="4397719"/>
                      <a:pt x="5107581" y="4402224"/>
                      <a:pt x="5107581" y="4402224"/>
                    </a:cubicBezTo>
                    <a:cubicBezTo>
                      <a:pt x="5108544" y="4406728"/>
                      <a:pt x="5104039" y="4407690"/>
                      <a:pt x="5105001" y="4412194"/>
                    </a:cubicBezTo>
                    <a:cubicBezTo>
                      <a:pt x="5104039" y="4407690"/>
                      <a:pt x="5107581" y="4402224"/>
                      <a:pt x="5103077" y="4403186"/>
                    </a:cubicBezTo>
                    <a:cubicBezTo>
                      <a:pt x="5099535" y="4408653"/>
                      <a:pt x="5095994" y="4414118"/>
                      <a:pt x="5092452" y="4419585"/>
                    </a:cubicBezTo>
                    <a:cubicBezTo>
                      <a:pt x="5091489" y="4415080"/>
                      <a:pt x="5091489" y="4415080"/>
                      <a:pt x="5091489" y="4415080"/>
                    </a:cubicBezTo>
                    <a:cubicBezTo>
                      <a:pt x="5091489" y="4415080"/>
                      <a:pt x="5091489" y="4415080"/>
                      <a:pt x="5090527" y="4410577"/>
                    </a:cubicBezTo>
                    <a:cubicBezTo>
                      <a:pt x="5090527" y="4410577"/>
                      <a:pt x="5090527" y="4410577"/>
                      <a:pt x="5086023" y="4411539"/>
                    </a:cubicBezTo>
                    <a:cubicBezTo>
                      <a:pt x="5086985" y="4416043"/>
                      <a:pt x="5087947" y="4420547"/>
                      <a:pt x="5087947" y="4420547"/>
                    </a:cubicBezTo>
                    <a:cubicBezTo>
                      <a:pt x="5087947" y="4420547"/>
                      <a:pt x="5087947" y="4420547"/>
                      <a:pt x="5088910" y="4425051"/>
                    </a:cubicBezTo>
                    <a:cubicBezTo>
                      <a:pt x="5088910" y="4425051"/>
                      <a:pt x="5085368" y="4430518"/>
                      <a:pt x="5085368" y="4430518"/>
                    </a:cubicBezTo>
                    <a:cubicBezTo>
                      <a:pt x="5085368" y="4430518"/>
                      <a:pt x="5080864" y="4431480"/>
                      <a:pt x="5080864" y="4431480"/>
                    </a:cubicBezTo>
                    <a:cubicBezTo>
                      <a:pt x="5080864" y="4431480"/>
                      <a:pt x="5076360" y="4432443"/>
                      <a:pt x="5076360" y="4432443"/>
                    </a:cubicBezTo>
                    <a:cubicBezTo>
                      <a:pt x="5077322" y="4436946"/>
                      <a:pt x="5077322" y="4436946"/>
                      <a:pt x="5077322" y="4436946"/>
                    </a:cubicBezTo>
                    <a:cubicBezTo>
                      <a:pt x="5078284" y="4441450"/>
                      <a:pt x="5078284" y="4441450"/>
                      <a:pt x="5078284" y="4441450"/>
                    </a:cubicBezTo>
                    <a:cubicBezTo>
                      <a:pt x="5074742" y="4446917"/>
                      <a:pt x="5071201" y="4452382"/>
                      <a:pt x="5066697" y="4453345"/>
                    </a:cubicBezTo>
                    <a:cubicBezTo>
                      <a:pt x="5066697" y="4453345"/>
                      <a:pt x="5066697" y="4453345"/>
                      <a:pt x="5065735" y="4448841"/>
                    </a:cubicBezTo>
                    <a:cubicBezTo>
                      <a:pt x="5065735" y="4448841"/>
                      <a:pt x="5062192" y="4454307"/>
                      <a:pt x="5062192" y="4454307"/>
                    </a:cubicBezTo>
                    <a:cubicBezTo>
                      <a:pt x="5058650" y="4459774"/>
                      <a:pt x="5058650" y="4459774"/>
                      <a:pt x="5058650" y="4459774"/>
                    </a:cubicBezTo>
                    <a:cubicBezTo>
                      <a:pt x="5058650" y="4459774"/>
                      <a:pt x="5055109" y="4465240"/>
                      <a:pt x="5056071" y="4469744"/>
                    </a:cubicBezTo>
                    <a:cubicBezTo>
                      <a:pt x="5055109" y="4465240"/>
                      <a:pt x="5055109" y="4465240"/>
                      <a:pt x="5055109" y="4465240"/>
                    </a:cubicBezTo>
                    <a:cubicBezTo>
                      <a:pt x="5050605" y="4466203"/>
                      <a:pt x="5047063" y="4471668"/>
                      <a:pt x="5039017" y="4478097"/>
                    </a:cubicBezTo>
                    <a:cubicBezTo>
                      <a:pt x="5041596" y="4468127"/>
                      <a:pt x="5034513" y="4479059"/>
                      <a:pt x="5037093" y="4469089"/>
                    </a:cubicBezTo>
                    <a:cubicBezTo>
                      <a:pt x="5021963" y="4486451"/>
                      <a:pt x="5021963" y="4486451"/>
                      <a:pt x="5021963" y="4486451"/>
                    </a:cubicBezTo>
                    <a:cubicBezTo>
                      <a:pt x="5021963" y="4486451"/>
                      <a:pt x="5021001" y="4481946"/>
                      <a:pt x="5021001" y="4481946"/>
                    </a:cubicBezTo>
                    <a:cubicBezTo>
                      <a:pt x="5024543" y="4476480"/>
                      <a:pt x="5024543" y="4476480"/>
                      <a:pt x="5024543" y="4476480"/>
                    </a:cubicBezTo>
                    <a:cubicBezTo>
                      <a:pt x="5024543" y="4476480"/>
                      <a:pt x="5029046" y="4475517"/>
                      <a:pt x="5023581" y="4471976"/>
                    </a:cubicBezTo>
                    <a:cubicBezTo>
                      <a:pt x="5023581" y="4471976"/>
                      <a:pt x="5023581" y="4471976"/>
                      <a:pt x="5020039" y="4477442"/>
                    </a:cubicBezTo>
                    <a:cubicBezTo>
                      <a:pt x="5016497" y="4482909"/>
                      <a:pt x="5016497" y="4482909"/>
                      <a:pt x="5016497" y="4482909"/>
                    </a:cubicBezTo>
                    <a:cubicBezTo>
                      <a:pt x="5017459" y="4487413"/>
                      <a:pt x="5012955" y="4488375"/>
                      <a:pt x="5013917" y="4492879"/>
                    </a:cubicBezTo>
                    <a:cubicBezTo>
                      <a:pt x="5013917" y="4492879"/>
                      <a:pt x="5019383" y="4496421"/>
                      <a:pt x="5022925" y="4490954"/>
                    </a:cubicBezTo>
                    <a:cubicBezTo>
                      <a:pt x="5019383" y="4496421"/>
                      <a:pt x="5019383" y="4496421"/>
                      <a:pt x="5019383" y="4496421"/>
                    </a:cubicBezTo>
                    <a:cubicBezTo>
                      <a:pt x="5009720" y="4517324"/>
                      <a:pt x="5004254" y="4513782"/>
                      <a:pt x="5002636" y="4528256"/>
                    </a:cubicBezTo>
                    <a:cubicBezTo>
                      <a:pt x="5009720" y="4517324"/>
                      <a:pt x="5015187" y="4520866"/>
                      <a:pt x="5019690" y="4519904"/>
                    </a:cubicBezTo>
                    <a:cubicBezTo>
                      <a:pt x="5016149" y="4525369"/>
                      <a:pt x="5008103" y="4531798"/>
                      <a:pt x="5004561" y="4537265"/>
                    </a:cubicBezTo>
                    <a:cubicBezTo>
                      <a:pt x="5001020" y="4542730"/>
                      <a:pt x="4997478" y="4548197"/>
                      <a:pt x="4993936" y="4553664"/>
                    </a:cubicBezTo>
                    <a:cubicBezTo>
                      <a:pt x="4989432" y="4554626"/>
                      <a:pt x="4985890" y="4560092"/>
                      <a:pt x="4985890" y="4560092"/>
                    </a:cubicBezTo>
                    <a:cubicBezTo>
                      <a:pt x="4981386" y="4561054"/>
                      <a:pt x="4984928" y="4555588"/>
                      <a:pt x="4983966" y="4551084"/>
                    </a:cubicBezTo>
                    <a:cubicBezTo>
                      <a:pt x="4969798" y="4572949"/>
                      <a:pt x="4969798" y="4572949"/>
                      <a:pt x="4969798" y="4572949"/>
                    </a:cubicBezTo>
                    <a:cubicBezTo>
                      <a:pt x="4964332" y="4569407"/>
                      <a:pt x="4964332" y="4569407"/>
                      <a:pt x="4964332" y="4569407"/>
                    </a:cubicBezTo>
                    <a:cubicBezTo>
                      <a:pt x="4964332" y="4569407"/>
                      <a:pt x="4963369" y="4564903"/>
                      <a:pt x="4967874" y="4563941"/>
                    </a:cubicBezTo>
                    <a:cubicBezTo>
                      <a:pt x="4966911" y="4559437"/>
                      <a:pt x="4966911" y="4559437"/>
                      <a:pt x="4966911" y="4559437"/>
                    </a:cubicBezTo>
                    <a:cubicBezTo>
                      <a:pt x="4966911" y="4559437"/>
                      <a:pt x="4966911" y="4559437"/>
                      <a:pt x="4962407" y="4560400"/>
                    </a:cubicBezTo>
                    <a:cubicBezTo>
                      <a:pt x="4957904" y="4561362"/>
                      <a:pt x="4958866" y="4565865"/>
                      <a:pt x="4958866" y="4565865"/>
                    </a:cubicBezTo>
                    <a:cubicBezTo>
                      <a:pt x="4959828" y="4570370"/>
                      <a:pt x="4959828" y="4570370"/>
                      <a:pt x="4959828" y="4570370"/>
                    </a:cubicBezTo>
                    <a:cubicBezTo>
                      <a:pt x="4959828" y="4570370"/>
                      <a:pt x="4955324" y="4571332"/>
                      <a:pt x="4956286" y="4575836"/>
                    </a:cubicBezTo>
                    <a:cubicBezTo>
                      <a:pt x="4956286" y="4575836"/>
                      <a:pt x="4956286" y="4575836"/>
                      <a:pt x="4952744" y="4581303"/>
                    </a:cubicBezTo>
                    <a:cubicBezTo>
                      <a:pt x="4952744" y="4581303"/>
                      <a:pt x="4952744" y="4581303"/>
                      <a:pt x="4948240" y="4582265"/>
                    </a:cubicBezTo>
                    <a:cubicBezTo>
                      <a:pt x="4948240" y="4582265"/>
                      <a:pt x="4949202" y="4586769"/>
                      <a:pt x="4949202" y="4586769"/>
                    </a:cubicBezTo>
                    <a:cubicBezTo>
                      <a:pt x="4944698" y="4587731"/>
                      <a:pt x="4944698" y="4587731"/>
                      <a:pt x="4944698" y="4587731"/>
                    </a:cubicBezTo>
                    <a:cubicBezTo>
                      <a:pt x="4943735" y="4583228"/>
                      <a:pt x="4943735" y="4583228"/>
                      <a:pt x="4943735" y="4583228"/>
                    </a:cubicBezTo>
                    <a:cubicBezTo>
                      <a:pt x="4946315" y="4573257"/>
                      <a:pt x="4946315" y="4573257"/>
                      <a:pt x="4946315" y="4573257"/>
                    </a:cubicBezTo>
                    <a:cubicBezTo>
                      <a:pt x="4949857" y="4567790"/>
                      <a:pt x="4954362" y="4566827"/>
                      <a:pt x="4953399" y="4562324"/>
                    </a:cubicBezTo>
                    <a:cubicBezTo>
                      <a:pt x="4953399" y="4562324"/>
                      <a:pt x="4953399" y="4562324"/>
                      <a:pt x="4948895" y="4563286"/>
                    </a:cubicBezTo>
                    <a:cubicBezTo>
                      <a:pt x="4944391" y="4564249"/>
                      <a:pt x="4945353" y="4568752"/>
                      <a:pt x="4945353" y="4568752"/>
                    </a:cubicBezTo>
                    <a:cubicBezTo>
                      <a:pt x="4937307" y="4575181"/>
                      <a:pt x="4938270" y="4579685"/>
                      <a:pt x="4934728" y="4585152"/>
                    </a:cubicBezTo>
                    <a:cubicBezTo>
                      <a:pt x="4935690" y="4589655"/>
                      <a:pt x="4935690" y="4589655"/>
                      <a:pt x="4935690" y="4589655"/>
                    </a:cubicBezTo>
                    <a:cubicBezTo>
                      <a:pt x="4933110" y="4599626"/>
                      <a:pt x="4928607" y="4600589"/>
                      <a:pt x="4929569" y="4605092"/>
                    </a:cubicBezTo>
                    <a:cubicBezTo>
                      <a:pt x="4914439" y="4622453"/>
                      <a:pt x="4894805" y="4640777"/>
                      <a:pt x="4880638" y="4662642"/>
                    </a:cubicBezTo>
                    <a:cubicBezTo>
                      <a:pt x="4876134" y="4663604"/>
                      <a:pt x="4876134" y="4663604"/>
                      <a:pt x="4876134" y="4663604"/>
                    </a:cubicBezTo>
                    <a:cubicBezTo>
                      <a:pt x="4871630" y="4664567"/>
                      <a:pt x="4872593" y="4669071"/>
                      <a:pt x="4872593" y="4669071"/>
                    </a:cubicBezTo>
                    <a:cubicBezTo>
                      <a:pt x="4868088" y="4670033"/>
                      <a:pt x="4864546" y="4675500"/>
                      <a:pt x="4861005" y="4680965"/>
                    </a:cubicBezTo>
                    <a:cubicBezTo>
                      <a:pt x="4861005" y="4680965"/>
                      <a:pt x="4861005" y="4680965"/>
                      <a:pt x="4857463" y="4686432"/>
                    </a:cubicBezTo>
                    <a:cubicBezTo>
                      <a:pt x="4852959" y="4687394"/>
                      <a:pt x="4849417" y="4692861"/>
                      <a:pt x="4845875" y="4698327"/>
                    </a:cubicBezTo>
                    <a:cubicBezTo>
                      <a:pt x="4841371" y="4699289"/>
                      <a:pt x="4837829" y="4704756"/>
                      <a:pt x="4834288" y="4710222"/>
                    </a:cubicBezTo>
                    <a:cubicBezTo>
                      <a:pt x="4825279" y="4712147"/>
                      <a:pt x="4815616" y="4733050"/>
                      <a:pt x="4798562" y="4741402"/>
                    </a:cubicBezTo>
                    <a:cubicBezTo>
                      <a:pt x="4795982" y="4751374"/>
                      <a:pt x="4772807" y="4775163"/>
                      <a:pt x="4762182" y="4791561"/>
                    </a:cubicBezTo>
                    <a:cubicBezTo>
                      <a:pt x="4762182" y="4791561"/>
                      <a:pt x="4746090" y="4804419"/>
                      <a:pt x="4750594" y="4803457"/>
                    </a:cubicBezTo>
                    <a:cubicBezTo>
                      <a:pt x="4770227" y="4785134"/>
                      <a:pt x="4753481" y="4816969"/>
                      <a:pt x="4761527" y="4810540"/>
                    </a:cubicBezTo>
                    <a:cubicBezTo>
                      <a:pt x="4768610" y="4799608"/>
                      <a:pt x="4767648" y="4795104"/>
                      <a:pt x="4792748" y="4780322"/>
                    </a:cubicBezTo>
                    <a:cubicBezTo>
                      <a:pt x="4782777" y="4777742"/>
                      <a:pt x="4832015" y="4743675"/>
                      <a:pt x="4825586" y="4735629"/>
                    </a:cubicBezTo>
                    <a:cubicBezTo>
                      <a:pt x="4810457" y="4752990"/>
                      <a:pt x="4829128" y="4730163"/>
                      <a:pt x="4840716" y="4718268"/>
                    </a:cubicBezTo>
                    <a:cubicBezTo>
                      <a:pt x="4840716" y="4718268"/>
                      <a:pt x="4840716" y="4718268"/>
                      <a:pt x="4841678" y="4722772"/>
                    </a:cubicBezTo>
                    <a:cubicBezTo>
                      <a:pt x="4837175" y="4723734"/>
                      <a:pt x="4837175" y="4723734"/>
                      <a:pt x="4837175" y="4723734"/>
                    </a:cubicBezTo>
                    <a:cubicBezTo>
                      <a:pt x="4833633" y="4729201"/>
                      <a:pt x="4833633" y="4729201"/>
                      <a:pt x="4838137" y="4728239"/>
                    </a:cubicBezTo>
                    <a:cubicBezTo>
                      <a:pt x="4838137" y="4728239"/>
                      <a:pt x="4838137" y="4728239"/>
                      <a:pt x="4842641" y="4727276"/>
                    </a:cubicBezTo>
                    <a:cubicBezTo>
                      <a:pt x="4846183" y="4721810"/>
                      <a:pt x="4846183" y="4721810"/>
                      <a:pt x="4846183" y="4721810"/>
                    </a:cubicBezTo>
                    <a:cubicBezTo>
                      <a:pt x="4849725" y="4716343"/>
                      <a:pt x="4848762" y="4711839"/>
                      <a:pt x="4843296" y="4708298"/>
                    </a:cubicBezTo>
                    <a:cubicBezTo>
                      <a:pt x="4846838" y="4702831"/>
                      <a:pt x="4850379" y="4697365"/>
                      <a:pt x="4854883" y="4696402"/>
                    </a:cubicBezTo>
                    <a:cubicBezTo>
                      <a:pt x="4859387" y="4695440"/>
                      <a:pt x="4859387" y="4695440"/>
                      <a:pt x="4863892" y="4694478"/>
                    </a:cubicBezTo>
                    <a:cubicBezTo>
                      <a:pt x="4863892" y="4694478"/>
                      <a:pt x="4863892" y="4694478"/>
                      <a:pt x="4864854" y="4698982"/>
                    </a:cubicBezTo>
                    <a:cubicBezTo>
                      <a:pt x="4869358" y="4698020"/>
                      <a:pt x="4868395" y="4693515"/>
                      <a:pt x="4868395" y="4693515"/>
                    </a:cubicBezTo>
                    <a:cubicBezTo>
                      <a:pt x="4868395" y="4693515"/>
                      <a:pt x="4867433" y="4689012"/>
                      <a:pt x="4867433" y="4689012"/>
                    </a:cubicBezTo>
                    <a:cubicBezTo>
                      <a:pt x="4866471" y="4684508"/>
                      <a:pt x="4870975" y="4683545"/>
                      <a:pt x="4870013" y="4679041"/>
                    </a:cubicBezTo>
                    <a:cubicBezTo>
                      <a:pt x="4874517" y="4678079"/>
                      <a:pt x="4878058" y="4672613"/>
                      <a:pt x="4878058" y="4672613"/>
                    </a:cubicBezTo>
                    <a:cubicBezTo>
                      <a:pt x="4878058" y="4672613"/>
                      <a:pt x="4878058" y="4672613"/>
                      <a:pt x="4882563" y="4671651"/>
                    </a:cubicBezTo>
                    <a:cubicBezTo>
                      <a:pt x="4881600" y="4667146"/>
                      <a:pt x="4881600" y="4667146"/>
                      <a:pt x="4881600" y="4667146"/>
                    </a:cubicBezTo>
                    <a:cubicBezTo>
                      <a:pt x="4881600" y="4667146"/>
                      <a:pt x="4886105" y="4666184"/>
                      <a:pt x="4885142" y="4661680"/>
                    </a:cubicBezTo>
                    <a:cubicBezTo>
                      <a:pt x="4900272" y="4644319"/>
                      <a:pt x="4914439" y="4622453"/>
                      <a:pt x="4935035" y="4608634"/>
                    </a:cubicBezTo>
                    <a:cubicBezTo>
                      <a:pt x="4938577" y="4603167"/>
                      <a:pt x="4938577" y="4603167"/>
                      <a:pt x="4938577" y="4603167"/>
                    </a:cubicBezTo>
                    <a:cubicBezTo>
                      <a:pt x="4938577" y="4603167"/>
                      <a:pt x="4937615" y="4598664"/>
                      <a:pt x="4937615" y="4598664"/>
                    </a:cubicBezTo>
                    <a:cubicBezTo>
                      <a:pt x="4937615" y="4598664"/>
                      <a:pt x="4942119" y="4597702"/>
                      <a:pt x="4942119" y="4597702"/>
                    </a:cubicBezTo>
                    <a:cubicBezTo>
                      <a:pt x="4942119" y="4597702"/>
                      <a:pt x="4943081" y="4602205"/>
                      <a:pt x="4943081" y="4602205"/>
                    </a:cubicBezTo>
                    <a:cubicBezTo>
                      <a:pt x="4952089" y="4600281"/>
                      <a:pt x="4955631" y="4594815"/>
                      <a:pt x="4963677" y="4588386"/>
                    </a:cubicBezTo>
                    <a:cubicBezTo>
                      <a:pt x="4962715" y="4583882"/>
                      <a:pt x="4962715" y="4583882"/>
                      <a:pt x="4962715" y="4583882"/>
                    </a:cubicBezTo>
                    <a:cubicBezTo>
                      <a:pt x="4977189" y="4585499"/>
                      <a:pt x="4955631" y="4594815"/>
                      <a:pt x="4961097" y="4598356"/>
                    </a:cubicBezTo>
                    <a:cubicBezTo>
                      <a:pt x="4964640" y="4592890"/>
                      <a:pt x="4980730" y="4580033"/>
                      <a:pt x="4991357" y="4563634"/>
                    </a:cubicBezTo>
                    <a:cubicBezTo>
                      <a:pt x="4994898" y="4558167"/>
                      <a:pt x="5001982" y="4547235"/>
                      <a:pt x="5010027" y="4540806"/>
                    </a:cubicBezTo>
                    <a:cubicBezTo>
                      <a:pt x="5013570" y="4535340"/>
                      <a:pt x="5020653" y="4524407"/>
                      <a:pt x="5028699" y="4517979"/>
                    </a:cubicBezTo>
                    <a:cubicBezTo>
                      <a:pt x="5039324" y="4501580"/>
                      <a:pt x="5051874" y="4494189"/>
                      <a:pt x="5061537" y="4473286"/>
                    </a:cubicBezTo>
                    <a:cubicBezTo>
                      <a:pt x="5065079" y="4467819"/>
                      <a:pt x="5073126" y="4461391"/>
                      <a:pt x="5073126" y="4461391"/>
                    </a:cubicBezTo>
                    <a:cubicBezTo>
                      <a:pt x="5076667" y="4455925"/>
                      <a:pt x="5081171" y="4454962"/>
                      <a:pt x="5080209" y="4450458"/>
                    </a:cubicBezTo>
                    <a:cubicBezTo>
                      <a:pt x="5084713" y="4449496"/>
                      <a:pt x="5084713" y="4449496"/>
                      <a:pt x="5088254" y="4444030"/>
                    </a:cubicBezTo>
                    <a:cubicBezTo>
                      <a:pt x="5087292" y="4439526"/>
                      <a:pt x="5095338" y="4433097"/>
                      <a:pt x="5098881" y="4427631"/>
                    </a:cubicBezTo>
                    <a:cubicBezTo>
                      <a:pt x="5099843" y="4432134"/>
                      <a:pt x="5110468" y="4415736"/>
                      <a:pt x="5110468" y="4415736"/>
                    </a:cubicBezTo>
                    <a:cubicBezTo>
                      <a:pt x="5114009" y="4410269"/>
                      <a:pt x="5117551" y="4404803"/>
                      <a:pt x="5116589" y="4400299"/>
                    </a:cubicBezTo>
                    <a:cubicBezTo>
                      <a:pt x="5121093" y="4399337"/>
                      <a:pt x="5121093" y="4399337"/>
                      <a:pt x="5121093" y="4399337"/>
                    </a:cubicBezTo>
                    <a:cubicBezTo>
                      <a:pt x="5159398" y="4358185"/>
                      <a:pt x="5202862" y="4297094"/>
                      <a:pt x="5231197" y="4253363"/>
                    </a:cubicBezTo>
                    <a:cubicBezTo>
                      <a:pt x="5235700" y="4252401"/>
                      <a:pt x="5235700" y="4252401"/>
                      <a:pt x="5235700" y="4252401"/>
                    </a:cubicBezTo>
                    <a:cubicBezTo>
                      <a:pt x="5235700" y="4252401"/>
                      <a:pt x="5235700" y="4252401"/>
                      <a:pt x="5240205" y="4251439"/>
                    </a:cubicBezTo>
                    <a:cubicBezTo>
                      <a:pt x="5236663" y="4256905"/>
                      <a:pt x="5236663" y="4256905"/>
                      <a:pt x="5233121" y="4262371"/>
                    </a:cubicBezTo>
                    <a:cubicBezTo>
                      <a:pt x="5233121" y="4262371"/>
                      <a:pt x="5229579" y="4267837"/>
                      <a:pt x="5226037" y="4273304"/>
                    </a:cubicBezTo>
                    <a:cubicBezTo>
                      <a:pt x="5222495" y="4278771"/>
                      <a:pt x="5222495" y="4278771"/>
                      <a:pt x="5218954" y="4284236"/>
                    </a:cubicBezTo>
                    <a:cubicBezTo>
                      <a:pt x="5218954" y="4284236"/>
                      <a:pt x="5218954" y="4284236"/>
                      <a:pt x="5219916" y="4288741"/>
                    </a:cubicBezTo>
                    <a:cubicBezTo>
                      <a:pt x="5211870" y="4295170"/>
                      <a:pt x="5209291" y="4305140"/>
                      <a:pt x="5202207" y="4316072"/>
                    </a:cubicBezTo>
                    <a:cubicBezTo>
                      <a:pt x="5202207" y="4316072"/>
                      <a:pt x="5198665" y="4321539"/>
                      <a:pt x="5203169" y="4320576"/>
                    </a:cubicBezTo>
                    <a:cubicBezTo>
                      <a:pt x="5204132" y="4325081"/>
                      <a:pt x="5207674" y="4319614"/>
                      <a:pt x="5207674" y="4319614"/>
                    </a:cubicBezTo>
                    <a:cubicBezTo>
                      <a:pt x="5211216" y="4314147"/>
                      <a:pt x="5211216" y="4314147"/>
                      <a:pt x="5211216" y="4314147"/>
                    </a:cubicBezTo>
                    <a:cubicBezTo>
                      <a:pt x="5211216" y="4314147"/>
                      <a:pt x="5215719" y="4313185"/>
                      <a:pt x="5214757" y="4308682"/>
                    </a:cubicBezTo>
                    <a:cubicBezTo>
                      <a:pt x="5218299" y="4303215"/>
                      <a:pt x="5218299" y="4303215"/>
                      <a:pt x="5218299" y="4303215"/>
                    </a:cubicBezTo>
                    <a:cubicBezTo>
                      <a:pt x="5217337" y="4298711"/>
                      <a:pt x="5221841" y="4297748"/>
                      <a:pt x="5225382" y="4292283"/>
                    </a:cubicBezTo>
                    <a:cubicBezTo>
                      <a:pt x="5221841" y="4297748"/>
                      <a:pt x="5217916" y="4304180"/>
                      <a:pt x="5214073" y="4310299"/>
                    </a:cubicBezTo>
                    <a:lnTo>
                      <a:pt x="5204204" y="4325020"/>
                    </a:lnTo>
                    <a:lnTo>
                      <a:pt x="5204132" y="4325081"/>
                    </a:lnTo>
                    <a:lnTo>
                      <a:pt x="5204128" y="4325131"/>
                    </a:lnTo>
                    <a:lnTo>
                      <a:pt x="5203246" y="4326447"/>
                    </a:lnTo>
                    <a:cubicBezTo>
                      <a:pt x="5196808" y="4334887"/>
                      <a:pt x="5192544" y="4336975"/>
                      <a:pt x="5194162" y="4322501"/>
                    </a:cubicBezTo>
                    <a:cubicBezTo>
                      <a:pt x="5181919" y="4353374"/>
                      <a:pt x="5173872" y="4359803"/>
                      <a:pt x="5159705" y="4381669"/>
                    </a:cubicBezTo>
                    <a:cubicBezTo>
                      <a:pt x="5164209" y="4380706"/>
                      <a:pt x="5164209" y="4380706"/>
                      <a:pt x="5164209" y="4380706"/>
                    </a:cubicBezTo>
                    <a:cubicBezTo>
                      <a:pt x="5153584" y="4397105"/>
                      <a:pt x="5153584" y="4397105"/>
                      <a:pt x="5153584" y="4397105"/>
                    </a:cubicBezTo>
                    <a:cubicBezTo>
                      <a:pt x="5149080" y="4398068"/>
                      <a:pt x="5149080" y="4398068"/>
                      <a:pt x="5149080" y="4398068"/>
                    </a:cubicBezTo>
                    <a:cubicBezTo>
                      <a:pt x="5150042" y="4402571"/>
                      <a:pt x="5150042" y="4402571"/>
                      <a:pt x="5150042" y="4402571"/>
                    </a:cubicBezTo>
                    <a:cubicBezTo>
                      <a:pt x="5145539" y="4403533"/>
                      <a:pt x="5145539" y="4403533"/>
                      <a:pt x="5145539" y="4403533"/>
                    </a:cubicBezTo>
                    <a:cubicBezTo>
                      <a:pt x="5141997" y="4409000"/>
                      <a:pt x="5142959" y="4413504"/>
                      <a:pt x="5138455" y="4414466"/>
                    </a:cubicBezTo>
                    <a:cubicBezTo>
                      <a:pt x="5139417" y="4418971"/>
                      <a:pt x="5134912" y="4419933"/>
                      <a:pt x="5135875" y="4424436"/>
                    </a:cubicBezTo>
                    <a:cubicBezTo>
                      <a:pt x="5131371" y="4425399"/>
                      <a:pt x="5132334" y="4429903"/>
                      <a:pt x="5132334" y="4429903"/>
                    </a:cubicBezTo>
                    <a:cubicBezTo>
                      <a:pt x="5128792" y="4435370"/>
                      <a:pt x="5125249" y="4440835"/>
                      <a:pt x="5121707" y="4446302"/>
                    </a:cubicBezTo>
                    <a:cubicBezTo>
                      <a:pt x="5122670" y="4450806"/>
                      <a:pt x="5122670" y="4450806"/>
                      <a:pt x="5122670" y="4450806"/>
                    </a:cubicBezTo>
                    <a:cubicBezTo>
                      <a:pt x="5122670" y="4450806"/>
                      <a:pt x="5118166" y="4451768"/>
                      <a:pt x="5119128" y="4456272"/>
                    </a:cubicBezTo>
                    <a:cubicBezTo>
                      <a:pt x="5107541" y="4468167"/>
                      <a:pt x="5096915" y="4484566"/>
                      <a:pt x="5086289" y="4500965"/>
                    </a:cubicBezTo>
                    <a:cubicBezTo>
                      <a:pt x="5085327" y="4496461"/>
                      <a:pt x="5085327" y="4496461"/>
                      <a:pt x="5080824" y="4497423"/>
                    </a:cubicBezTo>
                    <a:cubicBezTo>
                      <a:pt x="5084365" y="4491957"/>
                      <a:pt x="5084365" y="4491957"/>
                      <a:pt x="5084365" y="4491957"/>
                    </a:cubicBezTo>
                    <a:cubicBezTo>
                      <a:pt x="5088869" y="4490995"/>
                      <a:pt x="5087907" y="4486491"/>
                      <a:pt x="5087907" y="4486491"/>
                    </a:cubicBezTo>
                    <a:cubicBezTo>
                      <a:pt x="5087907" y="4486491"/>
                      <a:pt x="5083403" y="4487453"/>
                      <a:pt x="5083403" y="4487453"/>
                    </a:cubicBezTo>
                    <a:cubicBezTo>
                      <a:pt x="5079862" y="4492920"/>
                      <a:pt x="5079862" y="4492920"/>
                      <a:pt x="5079862" y="4492920"/>
                    </a:cubicBezTo>
                    <a:cubicBezTo>
                      <a:pt x="5079862" y="4492920"/>
                      <a:pt x="5076319" y="4498385"/>
                      <a:pt x="5076319" y="4498385"/>
                    </a:cubicBezTo>
                    <a:cubicBezTo>
                      <a:pt x="5077282" y="4502890"/>
                      <a:pt x="5077282" y="4502890"/>
                      <a:pt x="5077282" y="4502890"/>
                    </a:cubicBezTo>
                    <a:cubicBezTo>
                      <a:pt x="5077282" y="4502890"/>
                      <a:pt x="5077282" y="4502890"/>
                      <a:pt x="5078244" y="4507394"/>
                    </a:cubicBezTo>
                    <a:cubicBezTo>
                      <a:pt x="5066656" y="4519289"/>
                      <a:pt x="5056030" y="4535688"/>
                      <a:pt x="5044443" y="4547582"/>
                    </a:cubicBezTo>
                    <a:cubicBezTo>
                      <a:pt x="5044443" y="4547582"/>
                      <a:pt x="5044443" y="4547582"/>
                      <a:pt x="5045405" y="4552086"/>
                    </a:cubicBezTo>
                    <a:cubicBezTo>
                      <a:pt x="5018688" y="4581343"/>
                      <a:pt x="4996475" y="4609636"/>
                      <a:pt x="4968796" y="4634389"/>
                    </a:cubicBezTo>
                    <a:cubicBezTo>
                      <a:pt x="4934994" y="4674578"/>
                      <a:pt x="4900232" y="4710262"/>
                      <a:pt x="4860964" y="4746909"/>
                    </a:cubicBezTo>
                    <a:cubicBezTo>
                      <a:pt x="4852918" y="4753338"/>
                      <a:pt x="4835864" y="4761691"/>
                      <a:pt x="4837789" y="4770699"/>
                    </a:cubicBezTo>
                    <a:cubicBezTo>
                      <a:pt x="4837789" y="4770699"/>
                      <a:pt x="4837789" y="4770699"/>
                      <a:pt x="4833284" y="4771662"/>
                    </a:cubicBezTo>
                    <a:cubicBezTo>
                      <a:pt x="4828781" y="4772624"/>
                      <a:pt x="4825239" y="4778090"/>
                      <a:pt x="4820735" y="4779052"/>
                    </a:cubicBezTo>
                    <a:cubicBezTo>
                      <a:pt x="4820735" y="4779052"/>
                      <a:pt x="4817192" y="4784519"/>
                      <a:pt x="4817192" y="4784519"/>
                    </a:cubicBezTo>
                    <a:cubicBezTo>
                      <a:pt x="4817192" y="4784519"/>
                      <a:pt x="4821697" y="4783556"/>
                      <a:pt x="4821697" y="4783556"/>
                    </a:cubicBezTo>
                    <a:cubicBezTo>
                      <a:pt x="4802064" y="4801880"/>
                      <a:pt x="4782430" y="4820203"/>
                      <a:pt x="4762796" y="4838527"/>
                    </a:cubicBezTo>
                    <a:cubicBezTo>
                      <a:pt x="4715484" y="4881602"/>
                      <a:pt x="4715484" y="4881602"/>
                      <a:pt x="4715484" y="4881602"/>
                    </a:cubicBezTo>
                    <a:cubicBezTo>
                      <a:pt x="4699392" y="4894460"/>
                      <a:pt x="4699392" y="4894460"/>
                      <a:pt x="4699392" y="4894460"/>
                    </a:cubicBezTo>
                    <a:cubicBezTo>
                      <a:pt x="4691345" y="4900888"/>
                      <a:pt x="4670750" y="4914708"/>
                      <a:pt x="4654658" y="4927565"/>
                    </a:cubicBezTo>
                    <a:cubicBezTo>
                      <a:pt x="4635024" y="4945888"/>
                      <a:pt x="4618932" y="4958746"/>
                      <a:pt x="4623437" y="4957784"/>
                    </a:cubicBezTo>
                    <a:cubicBezTo>
                      <a:pt x="4567115" y="5002783"/>
                      <a:pt x="4510794" y="5047783"/>
                      <a:pt x="4440960" y="5095671"/>
                    </a:cubicBezTo>
                    <a:cubicBezTo>
                      <a:pt x="4403311" y="5117843"/>
                      <a:pt x="4336057" y="5155760"/>
                      <a:pt x="4291323" y="5188865"/>
                    </a:cubicBezTo>
                    <a:cubicBezTo>
                      <a:pt x="4239199" y="5209421"/>
                      <a:pt x="4189961" y="5243488"/>
                      <a:pt x="4134296" y="5269510"/>
                    </a:cubicBezTo>
                    <a:cubicBezTo>
                      <a:pt x="4126249" y="5275939"/>
                      <a:pt x="4125287" y="5271434"/>
                      <a:pt x="4117242" y="5277863"/>
                    </a:cubicBezTo>
                    <a:cubicBezTo>
                      <a:pt x="4013954" y="5323478"/>
                      <a:pt x="3908744" y="5360084"/>
                      <a:pt x="3802571" y="5392188"/>
                    </a:cubicBezTo>
                    <a:cubicBezTo>
                      <a:pt x="3747232" y="5408720"/>
                      <a:pt x="3692538" y="5422760"/>
                      <a:pt x="3637806" y="5433865"/>
                    </a:cubicBezTo>
                    <a:lnTo>
                      <a:pt x="3560810" y="5445094"/>
                    </a:lnTo>
                    <a:lnTo>
                      <a:pt x="3576039" y="5442351"/>
                    </a:lnTo>
                    <a:cubicBezTo>
                      <a:pt x="3593372" y="5438059"/>
                      <a:pt x="3608895" y="5433565"/>
                      <a:pt x="3617903" y="5431641"/>
                    </a:cubicBezTo>
                    <a:cubicBezTo>
                      <a:pt x="3617903" y="5431641"/>
                      <a:pt x="3622408" y="5430679"/>
                      <a:pt x="3622408" y="5430679"/>
                    </a:cubicBezTo>
                    <a:cubicBezTo>
                      <a:pt x="3671952" y="5420094"/>
                      <a:pt x="3707984" y="5412396"/>
                      <a:pt x="3756567" y="5397306"/>
                    </a:cubicBezTo>
                    <a:cubicBezTo>
                      <a:pt x="3761071" y="5396344"/>
                      <a:pt x="3761071" y="5396344"/>
                      <a:pt x="3761071" y="5396344"/>
                    </a:cubicBezTo>
                    <a:cubicBezTo>
                      <a:pt x="3765576" y="5395381"/>
                      <a:pt x="3765576" y="5395381"/>
                      <a:pt x="3764613" y="5390877"/>
                    </a:cubicBezTo>
                    <a:cubicBezTo>
                      <a:pt x="3760109" y="5391839"/>
                      <a:pt x="3755605" y="5392802"/>
                      <a:pt x="3755605" y="5392802"/>
                    </a:cubicBezTo>
                    <a:cubicBezTo>
                      <a:pt x="3756567" y="5397306"/>
                      <a:pt x="3756567" y="5397306"/>
                      <a:pt x="3756567" y="5397306"/>
                    </a:cubicBezTo>
                    <a:cubicBezTo>
                      <a:pt x="3702519" y="5408853"/>
                      <a:pt x="3670990" y="5415589"/>
                      <a:pt x="3621445" y="5426174"/>
                    </a:cubicBezTo>
                    <a:cubicBezTo>
                      <a:pt x="3624986" y="5420708"/>
                      <a:pt x="3620483" y="5421670"/>
                      <a:pt x="3615016" y="5418129"/>
                    </a:cubicBezTo>
                    <a:cubicBezTo>
                      <a:pt x="3610512" y="5419091"/>
                      <a:pt x="3610512" y="5419091"/>
                      <a:pt x="3610512" y="5419091"/>
                    </a:cubicBezTo>
                    <a:cubicBezTo>
                      <a:pt x="3611474" y="5423595"/>
                      <a:pt x="3611474" y="5423595"/>
                      <a:pt x="3611474" y="5423595"/>
                    </a:cubicBezTo>
                    <a:cubicBezTo>
                      <a:pt x="3571900" y="5436759"/>
                      <a:pt x="3527514" y="5427403"/>
                      <a:pt x="3516889" y="5443802"/>
                    </a:cubicBezTo>
                    <a:cubicBezTo>
                      <a:pt x="3517851" y="5448307"/>
                      <a:pt x="3517851" y="5448307"/>
                      <a:pt x="3517851" y="5448307"/>
                    </a:cubicBezTo>
                    <a:cubicBezTo>
                      <a:pt x="3512384" y="5444765"/>
                      <a:pt x="3503377" y="5446689"/>
                      <a:pt x="3498872" y="5447651"/>
                    </a:cubicBezTo>
                    <a:cubicBezTo>
                      <a:pt x="3494368" y="5448614"/>
                      <a:pt x="3489865" y="5449576"/>
                      <a:pt x="3489865" y="5449576"/>
                    </a:cubicBezTo>
                    <a:cubicBezTo>
                      <a:pt x="3488902" y="5445073"/>
                      <a:pt x="3486978" y="5436064"/>
                      <a:pt x="3490519" y="5430598"/>
                    </a:cubicBezTo>
                    <a:cubicBezTo>
                      <a:pt x="3495023" y="5429636"/>
                      <a:pt x="3504032" y="5427711"/>
                      <a:pt x="3508535" y="5426749"/>
                    </a:cubicBezTo>
                    <a:cubicBezTo>
                      <a:pt x="3517544" y="5424825"/>
                      <a:pt x="3527514" y="5427403"/>
                      <a:pt x="3535561" y="5420975"/>
                    </a:cubicBezTo>
                    <a:cubicBezTo>
                      <a:pt x="3535561" y="5420975"/>
                      <a:pt x="3540064" y="5420013"/>
                      <a:pt x="3540064" y="5420013"/>
                    </a:cubicBezTo>
                    <a:cubicBezTo>
                      <a:pt x="3540064" y="5420013"/>
                      <a:pt x="3540064" y="5420013"/>
                      <a:pt x="3544568" y="5419051"/>
                    </a:cubicBezTo>
                    <a:cubicBezTo>
                      <a:pt x="3549073" y="5418089"/>
                      <a:pt x="3549073" y="5418089"/>
                      <a:pt x="3553577" y="5417126"/>
                    </a:cubicBezTo>
                    <a:cubicBezTo>
                      <a:pt x="3558080" y="5416164"/>
                      <a:pt x="3558080" y="5416164"/>
                      <a:pt x="3558080" y="5416164"/>
                    </a:cubicBezTo>
                    <a:cubicBezTo>
                      <a:pt x="3558080" y="5416164"/>
                      <a:pt x="3557118" y="5411660"/>
                      <a:pt x="3552615" y="5412622"/>
                    </a:cubicBezTo>
                    <a:cubicBezTo>
                      <a:pt x="3548110" y="5413584"/>
                      <a:pt x="3543606" y="5414547"/>
                      <a:pt x="3543606" y="5414547"/>
                    </a:cubicBezTo>
                    <a:cubicBezTo>
                      <a:pt x="3539102" y="5415509"/>
                      <a:pt x="3539102" y="5415509"/>
                      <a:pt x="3539102" y="5415509"/>
                    </a:cubicBezTo>
                    <a:cubicBezTo>
                      <a:pt x="3542644" y="5410042"/>
                      <a:pt x="3538139" y="5411005"/>
                      <a:pt x="3538139" y="5411005"/>
                    </a:cubicBezTo>
                    <a:cubicBezTo>
                      <a:pt x="3533636" y="5411967"/>
                      <a:pt x="3533636" y="5411967"/>
                      <a:pt x="3533636" y="5411967"/>
                    </a:cubicBezTo>
                    <a:cubicBezTo>
                      <a:pt x="3533636" y="5411967"/>
                      <a:pt x="3529132" y="5412929"/>
                      <a:pt x="3529132" y="5412929"/>
                    </a:cubicBezTo>
                    <a:cubicBezTo>
                      <a:pt x="3530094" y="5417433"/>
                      <a:pt x="3530094" y="5417433"/>
                      <a:pt x="3530094" y="5417433"/>
                    </a:cubicBezTo>
                    <a:cubicBezTo>
                      <a:pt x="3526552" y="5422900"/>
                      <a:pt x="3516582" y="5420320"/>
                      <a:pt x="3507573" y="5422245"/>
                    </a:cubicBezTo>
                    <a:cubicBezTo>
                      <a:pt x="3503070" y="5423207"/>
                      <a:pt x="3498565" y="5424169"/>
                      <a:pt x="3489557" y="5426094"/>
                    </a:cubicBezTo>
                    <a:cubicBezTo>
                      <a:pt x="3462533" y="5431868"/>
                      <a:pt x="3462533" y="5431868"/>
                      <a:pt x="3462533" y="5431868"/>
                    </a:cubicBezTo>
                    <a:cubicBezTo>
                      <a:pt x="3457066" y="5428326"/>
                      <a:pt x="3458028" y="5432830"/>
                      <a:pt x="3458028" y="5432830"/>
                    </a:cubicBezTo>
                    <a:cubicBezTo>
                      <a:pt x="3458028" y="5432830"/>
                      <a:pt x="3458991" y="5437334"/>
                      <a:pt x="3463495" y="5436372"/>
                    </a:cubicBezTo>
                    <a:cubicBezTo>
                      <a:pt x="3481511" y="5432523"/>
                      <a:pt x="3481511" y="5432523"/>
                      <a:pt x="3481511" y="5432523"/>
                    </a:cubicBezTo>
                    <a:cubicBezTo>
                      <a:pt x="3477969" y="5437988"/>
                      <a:pt x="3475389" y="5447960"/>
                      <a:pt x="3476352" y="5452463"/>
                    </a:cubicBezTo>
                    <a:cubicBezTo>
                      <a:pt x="3471848" y="5453425"/>
                      <a:pt x="3467344" y="5454387"/>
                      <a:pt x="3467344" y="5454387"/>
                    </a:cubicBezTo>
                    <a:cubicBezTo>
                      <a:pt x="3462839" y="5455350"/>
                      <a:pt x="3462839" y="5455350"/>
                      <a:pt x="3462839" y="5455350"/>
                    </a:cubicBezTo>
                    <a:cubicBezTo>
                      <a:pt x="3466382" y="5449884"/>
                      <a:pt x="3466382" y="5449884"/>
                      <a:pt x="3466382" y="5449884"/>
                    </a:cubicBezTo>
                    <a:cubicBezTo>
                      <a:pt x="3466382" y="5449884"/>
                      <a:pt x="3461877" y="5450846"/>
                      <a:pt x="3460915" y="5446342"/>
                    </a:cubicBezTo>
                    <a:cubicBezTo>
                      <a:pt x="3456412" y="5447304"/>
                      <a:pt x="3457374" y="5451808"/>
                      <a:pt x="3452870" y="5452771"/>
                    </a:cubicBezTo>
                    <a:cubicBezTo>
                      <a:pt x="3452870" y="5452771"/>
                      <a:pt x="3448365" y="5453733"/>
                      <a:pt x="3448365" y="5453733"/>
                    </a:cubicBezTo>
                    <a:cubicBezTo>
                      <a:pt x="3443861" y="5454695"/>
                      <a:pt x="3438395" y="5451153"/>
                      <a:pt x="3429387" y="5453078"/>
                    </a:cubicBezTo>
                    <a:cubicBezTo>
                      <a:pt x="3411370" y="5456927"/>
                      <a:pt x="3432929" y="5447611"/>
                      <a:pt x="3418454" y="5445995"/>
                    </a:cubicBezTo>
                    <a:cubicBezTo>
                      <a:pt x="3411370" y="5456927"/>
                      <a:pt x="3395934" y="5450806"/>
                      <a:pt x="3385964" y="5448226"/>
                    </a:cubicBezTo>
                    <a:cubicBezTo>
                      <a:pt x="3386926" y="5452731"/>
                      <a:pt x="3387888" y="5457234"/>
                      <a:pt x="3383384" y="5458196"/>
                    </a:cubicBezTo>
                    <a:cubicBezTo>
                      <a:pt x="3382422" y="5453693"/>
                      <a:pt x="3381459" y="5449188"/>
                      <a:pt x="3376955" y="5450151"/>
                    </a:cubicBezTo>
                    <a:cubicBezTo>
                      <a:pt x="3373414" y="5455617"/>
                      <a:pt x="3359901" y="5458504"/>
                      <a:pt x="3350893" y="5460429"/>
                    </a:cubicBezTo>
                    <a:cubicBezTo>
                      <a:pt x="3353473" y="5450458"/>
                      <a:pt x="3321944" y="5457194"/>
                      <a:pt x="3318402" y="5462660"/>
                    </a:cubicBezTo>
                    <a:cubicBezTo>
                      <a:pt x="3313898" y="5463623"/>
                      <a:pt x="3313898" y="5463623"/>
                      <a:pt x="3313898" y="5463623"/>
                    </a:cubicBezTo>
                    <a:cubicBezTo>
                      <a:pt x="3300386" y="5466509"/>
                      <a:pt x="3311973" y="5454614"/>
                      <a:pt x="3298461" y="5457501"/>
                    </a:cubicBezTo>
                    <a:cubicBezTo>
                      <a:pt x="3290416" y="5463930"/>
                      <a:pt x="3286874" y="5469396"/>
                      <a:pt x="3263391" y="5469703"/>
                    </a:cubicBezTo>
                    <a:cubicBezTo>
                      <a:pt x="3253421" y="5467123"/>
                      <a:pt x="3238946" y="5465507"/>
                      <a:pt x="3225433" y="5468394"/>
                    </a:cubicBezTo>
                    <a:cubicBezTo>
                      <a:pt x="3220930" y="5469356"/>
                      <a:pt x="3211921" y="5471281"/>
                      <a:pt x="3206456" y="5467738"/>
                    </a:cubicBezTo>
                    <a:cubicBezTo>
                      <a:pt x="3178468" y="5469008"/>
                      <a:pt x="3200989" y="5464196"/>
                      <a:pt x="3181048" y="5459038"/>
                    </a:cubicBezTo>
                    <a:cubicBezTo>
                      <a:pt x="3164956" y="5471895"/>
                      <a:pt x="3105133" y="5456418"/>
                      <a:pt x="3088079" y="5464771"/>
                    </a:cubicBezTo>
                    <a:cubicBezTo>
                      <a:pt x="3108020" y="5469930"/>
                      <a:pt x="3070064" y="5468620"/>
                      <a:pt x="3070064" y="5468620"/>
                    </a:cubicBezTo>
                    <a:cubicBezTo>
                      <a:pt x="3065559" y="5469583"/>
                      <a:pt x="3061055" y="5470545"/>
                      <a:pt x="3056551" y="5471507"/>
                    </a:cubicBezTo>
                    <a:cubicBezTo>
                      <a:pt x="2999616" y="5469542"/>
                      <a:pt x="2967125" y="5471774"/>
                      <a:pt x="2934326" y="5450524"/>
                    </a:cubicBezTo>
                    <a:cubicBezTo>
                      <a:pt x="2931747" y="5460493"/>
                      <a:pt x="2895408" y="5444710"/>
                      <a:pt x="2882857" y="5452101"/>
                    </a:cubicBezTo>
                    <a:cubicBezTo>
                      <a:pt x="2892828" y="5454680"/>
                      <a:pt x="2858412" y="5447903"/>
                      <a:pt x="2853908" y="5448866"/>
                    </a:cubicBezTo>
                    <a:cubicBezTo>
                      <a:pt x="2853908" y="5448866"/>
                      <a:pt x="2858412" y="5447903"/>
                      <a:pt x="2858412" y="5447903"/>
                    </a:cubicBezTo>
                    <a:cubicBezTo>
                      <a:pt x="2821417" y="5451098"/>
                      <a:pt x="2791506" y="5443359"/>
                      <a:pt x="2748082" y="5438507"/>
                    </a:cubicBezTo>
                    <a:cubicBezTo>
                      <a:pt x="2759016" y="5445591"/>
                      <a:pt x="2732646" y="5432386"/>
                      <a:pt x="2730066" y="5442356"/>
                    </a:cubicBezTo>
                    <a:cubicBezTo>
                      <a:pt x="2728141" y="5433349"/>
                      <a:pt x="2711087" y="5441702"/>
                      <a:pt x="2695651" y="5435580"/>
                    </a:cubicBezTo>
                    <a:cubicBezTo>
                      <a:pt x="2714629" y="5436236"/>
                      <a:pt x="2700810" y="5415640"/>
                      <a:pt x="2699193" y="5430115"/>
                    </a:cubicBezTo>
                    <a:cubicBezTo>
                      <a:pt x="2671206" y="5431384"/>
                      <a:pt x="2644837" y="5418179"/>
                      <a:pt x="2625858" y="5417524"/>
                    </a:cubicBezTo>
                    <a:cubicBezTo>
                      <a:pt x="2636790" y="5424608"/>
                      <a:pt x="2606879" y="5416869"/>
                      <a:pt x="2592405" y="5415252"/>
                    </a:cubicBezTo>
                    <a:cubicBezTo>
                      <a:pt x="2592405" y="5415252"/>
                      <a:pt x="2596909" y="5414289"/>
                      <a:pt x="2601413" y="5413327"/>
                    </a:cubicBezTo>
                    <a:cubicBezTo>
                      <a:pt x="2566997" y="5406551"/>
                      <a:pt x="2548018" y="5405896"/>
                      <a:pt x="2528079" y="5400737"/>
                    </a:cubicBezTo>
                    <a:cubicBezTo>
                      <a:pt x="2508137" y="5395578"/>
                      <a:pt x="2489159" y="5394923"/>
                      <a:pt x="2448315" y="5380101"/>
                    </a:cubicBezTo>
                    <a:cubicBezTo>
                      <a:pt x="2448315" y="5380101"/>
                      <a:pt x="2457322" y="5378176"/>
                      <a:pt x="2442848" y="5376560"/>
                    </a:cubicBezTo>
                    <a:cubicBezTo>
                      <a:pt x="2428374" y="5374942"/>
                      <a:pt x="2449277" y="5384605"/>
                      <a:pt x="2429336" y="5379447"/>
                    </a:cubicBezTo>
                    <a:cubicBezTo>
                      <a:pt x="2412937" y="5368821"/>
                      <a:pt x="2398463" y="5367204"/>
                      <a:pt x="2384951" y="5370091"/>
                    </a:cubicBezTo>
                    <a:cubicBezTo>
                      <a:pt x="2373055" y="5358503"/>
                      <a:pt x="2374017" y="5363006"/>
                      <a:pt x="2372093" y="5353999"/>
                    </a:cubicBezTo>
                    <a:cubicBezTo>
                      <a:pt x="2363085" y="5355923"/>
                      <a:pt x="2358581" y="5356886"/>
                      <a:pt x="2344107" y="5355268"/>
                    </a:cubicBezTo>
                    <a:cubicBezTo>
                      <a:pt x="2343144" y="5350765"/>
                      <a:pt x="2353114" y="5353344"/>
                      <a:pt x="2343144" y="5350765"/>
                    </a:cubicBezTo>
                    <a:cubicBezTo>
                      <a:pt x="2324166" y="5350109"/>
                      <a:pt x="2301338" y="5331439"/>
                      <a:pt x="2273352" y="5332708"/>
                    </a:cubicBezTo>
                    <a:cubicBezTo>
                      <a:pt x="2271427" y="5323699"/>
                      <a:pt x="2287826" y="5334326"/>
                      <a:pt x="2292330" y="5333363"/>
                    </a:cubicBezTo>
                    <a:cubicBezTo>
                      <a:pt x="2270465" y="5319196"/>
                      <a:pt x="2247944" y="5324007"/>
                      <a:pt x="2235087" y="5307915"/>
                    </a:cubicBezTo>
                    <a:cubicBezTo>
                      <a:pt x="2226078" y="5309840"/>
                      <a:pt x="2246982" y="5319503"/>
                      <a:pt x="2231545" y="5313382"/>
                    </a:cubicBezTo>
                    <a:cubicBezTo>
                      <a:pt x="2236049" y="5312420"/>
                      <a:pt x="2229620" y="5304373"/>
                      <a:pt x="2215146" y="5302757"/>
                    </a:cubicBezTo>
                    <a:cubicBezTo>
                      <a:pt x="2202596" y="5310147"/>
                      <a:pt x="2178806" y="5286972"/>
                      <a:pt x="2180731" y="5295981"/>
                    </a:cubicBezTo>
                    <a:cubicBezTo>
                      <a:pt x="2175264" y="5292439"/>
                      <a:pt x="2169798" y="5288897"/>
                      <a:pt x="2164331" y="5285355"/>
                    </a:cubicBezTo>
                    <a:cubicBezTo>
                      <a:pt x="2164331" y="5285355"/>
                      <a:pt x="2164331" y="5285355"/>
                      <a:pt x="2159828" y="5286317"/>
                    </a:cubicBezTo>
                    <a:cubicBezTo>
                      <a:pt x="2165293" y="5289859"/>
                      <a:pt x="2170760" y="5293401"/>
                      <a:pt x="2170760" y="5293401"/>
                    </a:cubicBezTo>
                    <a:cubicBezTo>
                      <a:pt x="2156286" y="5291783"/>
                      <a:pt x="2144391" y="5280196"/>
                      <a:pt x="2132496" y="5268608"/>
                    </a:cubicBezTo>
                    <a:cubicBezTo>
                      <a:pt x="2128954" y="5274075"/>
                      <a:pt x="2123488" y="5270533"/>
                      <a:pt x="2117059" y="5262487"/>
                    </a:cubicBezTo>
                    <a:cubicBezTo>
                      <a:pt x="2108050" y="5264412"/>
                      <a:pt x="2114479" y="5272458"/>
                      <a:pt x="2119946" y="5276000"/>
                    </a:cubicBezTo>
                    <a:cubicBezTo>
                      <a:pt x="2115441" y="5276962"/>
                      <a:pt x="2115441" y="5276962"/>
                      <a:pt x="2115441" y="5276962"/>
                    </a:cubicBezTo>
                    <a:cubicBezTo>
                      <a:pt x="2109012" y="5268916"/>
                      <a:pt x="2084568" y="5264719"/>
                      <a:pt x="2083606" y="5260215"/>
                    </a:cubicBezTo>
                    <a:cubicBezTo>
                      <a:pt x="2082644" y="5255711"/>
                      <a:pt x="2082644" y="5255711"/>
                      <a:pt x="2082644" y="5255711"/>
                    </a:cubicBezTo>
                    <a:cubicBezTo>
                      <a:pt x="2088110" y="5259252"/>
                      <a:pt x="2092614" y="5258290"/>
                      <a:pt x="2092614" y="5258290"/>
                    </a:cubicBezTo>
                    <a:cubicBezTo>
                      <a:pt x="2098080" y="5261832"/>
                      <a:pt x="2098080" y="5261832"/>
                      <a:pt x="2098080" y="5261832"/>
                    </a:cubicBezTo>
                    <a:cubicBezTo>
                      <a:pt x="2102585" y="5260870"/>
                      <a:pt x="2097118" y="5257328"/>
                      <a:pt x="2097118" y="5257328"/>
                    </a:cubicBezTo>
                    <a:cubicBezTo>
                      <a:pt x="2091652" y="5253787"/>
                      <a:pt x="2086186" y="5250245"/>
                      <a:pt x="2081681" y="5251207"/>
                    </a:cubicBezTo>
                    <a:cubicBezTo>
                      <a:pt x="2085223" y="5245740"/>
                      <a:pt x="2037295" y="5241851"/>
                      <a:pt x="2059816" y="5237040"/>
                    </a:cubicBezTo>
                    <a:cubicBezTo>
                      <a:pt x="2045342" y="5235422"/>
                      <a:pt x="2029905" y="5229301"/>
                      <a:pt x="2014467" y="5223180"/>
                    </a:cubicBezTo>
                    <a:cubicBezTo>
                      <a:pt x="2003535" y="5216096"/>
                      <a:pt x="1992603" y="5209013"/>
                      <a:pt x="1987136" y="5205471"/>
                    </a:cubicBezTo>
                    <a:cubicBezTo>
                      <a:pt x="1986174" y="5200967"/>
                      <a:pt x="1986174" y="5200967"/>
                      <a:pt x="1981670" y="5201929"/>
                    </a:cubicBezTo>
                    <a:cubicBezTo>
                      <a:pt x="1981670" y="5201929"/>
                      <a:pt x="1980707" y="5197426"/>
                      <a:pt x="1977165" y="5202891"/>
                    </a:cubicBezTo>
                    <a:cubicBezTo>
                      <a:pt x="1955300" y="5188725"/>
                      <a:pt x="1917036" y="5163932"/>
                      <a:pt x="1895171" y="5149765"/>
                    </a:cubicBezTo>
                    <a:cubicBezTo>
                      <a:pt x="1884238" y="5142682"/>
                      <a:pt x="1876847" y="5130132"/>
                      <a:pt x="1865914" y="5123048"/>
                    </a:cubicBezTo>
                    <a:cubicBezTo>
                      <a:pt x="1815754" y="5086668"/>
                      <a:pt x="1758511" y="5061221"/>
                      <a:pt x="1715436" y="5013908"/>
                    </a:cubicBezTo>
                    <a:cubicBezTo>
                      <a:pt x="1663659" y="4992003"/>
                      <a:pt x="1636982" y="4955315"/>
                      <a:pt x="1588748" y="4927943"/>
                    </a:cubicBezTo>
                    <a:cubicBezTo>
                      <a:pt x="1595177" y="4935989"/>
                      <a:pt x="1601605" y="4944035"/>
                      <a:pt x="1598064" y="4949501"/>
                    </a:cubicBezTo>
                    <a:cubicBezTo>
                      <a:pt x="1581664" y="4938876"/>
                      <a:pt x="1576198" y="4935335"/>
                      <a:pt x="1564303" y="4923746"/>
                    </a:cubicBezTo>
                    <a:cubicBezTo>
                      <a:pt x="1558836" y="4920205"/>
                      <a:pt x="1553371" y="4916663"/>
                      <a:pt x="1547904" y="4913121"/>
                    </a:cubicBezTo>
                    <a:cubicBezTo>
                      <a:pt x="1546942" y="4908617"/>
                      <a:pt x="1545017" y="4899609"/>
                      <a:pt x="1545979" y="4904113"/>
                    </a:cubicBezTo>
                    <a:cubicBezTo>
                      <a:pt x="1539551" y="4896067"/>
                      <a:pt x="1540513" y="4900571"/>
                      <a:pt x="1541475" y="4905075"/>
                    </a:cubicBezTo>
                    <a:cubicBezTo>
                      <a:pt x="1507715" y="4879321"/>
                      <a:pt x="1520265" y="4871929"/>
                      <a:pt x="1523807" y="4866464"/>
                    </a:cubicBezTo>
                    <a:cubicBezTo>
                      <a:pt x="1522845" y="4861959"/>
                      <a:pt x="1522845" y="4861959"/>
                      <a:pt x="1517378" y="4858417"/>
                    </a:cubicBezTo>
                    <a:cubicBezTo>
                      <a:pt x="1517378" y="4858417"/>
                      <a:pt x="1515454" y="4849410"/>
                      <a:pt x="1511912" y="4854876"/>
                    </a:cubicBezTo>
                    <a:cubicBezTo>
                      <a:pt x="1511912" y="4854876"/>
                      <a:pt x="1510949" y="4850372"/>
                      <a:pt x="1506446" y="4851334"/>
                    </a:cubicBezTo>
                    <a:cubicBezTo>
                      <a:pt x="1513529" y="4840401"/>
                      <a:pt x="1492626" y="4830738"/>
                      <a:pt x="1483618" y="4832662"/>
                    </a:cubicBezTo>
                    <a:cubicBezTo>
                      <a:pt x="1482656" y="4828159"/>
                      <a:pt x="1478151" y="4829121"/>
                      <a:pt x="1478151" y="4829121"/>
                    </a:cubicBezTo>
                    <a:cubicBezTo>
                      <a:pt x="1473647" y="4830084"/>
                      <a:pt x="1473647" y="4830084"/>
                      <a:pt x="1479114" y="4833625"/>
                    </a:cubicBezTo>
                    <a:cubicBezTo>
                      <a:pt x="1480076" y="4838129"/>
                      <a:pt x="1485543" y="4841671"/>
                      <a:pt x="1485543" y="4841671"/>
                    </a:cubicBezTo>
                    <a:cubicBezTo>
                      <a:pt x="1482000" y="4847137"/>
                      <a:pt x="1458210" y="4823962"/>
                      <a:pt x="1462060" y="4841978"/>
                    </a:cubicBezTo>
                    <a:cubicBezTo>
                      <a:pt x="1461097" y="4837474"/>
                      <a:pt x="1461097" y="4837474"/>
                      <a:pt x="1461097" y="4837474"/>
                    </a:cubicBezTo>
                    <a:cubicBezTo>
                      <a:pt x="1442774" y="4817841"/>
                      <a:pt x="1394232" y="4766987"/>
                      <a:pt x="1435076" y="4781808"/>
                    </a:cubicBezTo>
                    <a:cubicBezTo>
                      <a:pt x="1434114" y="4777305"/>
                      <a:pt x="1434114" y="4777305"/>
                      <a:pt x="1429609" y="4778267"/>
                    </a:cubicBezTo>
                    <a:cubicBezTo>
                      <a:pt x="1428647" y="4773763"/>
                      <a:pt x="1428647" y="4773763"/>
                      <a:pt x="1428647" y="4773763"/>
                    </a:cubicBezTo>
                    <a:cubicBezTo>
                      <a:pt x="1415790" y="4757671"/>
                      <a:pt x="1404857" y="4750588"/>
                      <a:pt x="1391038" y="4729991"/>
                    </a:cubicBezTo>
                    <a:cubicBezTo>
                      <a:pt x="1388458" y="4739962"/>
                      <a:pt x="1369172" y="4715825"/>
                      <a:pt x="1363706" y="4712283"/>
                    </a:cubicBezTo>
                    <a:cubicBezTo>
                      <a:pt x="1363706" y="4712283"/>
                      <a:pt x="1363706" y="4712283"/>
                      <a:pt x="1362744" y="4707779"/>
                    </a:cubicBezTo>
                    <a:cubicBezTo>
                      <a:pt x="1362744" y="4707779"/>
                      <a:pt x="1358239" y="4708741"/>
                      <a:pt x="1358239" y="4708741"/>
                    </a:cubicBezTo>
                    <a:cubicBezTo>
                      <a:pt x="1352773" y="4705200"/>
                      <a:pt x="1352773" y="4705200"/>
                      <a:pt x="1347307" y="4701658"/>
                    </a:cubicBezTo>
                    <a:cubicBezTo>
                      <a:pt x="1348269" y="4706162"/>
                      <a:pt x="1348269" y="4706162"/>
                      <a:pt x="1348269" y="4706162"/>
                    </a:cubicBezTo>
                    <a:cubicBezTo>
                      <a:pt x="1353736" y="4709703"/>
                      <a:pt x="1353736" y="4709703"/>
                      <a:pt x="1354698" y="4714207"/>
                    </a:cubicBezTo>
                    <a:cubicBezTo>
                      <a:pt x="1354698" y="4714207"/>
                      <a:pt x="1344727" y="4711628"/>
                      <a:pt x="1338299" y="4703582"/>
                    </a:cubicBezTo>
                    <a:cubicBezTo>
                      <a:pt x="1332832" y="4700040"/>
                      <a:pt x="1321899" y="4692957"/>
                      <a:pt x="1318358" y="4698423"/>
                    </a:cubicBezTo>
                    <a:cubicBezTo>
                      <a:pt x="1316434" y="4689415"/>
                      <a:pt x="1310005" y="4681370"/>
                      <a:pt x="1303576" y="4673323"/>
                    </a:cubicBezTo>
                    <a:cubicBezTo>
                      <a:pt x="1308080" y="4672361"/>
                      <a:pt x="1308080" y="4672361"/>
                      <a:pt x="1308080" y="4672361"/>
                    </a:cubicBezTo>
                    <a:cubicBezTo>
                      <a:pt x="1307118" y="4667857"/>
                      <a:pt x="1307118" y="4667857"/>
                      <a:pt x="1307118" y="4667857"/>
                    </a:cubicBezTo>
                    <a:cubicBezTo>
                      <a:pt x="1307118" y="4667857"/>
                      <a:pt x="1306156" y="4663353"/>
                      <a:pt x="1301651" y="4664315"/>
                    </a:cubicBezTo>
                    <a:cubicBezTo>
                      <a:pt x="1300689" y="4659811"/>
                      <a:pt x="1295223" y="4656270"/>
                      <a:pt x="1294261" y="4651766"/>
                    </a:cubicBezTo>
                    <a:cubicBezTo>
                      <a:pt x="1289757" y="4652728"/>
                      <a:pt x="1288794" y="4648223"/>
                      <a:pt x="1288794" y="4648223"/>
                    </a:cubicBezTo>
                    <a:cubicBezTo>
                      <a:pt x="1282366" y="4640178"/>
                      <a:pt x="1281403" y="4635674"/>
                      <a:pt x="1284945" y="4630207"/>
                    </a:cubicBezTo>
                    <a:cubicBezTo>
                      <a:pt x="1292336" y="4642757"/>
                      <a:pt x="1298764" y="4650803"/>
                      <a:pt x="1303269" y="4649841"/>
                    </a:cubicBezTo>
                    <a:cubicBezTo>
                      <a:pt x="1296840" y="4641795"/>
                      <a:pt x="1301344" y="4640832"/>
                      <a:pt x="1300382" y="4636329"/>
                    </a:cubicBezTo>
                    <a:cubicBezTo>
                      <a:pt x="1294915" y="4632787"/>
                      <a:pt x="1293953" y="4628283"/>
                      <a:pt x="1288488" y="4624741"/>
                    </a:cubicBezTo>
                    <a:cubicBezTo>
                      <a:pt x="1272743" y="4595138"/>
                      <a:pt x="1250571" y="4557488"/>
                      <a:pt x="1225818" y="4529809"/>
                    </a:cubicBezTo>
                    <a:cubicBezTo>
                      <a:pt x="1213924" y="4518221"/>
                      <a:pt x="1196561" y="4503092"/>
                      <a:pt x="1185629" y="4496009"/>
                    </a:cubicBezTo>
                    <a:cubicBezTo>
                      <a:pt x="1184667" y="4491504"/>
                      <a:pt x="1184667" y="4491504"/>
                      <a:pt x="1189171" y="4490542"/>
                    </a:cubicBezTo>
                    <a:cubicBezTo>
                      <a:pt x="1188209" y="4486037"/>
                      <a:pt x="1188209" y="4486037"/>
                      <a:pt x="1182742" y="4482495"/>
                    </a:cubicBezTo>
                    <a:cubicBezTo>
                      <a:pt x="1181780" y="4477992"/>
                      <a:pt x="1177276" y="4478954"/>
                      <a:pt x="1177276" y="4478954"/>
                    </a:cubicBezTo>
                    <a:cubicBezTo>
                      <a:pt x="1177276" y="4478954"/>
                      <a:pt x="1178238" y="4483458"/>
                      <a:pt x="1178238" y="4483458"/>
                    </a:cubicBezTo>
                    <a:cubicBezTo>
                      <a:pt x="1172772" y="4479917"/>
                      <a:pt x="1171809" y="4475412"/>
                      <a:pt x="1166343" y="4471870"/>
                    </a:cubicBezTo>
                    <a:cubicBezTo>
                      <a:pt x="1166343" y="4471870"/>
                      <a:pt x="1165381" y="4467367"/>
                      <a:pt x="1169885" y="4466405"/>
                    </a:cubicBezTo>
                    <a:cubicBezTo>
                      <a:pt x="1157990" y="4454817"/>
                      <a:pt x="1146096" y="4443229"/>
                      <a:pt x="1139667" y="4435183"/>
                    </a:cubicBezTo>
                    <a:cubicBezTo>
                      <a:pt x="1139667" y="4435183"/>
                      <a:pt x="1139667" y="4435183"/>
                      <a:pt x="1138704" y="4430679"/>
                    </a:cubicBezTo>
                    <a:cubicBezTo>
                      <a:pt x="1138704" y="4430679"/>
                      <a:pt x="1134200" y="4431641"/>
                      <a:pt x="1134200" y="4431641"/>
                    </a:cubicBezTo>
                    <a:cubicBezTo>
                      <a:pt x="1129696" y="4432603"/>
                      <a:pt x="1129696" y="4432603"/>
                      <a:pt x="1129696" y="4432603"/>
                    </a:cubicBezTo>
                    <a:cubicBezTo>
                      <a:pt x="1129696" y="4432603"/>
                      <a:pt x="1129696" y="4432603"/>
                      <a:pt x="1128734" y="4428100"/>
                    </a:cubicBezTo>
                    <a:cubicBezTo>
                      <a:pt x="1123268" y="4424558"/>
                      <a:pt x="1118764" y="4425520"/>
                      <a:pt x="1118764" y="4425520"/>
                    </a:cubicBezTo>
                    <a:lnTo>
                      <a:pt x="1120688" y="4434529"/>
                    </a:lnTo>
                    <a:lnTo>
                      <a:pt x="1115221" y="4430987"/>
                    </a:lnTo>
                    <a:cubicBezTo>
                      <a:pt x="1108794" y="4422940"/>
                      <a:pt x="1095936" y="4406849"/>
                      <a:pt x="1091431" y="4407812"/>
                    </a:cubicBezTo>
                    <a:cubicBezTo>
                      <a:pt x="1070221" y="4374666"/>
                      <a:pt x="1076650" y="4382711"/>
                      <a:pt x="1073763" y="4369199"/>
                    </a:cubicBezTo>
                    <a:cubicBezTo>
                      <a:pt x="1059943" y="4348604"/>
                      <a:pt x="1072146" y="4383673"/>
                      <a:pt x="1063792" y="4366620"/>
                    </a:cubicBezTo>
                    <a:cubicBezTo>
                      <a:pt x="1062830" y="4362116"/>
                      <a:pt x="1069915" y="4351183"/>
                      <a:pt x="1058981" y="4344100"/>
                    </a:cubicBezTo>
                    <a:cubicBezTo>
                      <a:pt x="1060906" y="4353108"/>
                      <a:pt x="1057364" y="4358574"/>
                      <a:pt x="1050936" y="4350528"/>
                    </a:cubicBezTo>
                    <a:cubicBezTo>
                      <a:pt x="1056402" y="4354070"/>
                      <a:pt x="1052553" y="4336054"/>
                      <a:pt x="1048049" y="4337016"/>
                    </a:cubicBezTo>
                    <a:cubicBezTo>
                      <a:pt x="1031650" y="4326391"/>
                      <a:pt x="1013674" y="4264296"/>
                      <a:pt x="988922" y="4236617"/>
                    </a:cubicBezTo>
                    <a:cubicBezTo>
                      <a:pt x="996006" y="4225685"/>
                      <a:pt x="979606" y="4215060"/>
                      <a:pt x="981224" y="4200585"/>
                    </a:cubicBezTo>
                    <a:cubicBezTo>
                      <a:pt x="974140" y="4211517"/>
                      <a:pt x="955509" y="4168401"/>
                      <a:pt x="970291" y="4193501"/>
                    </a:cubicBezTo>
                    <a:cubicBezTo>
                      <a:pt x="962900" y="4180951"/>
                      <a:pt x="956471" y="4172906"/>
                      <a:pt x="953584" y="4159394"/>
                    </a:cubicBezTo>
                    <a:cubicBezTo>
                      <a:pt x="950043" y="4164859"/>
                      <a:pt x="951968" y="4173868"/>
                      <a:pt x="943614" y="4156814"/>
                    </a:cubicBezTo>
                    <a:cubicBezTo>
                      <a:pt x="943614" y="4156814"/>
                      <a:pt x="948119" y="4155851"/>
                      <a:pt x="947156" y="4151347"/>
                    </a:cubicBezTo>
                    <a:cubicBezTo>
                      <a:pt x="932681" y="4149731"/>
                      <a:pt x="938496" y="4110811"/>
                      <a:pt x="918555" y="4105652"/>
                    </a:cubicBezTo>
                    <a:cubicBezTo>
                      <a:pt x="925638" y="4094719"/>
                      <a:pt x="903773" y="4080553"/>
                      <a:pt x="910857" y="4069620"/>
                    </a:cubicBezTo>
                    <a:cubicBezTo>
                      <a:pt x="904428" y="4061574"/>
                      <a:pt x="899924" y="4062536"/>
                      <a:pt x="892533" y="4049987"/>
                    </a:cubicBezTo>
                    <a:cubicBezTo>
                      <a:pt x="908932" y="4060612"/>
                      <a:pt x="888684" y="4031970"/>
                      <a:pt x="891263" y="4022000"/>
                    </a:cubicBezTo>
                    <a:cubicBezTo>
                      <a:pt x="875826" y="4015878"/>
                      <a:pt x="878099" y="3982425"/>
                      <a:pt x="869091" y="3984350"/>
                    </a:cubicBezTo>
                    <a:cubicBezTo>
                      <a:pt x="866204" y="3970838"/>
                      <a:pt x="866204" y="3970838"/>
                      <a:pt x="873595" y="3983387"/>
                    </a:cubicBezTo>
                    <a:cubicBezTo>
                      <a:pt x="865242" y="3966334"/>
                      <a:pt x="855926" y="3944776"/>
                      <a:pt x="852077" y="3926760"/>
                    </a:cubicBezTo>
                    <a:cubicBezTo>
                      <a:pt x="857543" y="3930302"/>
                      <a:pt x="858506" y="3934806"/>
                      <a:pt x="863010" y="3933844"/>
                    </a:cubicBezTo>
                    <a:lnTo>
                      <a:pt x="869247" y="3944432"/>
                    </a:lnTo>
                    <a:lnTo>
                      <a:pt x="868668" y="3952062"/>
                    </a:lnTo>
                    <a:cubicBezTo>
                      <a:pt x="868706" y="3954997"/>
                      <a:pt x="867822" y="3956363"/>
                      <a:pt x="862355" y="3952821"/>
                    </a:cubicBezTo>
                    <a:cubicBezTo>
                      <a:pt x="868784" y="3960868"/>
                      <a:pt x="870708" y="3969875"/>
                      <a:pt x="875212" y="3968913"/>
                    </a:cubicBezTo>
                    <a:cubicBezTo>
                      <a:pt x="877137" y="3977922"/>
                      <a:pt x="884528" y="3990472"/>
                      <a:pt x="890956" y="3998517"/>
                    </a:cubicBezTo>
                    <a:cubicBezTo>
                      <a:pt x="891918" y="4003022"/>
                      <a:pt x="891918" y="4003022"/>
                      <a:pt x="891918" y="4003022"/>
                    </a:cubicBezTo>
                    <a:cubicBezTo>
                      <a:pt x="892881" y="4007525"/>
                      <a:pt x="892881" y="4007525"/>
                      <a:pt x="892881" y="4007525"/>
                    </a:cubicBezTo>
                    <a:cubicBezTo>
                      <a:pt x="897385" y="4006563"/>
                      <a:pt x="897385" y="4006563"/>
                      <a:pt x="897385" y="4006563"/>
                    </a:cubicBezTo>
                    <a:cubicBezTo>
                      <a:pt x="897385" y="4006563"/>
                      <a:pt x="899964" y="3996593"/>
                      <a:pt x="897077" y="3983081"/>
                    </a:cubicBezTo>
                    <a:cubicBezTo>
                      <a:pt x="891611" y="3979538"/>
                      <a:pt x="891611" y="3979538"/>
                      <a:pt x="891611" y="3979538"/>
                    </a:cubicBezTo>
                    <a:cubicBezTo>
                      <a:pt x="890649" y="3975035"/>
                      <a:pt x="890649" y="3975035"/>
                      <a:pt x="890649" y="3975035"/>
                    </a:cubicBezTo>
                    <a:cubicBezTo>
                      <a:pt x="890649" y="3975035"/>
                      <a:pt x="889687" y="3970531"/>
                      <a:pt x="885183" y="3971493"/>
                    </a:cubicBezTo>
                    <a:cubicBezTo>
                      <a:pt x="886800" y="3957019"/>
                      <a:pt x="887762" y="3961523"/>
                      <a:pt x="878447" y="3939965"/>
                    </a:cubicBezTo>
                    <a:cubicBezTo>
                      <a:pt x="882951" y="3939002"/>
                      <a:pt x="887454" y="3938040"/>
                      <a:pt x="890034" y="3928070"/>
                    </a:cubicBezTo>
                    <a:cubicBezTo>
                      <a:pt x="880718" y="3906512"/>
                      <a:pt x="887803" y="3895579"/>
                      <a:pt x="879449" y="3878525"/>
                    </a:cubicBezTo>
                    <a:cubicBezTo>
                      <a:pt x="879490" y="3812581"/>
                      <a:pt x="864093" y="3740517"/>
                      <a:pt x="852546" y="3686468"/>
                    </a:cubicBezTo>
                    <a:cubicBezTo>
                      <a:pt x="851584" y="3681964"/>
                      <a:pt x="847081" y="3682926"/>
                      <a:pt x="847081" y="3682926"/>
                    </a:cubicBezTo>
                    <a:cubicBezTo>
                      <a:pt x="847081" y="3682926"/>
                      <a:pt x="842576" y="3683888"/>
                      <a:pt x="843539" y="3688393"/>
                    </a:cubicBezTo>
                    <a:cubicBezTo>
                      <a:pt x="858628" y="3736975"/>
                      <a:pt x="874024" y="3809040"/>
                      <a:pt x="872058" y="3865975"/>
                    </a:cubicBezTo>
                    <a:cubicBezTo>
                      <a:pt x="872058" y="3865975"/>
                      <a:pt x="872058" y="3865975"/>
                      <a:pt x="867555" y="3866938"/>
                    </a:cubicBezTo>
                    <a:cubicBezTo>
                      <a:pt x="866592" y="3862433"/>
                      <a:pt x="866592" y="3862433"/>
                      <a:pt x="861126" y="3858892"/>
                    </a:cubicBezTo>
                    <a:cubicBezTo>
                      <a:pt x="866592" y="3862433"/>
                      <a:pt x="867555" y="3866938"/>
                      <a:pt x="868517" y="3871442"/>
                    </a:cubicBezTo>
                    <a:cubicBezTo>
                      <a:pt x="868517" y="3871442"/>
                      <a:pt x="868517" y="3871442"/>
                      <a:pt x="864975" y="3876908"/>
                    </a:cubicBezTo>
                    <a:cubicBezTo>
                      <a:pt x="861126" y="3858892"/>
                      <a:pt x="854390" y="3827364"/>
                      <a:pt x="849886" y="3828326"/>
                    </a:cubicBezTo>
                    <a:cubicBezTo>
                      <a:pt x="856314" y="3836371"/>
                      <a:pt x="852773" y="3841838"/>
                      <a:pt x="848269" y="3842800"/>
                    </a:cubicBezTo>
                    <a:cubicBezTo>
                      <a:pt x="841840" y="3834754"/>
                      <a:pt x="839916" y="3825746"/>
                      <a:pt x="832524" y="3813196"/>
                    </a:cubicBezTo>
                    <a:cubicBezTo>
                      <a:pt x="830600" y="3804189"/>
                      <a:pt x="831255" y="3785210"/>
                      <a:pt x="822902" y="3768156"/>
                    </a:cubicBezTo>
                    <a:cubicBezTo>
                      <a:pt x="820977" y="3759148"/>
                      <a:pt x="819053" y="3750139"/>
                      <a:pt x="812624" y="3742094"/>
                    </a:cubicBezTo>
                    <a:cubicBezTo>
                      <a:pt x="804926" y="3706061"/>
                      <a:pt x="798190" y="3674534"/>
                      <a:pt x="789529" y="3633997"/>
                    </a:cubicBezTo>
                    <a:cubicBezTo>
                      <a:pt x="789529" y="3633997"/>
                      <a:pt x="785988" y="3639463"/>
                      <a:pt x="786951" y="3643967"/>
                    </a:cubicBezTo>
                    <a:cubicBezTo>
                      <a:pt x="786951" y="3643967"/>
                      <a:pt x="785988" y="3639463"/>
                      <a:pt x="785988" y="3639463"/>
                    </a:cubicBezTo>
                    <a:cubicBezTo>
                      <a:pt x="785026" y="3634959"/>
                      <a:pt x="785026" y="3634959"/>
                      <a:pt x="785026" y="3634959"/>
                    </a:cubicBezTo>
                    <a:cubicBezTo>
                      <a:pt x="784064" y="3630455"/>
                      <a:pt x="784064" y="3630455"/>
                      <a:pt x="783101" y="3625951"/>
                    </a:cubicBezTo>
                    <a:cubicBezTo>
                      <a:pt x="778290" y="3603430"/>
                      <a:pt x="768975" y="3581873"/>
                      <a:pt x="765126" y="3563856"/>
                    </a:cubicBezTo>
                    <a:cubicBezTo>
                      <a:pt x="764163" y="3559353"/>
                      <a:pt x="764163" y="3559353"/>
                      <a:pt x="763201" y="3554849"/>
                    </a:cubicBezTo>
                    <a:cubicBezTo>
                      <a:pt x="762239" y="3550344"/>
                      <a:pt x="761276" y="3545840"/>
                      <a:pt x="760314" y="3541336"/>
                    </a:cubicBezTo>
                    <a:cubicBezTo>
                      <a:pt x="758390" y="3532328"/>
                      <a:pt x="756465" y="3523320"/>
                      <a:pt x="754541" y="3514312"/>
                    </a:cubicBezTo>
                    <a:cubicBezTo>
                      <a:pt x="753578" y="3509808"/>
                      <a:pt x="753578" y="3509808"/>
                      <a:pt x="753578" y="3509808"/>
                    </a:cubicBezTo>
                    <a:cubicBezTo>
                      <a:pt x="752616" y="3505304"/>
                      <a:pt x="752616" y="3505304"/>
                      <a:pt x="752616" y="3505304"/>
                    </a:cubicBezTo>
                    <a:cubicBezTo>
                      <a:pt x="752616" y="3505304"/>
                      <a:pt x="752616" y="3505304"/>
                      <a:pt x="748111" y="3506266"/>
                    </a:cubicBezTo>
                    <a:cubicBezTo>
                      <a:pt x="751654" y="3500799"/>
                      <a:pt x="751654" y="3500799"/>
                      <a:pt x="756158" y="3499837"/>
                    </a:cubicBezTo>
                    <a:cubicBezTo>
                      <a:pt x="748767" y="3487287"/>
                      <a:pt x="748767" y="3487287"/>
                      <a:pt x="748767" y="3487287"/>
                    </a:cubicBezTo>
                    <a:cubicBezTo>
                      <a:pt x="748767" y="3487287"/>
                      <a:pt x="748767" y="3487287"/>
                      <a:pt x="745225" y="3492754"/>
                    </a:cubicBezTo>
                    <a:cubicBezTo>
                      <a:pt x="744262" y="3488250"/>
                      <a:pt x="744262" y="3488250"/>
                      <a:pt x="743300" y="3483746"/>
                    </a:cubicBezTo>
                    <a:cubicBezTo>
                      <a:pt x="743956" y="3464767"/>
                      <a:pt x="739144" y="3442247"/>
                      <a:pt x="735295" y="3424231"/>
                    </a:cubicBezTo>
                    <a:cubicBezTo>
                      <a:pt x="738837" y="3418765"/>
                      <a:pt x="736913" y="3409757"/>
                      <a:pt x="735950" y="3405253"/>
                    </a:cubicBezTo>
                    <a:cubicBezTo>
                      <a:pt x="734988" y="3400748"/>
                      <a:pt x="734988" y="3400748"/>
                      <a:pt x="734026" y="3396245"/>
                    </a:cubicBezTo>
                    <a:cubicBezTo>
                      <a:pt x="733064" y="3391740"/>
                      <a:pt x="736605" y="3386274"/>
                      <a:pt x="736605" y="3386274"/>
                    </a:cubicBezTo>
                    <a:cubicBezTo>
                      <a:pt x="741109" y="3385312"/>
                      <a:pt x="741109" y="3385312"/>
                      <a:pt x="742071" y="3389816"/>
                    </a:cubicBezTo>
                    <a:cubicBezTo>
                      <a:pt x="742071" y="3389816"/>
                      <a:pt x="746576" y="3388854"/>
                      <a:pt x="747538" y="3393358"/>
                    </a:cubicBezTo>
                    <a:cubicBezTo>
                      <a:pt x="747538" y="3393358"/>
                      <a:pt x="747538" y="3393358"/>
                      <a:pt x="746576" y="3388854"/>
                    </a:cubicBezTo>
                    <a:cubicBezTo>
                      <a:pt x="751080" y="3387891"/>
                      <a:pt x="751080" y="3387891"/>
                      <a:pt x="751080" y="3387891"/>
                    </a:cubicBezTo>
                    <a:cubicBezTo>
                      <a:pt x="750118" y="3383387"/>
                      <a:pt x="745614" y="3384350"/>
                      <a:pt x="744651" y="3379845"/>
                    </a:cubicBezTo>
                    <a:cubicBezTo>
                      <a:pt x="739184" y="3376304"/>
                      <a:pt x="738222" y="3371800"/>
                      <a:pt x="733718" y="3372762"/>
                    </a:cubicBezTo>
                    <a:cubicBezTo>
                      <a:pt x="734680" y="3377266"/>
                      <a:pt x="730177" y="3378228"/>
                      <a:pt x="730177" y="3378228"/>
                    </a:cubicBezTo>
                    <a:cubicBezTo>
                      <a:pt x="730177" y="3378228"/>
                      <a:pt x="728252" y="3369221"/>
                      <a:pt x="722786" y="3365679"/>
                    </a:cubicBezTo>
                    <a:cubicBezTo>
                      <a:pt x="720861" y="3356670"/>
                      <a:pt x="719899" y="3352167"/>
                      <a:pt x="722479" y="3342196"/>
                    </a:cubicBezTo>
                    <a:cubicBezTo>
                      <a:pt x="723441" y="3346700"/>
                      <a:pt x="727944" y="3345738"/>
                      <a:pt x="727944" y="3345738"/>
                    </a:cubicBezTo>
                    <a:cubicBezTo>
                      <a:pt x="726982" y="3341234"/>
                      <a:pt x="726982" y="3341234"/>
                      <a:pt x="726982" y="3341234"/>
                    </a:cubicBezTo>
                    <a:cubicBezTo>
                      <a:pt x="726020" y="3336730"/>
                      <a:pt x="726020" y="3336730"/>
                      <a:pt x="725057" y="3332226"/>
                    </a:cubicBezTo>
                    <a:cubicBezTo>
                      <a:pt x="724095" y="3327721"/>
                      <a:pt x="724095" y="3327721"/>
                      <a:pt x="724095" y="3327721"/>
                    </a:cubicBezTo>
                    <a:cubicBezTo>
                      <a:pt x="724095" y="3327721"/>
                      <a:pt x="724095" y="3327721"/>
                      <a:pt x="723133" y="3323218"/>
                    </a:cubicBezTo>
                    <a:cubicBezTo>
                      <a:pt x="721208" y="3314209"/>
                      <a:pt x="720246" y="3309705"/>
                      <a:pt x="719284" y="3305202"/>
                    </a:cubicBezTo>
                    <a:cubicBezTo>
                      <a:pt x="718321" y="3300697"/>
                      <a:pt x="717359" y="3296193"/>
                      <a:pt x="716397" y="3291690"/>
                    </a:cubicBezTo>
                    <a:cubicBezTo>
                      <a:pt x="719939" y="3286223"/>
                      <a:pt x="718977" y="3281718"/>
                      <a:pt x="718015" y="3277215"/>
                    </a:cubicBezTo>
                    <a:cubicBezTo>
                      <a:pt x="726061" y="3270786"/>
                      <a:pt x="716745" y="3249228"/>
                      <a:pt x="716438" y="3225746"/>
                    </a:cubicBezTo>
                    <a:cubicBezTo>
                      <a:pt x="711934" y="3226708"/>
                      <a:pt x="711934" y="3226708"/>
                      <a:pt x="711934" y="3226708"/>
                    </a:cubicBezTo>
                    <a:cubicBezTo>
                      <a:pt x="708740" y="3189713"/>
                      <a:pt x="707470" y="3161726"/>
                      <a:pt x="710705" y="3132778"/>
                    </a:cubicBezTo>
                    <a:cubicBezTo>
                      <a:pt x="709743" y="3128274"/>
                      <a:pt x="714246" y="3127311"/>
                      <a:pt x="713284" y="3122808"/>
                    </a:cubicBezTo>
                    <a:cubicBezTo>
                      <a:pt x="712322" y="3118304"/>
                      <a:pt x="712322" y="3118304"/>
                      <a:pt x="712322" y="3118304"/>
                    </a:cubicBezTo>
                    <a:cubicBezTo>
                      <a:pt x="708780" y="3123770"/>
                      <a:pt x="708780" y="3123770"/>
                      <a:pt x="708780" y="3123770"/>
                    </a:cubicBezTo>
                    <a:cubicBezTo>
                      <a:pt x="706856" y="3114761"/>
                      <a:pt x="710397" y="3109296"/>
                      <a:pt x="708472" y="3100287"/>
                    </a:cubicBezTo>
                    <a:cubicBezTo>
                      <a:pt x="707510" y="3095784"/>
                      <a:pt x="712015" y="3094821"/>
                      <a:pt x="712015" y="3094821"/>
                    </a:cubicBezTo>
                    <a:cubicBezTo>
                      <a:pt x="711052" y="3090317"/>
                      <a:pt x="711052" y="3090317"/>
                      <a:pt x="706548" y="3091280"/>
                    </a:cubicBezTo>
                    <a:cubicBezTo>
                      <a:pt x="705586" y="3086775"/>
                      <a:pt x="710090" y="3085813"/>
                      <a:pt x="709128" y="3081309"/>
                    </a:cubicBezTo>
                    <a:cubicBezTo>
                      <a:pt x="708166" y="3076805"/>
                      <a:pt x="707203" y="3072301"/>
                      <a:pt x="709783" y="3062331"/>
                    </a:cubicBezTo>
                    <a:cubicBezTo>
                      <a:pt x="709783" y="3062331"/>
                      <a:pt x="709783" y="3062331"/>
                      <a:pt x="708821" y="3057826"/>
                    </a:cubicBezTo>
                    <a:cubicBezTo>
                      <a:pt x="707859" y="3053322"/>
                      <a:pt x="706897" y="3048818"/>
                      <a:pt x="705934" y="3044314"/>
                    </a:cubicBezTo>
                    <a:cubicBezTo>
                      <a:pt x="710439" y="3043352"/>
                      <a:pt x="710439" y="3043352"/>
                      <a:pt x="710439" y="3043352"/>
                    </a:cubicBezTo>
                    <a:cubicBezTo>
                      <a:pt x="709823" y="2996387"/>
                      <a:pt x="712751" y="2943955"/>
                      <a:pt x="717295" y="2877050"/>
                    </a:cubicBezTo>
                    <a:cubicBezTo>
                      <a:pt x="717295" y="2877050"/>
                      <a:pt x="722762" y="2880591"/>
                      <a:pt x="721799" y="2876088"/>
                    </a:cubicBezTo>
                    <a:cubicBezTo>
                      <a:pt x="723724" y="2885095"/>
                      <a:pt x="720182" y="2890562"/>
                      <a:pt x="722107" y="2899570"/>
                    </a:cubicBezTo>
                    <a:cubicBezTo>
                      <a:pt x="723069" y="2904074"/>
                      <a:pt x="719527" y="2909541"/>
                      <a:pt x="723376" y="2927557"/>
                    </a:cubicBezTo>
                    <a:cubicBezTo>
                      <a:pt x="721759" y="2942030"/>
                      <a:pt x="720141" y="2956505"/>
                      <a:pt x="719487" y="2975484"/>
                    </a:cubicBezTo>
                    <a:cubicBezTo>
                      <a:pt x="720101" y="3022449"/>
                      <a:pt x="717174" y="3074880"/>
                      <a:pt x="727759" y="3124424"/>
                    </a:cubicBezTo>
                    <a:cubicBezTo>
                      <a:pt x="727759" y="3124424"/>
                      <a:pt x="724217" y="3129891"/>
                      <a:pt x="724217" y="3129891"/>
                    </a:cubicBezTo>
                    <a:cubicBezTo>
                      <a:pt x="725180" y="3134395"/>
                      <a:pt x="725180" y="3134395"/>
                      <a:pt x="726142" y="3138899"/>
                    </a:cubicBezTo>
                    <a:cubicBezTo>
                      <a:pt x="722599" y="3144365"/>
                      <a:pt x="723562" y="3148870"/>
                      <a:pt x="724524" y="3153374"/>
                    </a:cubicBezTo>
                    <a:cubicBezTo>
                      <a:pt x="729029" y="3152412"/>
                      <a:pt x="729029" y="3152412"/>
                      <a:pt x="728066" y="3147907"/>
                    </a:cubicBezTo>
                    <a:cubicBezTo>
                      <a:pt x="729991" y="3156915"/>
                      <a:pt x="730953" y="3161420"/>
                      <a:pt x="726449" y="3162382"/>
                    </a:cubicBezTo>
                    <a:cubicBezTo>
                      <a:pt x="727411" y="3166886"/>
                      <a:pt x="728373" y="3171389"/>
                      <a:pt x="729335" y="3175894"/>
                    </a:cubicBezTo>
                    <a:cubicBezTo>
                      <a:pt x="733840" y="3174931"/>
                      <a:pt x="733840" y="3174931"/>
                      <a:pt x="732878" y="3170427"/>
                    </a:cubicBezTo>
                    <a:cubicBezTo>
                      <a:pt x="736420" y="3164962"/>
                      <a:pt x="735458" y="3160457"/>
                      <a:pt x="735458" y="3160457"/>
                    </a:cubicBezTo>
                    <a:cubicBezTo>
                      <a:pt x="733533" y="3151449"/>
                      <a:pt x="732571" y="3146945"/>
                      <a:pt x="731608" y="3142441"/>
                    </a:cubicBezTo>
                    <a:cubicBezTo>
                      <a:pt x="731608" y="3142441"/>
                      <a:pt x="735149" y="3136974"/>
                      <a:pt x="735149" y="3136974"/>
                    </a:cubicBezTo>
                    <a:cubicBezTo>
                      <a:pt x="736112" y="3141478"/>
                      <a:pt x="740616" y="3140516"/>
                      <a:pt x="739654" y="3136012"/>
                    </a:cubicBezTo>
                    <a:cubicBezTo>
                      <a:pt x="739654" y="3136012"/>
                      <a:pt x="739654" y="3136012"/>
                      <a:pt x="738691" y="3131509"/>
                    </a:cubicBezTo>
                    <a:cubicBezTo>
                      <a:pt x="738691" y="3131509"/>
                      <a:pt x="737729" y="3127004"/>
                      <a:pt x="737729" y="3127004"/>
                    </a:cubicBezTo>
                    <a:cubicBezTo>
                      <a:pt x="736767" y="3122500"/>
                      <a:pt x="732263" y="3123462"/>
                      <a:pt x="731301" y="3118959"/>
                    </a:cubicBezTo>
                    <a:cubicBezTo>
                      <a:pt x="731301" y="3118959"/>
                      <a:pt x="730338" y="3114455"/>
                      <a:pt x="730338" y="3114455"/>
                    </a:cubicBezTo>
                    <a:cubicBezTo>
                      <a:pt x="730338" y="3114455"/>
                      <a:pt x="729376" y="3109950"/>
                      <a:pt x="729376" y="3109950"/>
                    </a:cubicBezTo>
                    <a:cubicBezTo>
                      <a:pt x="727451" y="3100942"/>
                      <a:pt x="730031" y="3090972"/>
                      <a:pt x="729069" y="3086468"/>
                    </a:cubicBezTo>
                    <a:cubicBezTo>
                      <a:pt x="728106" y="3081964"/>
                      <a:pt x="730686" y="3071994"/>
                      <a:pt x="733265" y="3062023"/>
                    </a:cubicBezTo>
                    <a:lnTo>
                      <a:pt x="733987" y="3065401"/>
                    </a:lnTo>
                    <a:cubicBezTo>
                      <a:pt x="734227" y="3066527"/>
                      <a:pt x="734227" y="3066527"/>
                      <a:pt x="734227" y="3066527"/>
                    </a:cubicBezTo>
                    <a:cubicBezTo>
                      <a:pt x="734227" y="3066527"/>
                      <a:pt x="735190" y="3071031"/>
                      <a:pt x="735190" y="3071031"/>
                    </a:cubicBezTo>
                    <a:cubicBezTo>
                      <a:pt x="735190" y="3071031"/>
                      <a:pt x="738732" y="3065565"/>
                      <a:pt x="738732" y="3065565"/>
                    </a:cubicBezTo>
                    <a:cubicBezTo>
                      <a:pt x="735845" y="3052053"/>
                      <a:pt x="735845" y="3052053"/>
                      <a:pt x="735845" y="3052053"/>
                    </a:cubicBezTo>
                    <a:cubicBezTo>
                      <a:pt x="735845" y="3052053"/>
                      <a:pt x="734883" y="3047548"/>
                      <a:pt x="733921" y="3043045"/>
                    </a:cubicBezTo>
                    <a:cubicBezTo>
                      <a:pt x="741659" y="3013133"/>
                      <a:pt x="743276" y="2998659"/>
                      <a:pt x="736541" y="2967131"/>
                    </a:cubicBezTo>
                    <a:cubicBezTo>
                      <a:pt x="736541" y="2967131"/>
                      <a:pt x="735578" y="2962627"/>
                      <a:pt x="735578" y="2962627"/>
                    </a:cubicBezTo>
                    <a:cubicBezTo>
                      <a:pt x="738158" y="2952656"/>
                      <a:pt x="740738" y="2942686"/>
                      <a:pt x="744279" y="2937219"/>
                    </a:cubicBezTo>
                    <a:cubicBezTo>
                      <a:pt x="736889" y="2924670"/>
                      <a:pt x="745896" y="2922745"/>
                      <a:pt x="747514" y="2908270"/>
                    </a:cubicBezTo>
                    <a:cubicBezTo>
                      <a:pt x="753328" y="2869352"/>
                      <a:pt x="752713" y="2822387"/>
                      <a:pt x="767536" y="2781543"/>
                    </a:cubicBezTo>
                    <a:lnTo>
                      <a:pt x="767175" y="2788737"/>
                    </a:lnTo>
                    <a:lnTo>
                      <a:pt x="765918" y="2796017"/>
                    </a:lnTo>
                    <a:cubicBezTo>
                      <a:pt x="765918" y="2796017"/>
                      <a:pt x="766563" y="2793524"/>
                      <a:pt x="767088" y="2790469"/>
                    </a:cubicBezTo>
                    <a:lnTo>
                      <a:pt x="767175" y="2788737"/>
                    </a:lnTo>
                    <a:lnTo>
                      <a:pt x="777228" y="2730482"/>
                    </a:lnTo>
                    <a:lnTo>
                      <a:pt x="774987" y="2827750"/>
                    </a:lnTo>
                    <a:cubicBezTo>
                      <a:pt x="776043" y="3008184"/>
                      <a:pt x="792787" y="3186092"/>
                      <a:pt x="824931" y="3364010"/>
                    </a:cubicBezTo>
                    <a:cubicBezTo>
                      <a:pt x="826529" y="3371490"/>
                      <a:pt x="827728" y="3377099"/>
                      <a:pt x="829326" y="3384580"/>
                    </a:cubicBezTo>
                    <a:cubicBezTo>
                      <a:pt x="847900" y="3370834"/>
                      <a:pt x="840565" y="3354803"/>
                      <a:pt x="837369" y="3339843"/>
                    </a:cubicBezTo>
                    <a:cubicBezTo>
                      <a:pt x="787445" y="3078708"/>
                      <a:pt x="782061" y="2824680"/>
                      <a:pt x="819665" y="2577354"/>
                    </a:cubicBezTo>
                    <a:lnTo>
                      <a:pt x="843923" y="2454020"/>
                    </a:lnTo>
                    <a:lnTo>
                      <a:pt x="844696" y="2456577"/>
                    </a:lnTo>
                    <a:cubicBezTo>
                      <a:pt x="844855" y="2460076"/>
                      <a:pt x="845576" y="2463454"/>
                      <a:pt x="850081" y="2462491"/>
                    </a:cubicBezTo>
                    <a:cubicBezTo>
                      <a:pt x="853951" y="2447536"/>
                      <a:pt x="850331" y="2447131"/>
                      <a:pt x="847719" y="2445923"/>
                    </a:cubicBezTo>
                    <a:lnTo>
                      <a:pt x="846151" y="2442693"/>
                    </a:lnTo>
                    <a:lnTo>
                      <a:pt x="847411" y="2436286"/>
                    </a:lnTo>
                    <a:lnTo>
                      <a:pt x="851391" y="2424533"/>
                    </a:lnTo>
                    <a:cubicBezTo>
                      <a:pt x="851391" y="2424533"/>
                      <a:pt x="852354" y="2429038"/>
                      <a:pt x="853316" y="2433542"/>
                    </a:cubicBezTo>
                    <a:cubicBezTo>
                      <a:pt x="863633" y="2393660"/>
                      <a:pt x="880380" y="2361825"/>
                      <a:pt x="879111" y="2333838"/>
                    </a:cubicBezTo>
                    <a:cubicBezTo>
                      <a:pt x="879111" y="2333838"/>
                      <a:pt x="881035" y="2342846"/>
                      <a:pt x="884578" y="2337381"/>
                    </a:cubicBezTo>
                    <a:cubicBezTo>
                      <a:pt x="878804" y="2310355"/>
                      <a:pt x="897475" y="2287529"/>
                      <a:pt x="911642" y="2265663"/>
                    </a:cubicBezTo>
                    <a:cubicBezTo>
                      <a:pt x="913915" y="2232210"/>
                      <a:pt x="927119" y="2205841"/>
                      <a:pt x="944828" y="2178509"/>
                    </a:cubicBezTo>
                    <a:cubicBezTo>
                      <a:pt x="958034" y="2152140"/>
                      <a:pt x="976705" y="2129312"/>
                      <a:pt x="987023" y="2089431"/>
                    </a:cubicBezTo>
                    <a:cubicBezTo>
                      <a:pt x="991527" y="2088468"/>
                      <a:pt x="991527" y="2088468"/>
                      <a:pt x="991527" y="2088468"/>
                    </a:cubicBezTo>
                    <a:cubicBezTo>
                      <a:pt x="988948" y="2098439"/>
                      <a:pt x="988948" y="2098439"/>
                      <a:pt x="988948" y="2098439"/>
                    </a:cubicBezTo>
                    <a:cubicBezTo>
                      <a:pt x="988948" y="2098439"/>
                      <a:pt x="988948" y="2098439"/>
                      <a:pt x="993452" y="2097477"/>
                    </a:cubicBezTo>
                    <a:cubicBezTo>
                      <a:pt x="992489" y="2092973"/>
                      <a:pt x="992489" y="2092973"/>
                      <a:pt x="992489" y="2092973"/>
                    </a:cubicBezTo>
                    <a:cubicBezTo>
                      <a:pt x="996031" y="2087506"/>
                      <a:pt x="996031" y="2087506"/>
                      <a:pt x="996031" y="2087506"/>
                    </a:cubicBezTo>
                    <a:cubicBezTo>
                      <a:pt x="999573" y="2082040"/>
                      <a:pt x="1005694" y="2066604"/>
                      <a:pt x="1012778" y="2055671"/>
                    </a:cubicBezTo>
                    <a:cubicBezTo>
                      <a:pt x="1011815" y="2051167"/>
                      <a:pt x="1007312" y="2052129"/>
                      <a:pt x="1010853" y="2046663"/>
                    </a:cubicBezTo>
                    <a:cubicBezTo>
                      <a:pt x="1010853" y="2046663"/>
                      <a:pt x="1009891" y="2042158"/>
                      <a:pt x="1014395" y="2041196"/>
                    </a:cubicBezTo>
                    <a:cubicBezTo>
                      <a:pt x="1014395" y="2041196"/>
                      <a:pt x="1010853" y="2046663"/>
                      <a:pt x="1016320" y="2050205"/>
                    </a:cubicBezTo>
                    <a:cubicBezTo>
                      <a:pt x="1018899" y="2040234"/>
                      <a:pt x="1017937" y="2035730"/>
                      <a:pt x="1021479" y="2030264"/>
                    </a:cubicBezTo>
                    <a:cubicBezTo>
                      <a:pt x="1021479" y="2030264"/>
                      <a:pt x="1021479" y="2030264"/>
                      <a:pt x="1022441" y="2034767"/>
                    </a:cubicBezTo>
                    <a:cubicBezTo>
                      <a:pt x="1023404" y="2039271"/>
                      <a:pt x="1023404" y="2039271"/>
                      <a:pt x="1023404" y="2039271"/>
                    </a:cubicBezTo>
                    <a:cubicBezTo>
                      <a:pt x="1023404" y="2039271"/>
                      <a:pt x="1027908" y="2038309"/>
                      <a:pt x="1027908" y="2038309"/>
                    </a:cubicBezTo>
                    <a:cubicBezTo>
                      <a:pt x="1027908" y="2038309"/>
                      <a:pt x="1026946" y="2033805"/>
                      <a:pt x="1026946" y="2033805"/>
                    </a:cubicBezTo>
                    <a:cubicBezTo>
                      <a:pt x="1030487" y="2028340"/>
                      <a:pt x="1025984" y="2029302"/>
                      <a:pt x="1025021" y="2024797"/>
                    </a:cubicBezTo>
                    <a:cubicBezTo>
                      <a:pt x="1024059" y="2020293"/>
                      <a:pt x="1028562" y="2019331"/>
                      <a:pt x="1027600" y="2014827"/>
                    </a:cubicBezTo>
                    <a:cubicBezTo>
                      <a:pt x="1028562" y="2019331"/>
                      <a:pt x="1033067" y="2018368"/>
                      <a:pt x="1032104" y="2013865"/>
                    </a:cubicBezTo>
                    <a:cubicBezTo>
                      <a:pt x="1035647" y="2008398"/>
                      <a:pt x="1035647" y="2008398"/>
                      <a:pt x="1035647" y="2008398"/>
                    </a:cubicBezTo>
                    <a:cubicBezTo>
                      <a:pt x="1035647" y="2008398"/>
                      <a:pt x="1034684" y="2003894"/>
                      <a:pt x="1034684" y="2003894"/>
                    </a:cubicBezTo>
                    <a:cubicBezTo>
                      <a:pt x="1038225" y="1998429"/>
                      <a:pt x="1037263" y="1993924"/>
                      <a:pt x="1041767" y="1992962"/>
                    </a:cubicBezTo>
                    <a:lnTo>
                      <a:pt x="1045309" y="1987495"/>
                    </a:lnTo>
                    <a:lnTo>
                      <a:pt x="1046272" y="1991999"/>
                    </a:lnTo>
                    <a:cubicBezTo>
                      <a:pt x="1049813" y="1986533"/>
                      <a:pt x="1049813" y="1986533"/>
                      <a:pt x="1049813" y="1986533"/>
                    </a:cubicBezTo>
                    <a:cubicBezTo>
                      <a:pt x="1048851" y="1982030"/>
                      <a:pt x="1053355" y="1981067"/>
                      <a:pt x="1052393" y="1976563"/>
                    </a:cubicBezTo>
                    <a:cubicBezTo>
                      <a:pt x="1057859" y="1980105"/>
                      <a:pt x="1060439" y="1970134"/>
                      <a:pt x="1063980" y="1964667"/>
                    </a:cubicBezTo>
                    <a:cubicBezTo>
                      <a:pt x="1065905" y="1973676"/>
                      <a:pt x="1072989" y="1962743"/>
                      <a:pt x="1070409" y="1972714"/>
                    </a:cubicBezTo>
                    <a:cubicBezTo>
                      <a:pt x="1080072" y="1951811"/>
                      <a:pt x="1080072" y="1951811"/>
                      <a:pt x="1080072" y="1951811"/>
                    </a:cubicBezTo>
                    <a:cubicBezTo>
                      <a:pt x="1080072" y="1951811"/>
                      <a:pt x="1084576" y="1950848"/>
                      <a:pt x="1084576" y="1950848"/>
                    </a:cubicBezTo>
                    <a:cubicBezTo>
                      <a:pt x="1085539" y="1955353"/>
                      <a:pt x="1085539" y="1955353"/>
                      <a:pt x="1085539" y="1955353"/>
                    </a:cubicBezTo>
                    <a:cubicBezTo>
                      <a:pt x="1081997" y="1960818"/>
                      <a:pt x="1081997" y="1960818"/>
                      <a:pt x="1081997" y="1960818"/>
                    </a:cubicBezTo>
                    <a:cubicBezTo>
                      <a:pt x="1078455" y="1966285"/>
                      <a:pt x="1078455" y="1966285"/>
                      <a:pt x="1082959" y="1965323"/>
                    </a:cubicBezTo>
                    <a:cubicBezTo>
                      <a:pt x="1082959" y="1965323"/>
                      <a:pt x="1082959" y="1965323"/>
                      <a:pt x="1087463" y="1964361"/>
                    </a:cubicBezTo>
                    <a:cubicBezTo>
                      <a:pt x="1086501" y="1959856"/>
                      <a:pt x="1086501" y="1959856"/>
                      <a:pt x="1086501" y="1959856"/>
                    </a:cubicBezTo>
                    <a:cubicBezTo>
                      <a:pt x="1090043" y="1954390"/>
                      <a:pt x="1090043" y="1954390"/>
                      <a:pt x="1090043" y="1954390"/>
                    </a:cubicBezTo>
                    <a:cubicBezTo>
                      <a:pt x="1089081" y="1949886"/>
                      <a:pt x="1089081" y="1949886"/>
                      <a:pt x="1088118" y="1945382"/>
                    </a:cubicBezTo>
                    <a:cubicBezTo>
                      <a:pt x="1088118" y="1945382"/>
                      <a:pt x="1083614" y="1946344"/>
                      <a:pt x="1083614" y="1946344"/>
                    </a:cubicBezTo>
                    <a:cubicBezTo>
                      <a:pt x="1092315" y="1920937"/>
                      <a:pt x="1092315" y="1920937"/>
                      <a:pt x="1094895" y="1910966"/>
                    </a:cubicBezTo>
                    <a:cubicBezTo>
                      <a:pt x="1087810" y="1921900"/>
                      <a:pt x="1086848" y="1917396"/>
                      <a:pt x="1082345" y="1918358"/>
                    </a:cubicBezTo>
                    <a:cubicBezTo>
                      <a:pt x="1085886" y="1912891"/>
                      <a:pt x="1089428" y="1907425"/>
                      <a:pt x="1092970" y="1901959"/>
                    </a:cubicBezTo>
                    <a:cubicBezTo>
                      <a:pt x="1096512" y="1896492"/>
                      <a:pt x="1100053" y="1891027"/>
                      <a:pt x="1103595" y="1885560"/>
                    </a:cubicBezTo>
                    <a:cubicBezTo>
                      <a:pt x="1107137" y="1880093"/>
                      <a:pt x="1106175" y="1875590"/>
                      <a:pt x="1110679" y="1874628"/>
                    </a:cubicBezTo>
                    <a:cubicBezTo>
                      <a:pt x="1110679" y="1874628"/>
                      <a:pt x="1111641" y="1879131"/>
                      <a:pt x="1112603" y="1883635"/>
                    </a:cubicBezTo>
                    <a:cubicBezTo>
                      <a:pt x="1122267" y="1862732"/>
                      <a:pt x="1122267" y="1862732"/>
                      <a:pt x="1122267" y="1862732"/>
                    </a:cubicBezTo>
                    <a:cubicBezTo>
                      <a:pt x="1126770" y="1861770"/>
                      <a:pt x="1126770" y="1861770"/>
                      <a:pt x="1126770" y="1861770"/>
                    </a:cubicBezTo>
                    <a:cubicBezTo>
                      <a:pt x="1127733" y="1866274"/>
                      <a:pt x="1127733" y="1866274"/>
                      <a:pt x="1128695" y="1870778"/>
                    </a:cubicBezTo>
                    <a:cubicBezTo>
                      <a:pt x="1133200" y="1869816"/>
                      <a:pt x="1133200" y="1869816"/>
                      <a:pt x="1133200" y="1869816"/>
                    </a:cubicBezTo>
                    <a:cubicBezTo>
                      <a:pt x="1133200" y="1869816"/>
                      <a:pt x="1132237" y="1865312"/>
                      <a:pt x="1132237" y="1865312"/>
                    </a:cubicBezTo>
                    <a:cubicBezTo>
                      <a:pt x="1136741" y="1864349"/>
                      <a:pt x="1136741" y="1864349"/>
                      <a:pt x="1136741" y="1864349"/>
                    </a:cubicBezTo>
                    <a:cubicBezTo>
                      <a:pt x="1135779" y="1859845"/>
                      <a:pt x="1135779" y="1859845"/>
                      <a:pt x="1134817" y="1855341"/>
                    </a:cubicBezTo>
                    <a:cubicBezTo>
                      <a:pt x="1134817" y="1855341"/>
                      <a:pt x="1134817" y="1855341"/>
                      <a:pt x="1138359" y="1849875"/>
                    </a:cubicBezTo>
                    <a:cubicBezTo>
                      <a:pt x="1138359" y="1849875"/>
                      <a:pt x="1138359" y="1849875"/>
                      <a:pt x="1141900" y="1844409"/>
                    </a:cubicBezTo>
                    <a:cubicBezTo>
                      <a:pt x="1141900" y="1844409"/>
                      <a:pt x="1146404" y="1843446"/>
                      <a:pt x="1146404" y="1843446"/>
                    </a:cubicBezTo>
                    <a:cubicBezTo>
                      <a:pt x="1146404" y="1843446"/>
                      <a:pt x="1147367" y="1847951"/>
                      <a:pt x="1147367" y="1847951"/>
                    </a:cubicBezTo>
                    <a:cubicBezTo>
                      <a:pt x="1143824" y="1853416"/>
                      <a:pt x="1144787" y="1857921"/>
                      <a:pt x="1144787" y="1857921"/>
                    </a:cubicBezTo>
                    <a:cubicBezTo>
                      <a:pt x="1140284" y="1858883"/>
                      <a:pt x="1141246" y="1863387"/>
                      <a:pt x="1142208" y="1867891"/>
                    </a:cubicBezTo>
                    <a:cubicBezTo>
                      <a:pt x="1145749" y="1862425"/>
                      <a:pt x="1145749" y="1862425"/>
                      <a:pt x="1150253" y="1861463"/>
                    </a:cubicBezTo>
                    <a:cubicBezTo>
                      <a:pt x="1152833" y="1851492"/>
                      <a:pt x="1151871" y="1846988"/>
                      <a:pt x="1155412" y="1841522"/>
                    </a:cubicBezTo>
                    <a:cubicBezTo>
                      <a:pt x="1155412" y="1841522"/>
                      <a:pt x="1154450" y="1837018"/>
                      <a:pt x="1154450" y="1837018"/>
                    </a:cubicBezTo>
                    <a:cubicBezTo>
                      <a:pt x="1157992" y="1831552"/>
                      <a:pt x="1157030" y="1827047"/>
                      <a:pt x="1156068" y="1822543"/>
                    </a:cubicBezTo>
                    <a:cubicBezTo>
                      <a:pt x="1160572" y="1821581"/>
                      <a:pt x="1160572" y="1821581"/>
                      <a:pt x="1160572" y="1821581"/>
                    </a:cubicBezTo>
                    <a:cubicBezTo>
                      <a:pt x="1171197" y="1805182"/>
                      <a:pt x="1189869" y="1782355"/>
                      <a:pt x="1199532" y="1761452"/>
                    </a:cubicBezTo>
                    <a:cubicBezTo>
                      <a:pt x="1199532" y="1761452"/>
                      <a:pt x="1203074" y="1755985"/>
                      <a:pt x="1203074" y="1755985"/>
                    </a:cubicBezTo>
                    <a:cubicBezTo>
                      <a:pt x="1203074" y="1755985"/>
                      <a:pt x="1207577" y="1755023"/>
                      <a:pt x="1206615" y="1750519"/>
                    </a:cubicBezTo>
                    <a:cubicBezTo>
                      <a:pt x="1211119" y="1749556"/>
                      <a:pt x="1210157" y="1745053"/>
                      <a:pt x="1213699" y="1739586"/>
                    </a:cubicBezTo>
                    <a:cubicBezTo>
                      <a:pt x="1213699" y="1739586"/>
                      <a:pt x="1217240" y="1734120"/>
                      <a:pt x="1217240" y="1734120"/>
                    </a:cubicBezTo>
                    <a:cubicBezTo>
                      <a:pt x="1220782" y="1728654"/>
                      <a:pt x="1224324" y="1723188"/>
                      <a:pt x="1227866" y="1717721"/>
                    </a:cubicBezTo>
                    <a:cubicBezTo>
                      <a:pt x="1232370" y="1716759"/>
                      <a:pt x="1235912" y="1711293"/>
                      <a:pt x="1234950" y="1706789"/>
                    </a:cubicBezTo>
                    <a:cubicBezTo>
                      <a:pt x="1239454" y="1705826"/>
                      <a:pt x="1239454" y="1705826"/>
                      <a:pt x="1239454" y="1705826"/>
                    </a:cubicBezTo>
                    <a:cubicBezTo>
                      <a:pt x="1242996" y="1700360"/>
                      <a:pt x="1252659" y="1679456"/>
                      <a:pt x="1268751" y="1666599"/>
                    </a:cubicBezTo>
                    <a:cubicBezTo>
                      <a:pt x="1270041" y="1661614"/>
                      <a:pt x="1275353" y="1653415"/>
                      <a:pt x="1280989" y="1643969"/>
                    </a:cubicBezTo>
                    <a:lnTo>
                      <a:pt x="1294822" y="1614580"/>
                    </a:lnTo>
                    <a:lnTo>
                      <a:pt x="1295376" y="1620968"/>
                    </a:lnTo>
                    <a:cubicBezTo>
                      <a:pt x="1297773" y="1632189"/>
                      <a:pt x="1288150" y="1642066"/>
                      <a:pt x="1280397" y="1651544"/>
                    </a:cubicBezTo>
                    <a:cubicBezTo>
                      <a:pt x="1230267" y="1718960"/>
                      <a:pt x="1188817" y="1790388"/>
                      <a:pt x="1150037" y="1865158"/>
                    </a:cubicBezTo>
                    <a:cubicBezTo>
                      <a:pt x="1146023" y="1873837"/>
                      <a:pt x="1125579" y="1887981"/>
                      <a:pt x="1157500" y="1890938"/>
                    </a:cubicBezTo>
                    <a:cubicBezTo>
                      <a:pt x="1175530" y="1892953"/>
                      <a:pt x="1159625" y="1910038"/>
                      <a:pt x="1155212" y="1916847"/>
                    </a:cubicBezTo>
                    <a:cubicBezTo>
                      <a:pt x="1067755" y="2084143"/>
                      <a:pt x="1005537" y="2259733"/>
                      <a:pt x="966688" y="2444019"/>
                    </a:cubicBezTo>
                    <a:cubicBezTo>
                      <a:pt x="916582" y="2685460"/>
                      <a:pt x="913758" y="2928532"/>
                      <a:pt x="940585" y="3173091"/>
                    </a:cubicBezTo>
                    <a:cubicBezTo>
                      <a:pt x="940985" y="3174961"/>
                      <a:pt x="941784" y="3178702"/>
                      <a:pt x="947522" y="3187253"/>
                    </a:cubicBezTo>
                    <a:cubicBezTo>
                      <a:pt x="974972" y="3077752"/>
                      <a:pt x="932698" y="2971416"/>
                      <a:pt x="961347" y="2867525"/>
                    </a:cubicBezTo>
                    <a:cubicBezTo>
                      <a:pt x="960496" y="2945922"/>
                      <a:pt x="1000117" y="3021540"/>
                      <a:pt x="983906" y="3101263"/>
                    </a:cubicBezTo>
                    <a:cubicBezTo>
                      <a:pt x="978550" y="3121962"/>
                      <a:pt x="978406" y="3139591"/>
                      <a:pt x="992151" y="3158164"/>
                    </a:cubicBezTo>
                    <a:cubicBezTo>
                      <a:pt x="1007767" y="3176337"/>
                      <a:pt x="1012961" y="3200648"/>
                      <a:pt x="1014015" y="3223887"/>
                    </a:cubicBezTo>
                    <a:cubicBezTo>
                      <a:pt x="1028329" y="3400726"/>
                      <a:pt x="1098350" y="3563707"/>
                      <a:pt x="1162759" y="3727888"/>
                    </a:cubicBezTo>
                    <a:cubicBezTo>
                      <a:pt x="1171692" y="3751399"/>
                      <a:pt x="1182498" y="3774511"/>
                      <a:pt x="1178341" y="3800819"/>
                    </a:cubicBezTo>
                    <a:cubicBezTo>
                      <a:pt x="1177397" y="3814708"/>
                      <a:pt x="1183934" y="3826999"/>
                      <a:pt x="1193412" y="3834752"/>
                    </a:cubicBezTo>
                    <a:cubicBezTo>
                      <a:pt x="1246814" y="3874183"/>
                      <a:pt x="1265608" y="3934695"/>
                      <a:pt x="1287744" y="3992539"/>
                    </a:cubicBezTo>
                    <a:cubicBezTo>
                      <a:pt x="1297078" y="4017920"/>
                      <a:pt x="1304541" y="4043701"/>
                      <a:pt x="1330979" y="4057607"/>
                    </a:cubicBezTo>
                    <a:cubicBezTo>
                      <a:pt x="1340057" y="4063489"/>
                      <a:pt x="1339785" y="4071369"/>
                      <a:pt x="1343653" y="4080319"/>
                    </a:cubicBezTo>
                    <a:cubicBezTo>
                      <a:pt x="1347648" y="4099019"/>
                      <a:pt x="1354984" y="4115051"/>
                      <a:pt x="1369002" y="4125744"/>
                    </a:cubicBezTo>
                    <a:cubicBezTo>
                      <a:pt x="1437892" y="4173599"/>
                      <a:pt x="1482325" y="4244277"/>
                      <a:pt x="1538651" y="4306548"/>
                    </a:cubicBezTo>
                    <a:cubicBezTo>
                      <a:pt x="1848443" y="4649041"/>
                      <a:pt x="2240609" y="4837057"/>
                      <a:pt x="2686262" y="4927608"/>
                    </a:cubicBezTo>
                    <a:cubicBezTo>
                      <a:pt x="2813000" y="4953326"/>
                      <a:pt x="2941336" y="4986526"/>
                      <a:pt x="3070633" y="4978456"/>
                    </a:cubicBezTo>
                    <a:cubicBezTo>
                      <a:pt x="3236262" y="4966535"/>
                      <a:pt x="3400965" y="4941124"/>
                      <a:pt x="3564597" y="4919852"/>
                    </a:cubicBezTo>
                    <a:cubicBezTo>
                      <a:pt x="3600929" y="4916001"/>
                      <a:pt x="3637134" y="4902400"/>
                      <a:pt x="3668800" y="4885857"/>
                    </a:cubicBezTo>
                    <a:cubicBezTo>
                      <a:pt x="3677352" y="4880120"/>
                      <a:pt x="3688173" y="4875853"/>
                      <a:pt x="3697923" y="4875725"/>
                    </a:cubicBezTo>
                    <a:cubicBezTo>
                      <a:pt x="3759495" y="4880168"/>
                      <a:pt x="3807864" y="4850281"/>
                      <a:pt x="3859302" y="4825603"/>
                    </a:cubicBezTo>
                    <a:cubicBezTo>
                      <a:pt x="3981154" y="4764374"/>
                      <a:pt x="4106072" y="4708354"/>
                      <a:pt x="4218717" y="4631492"/>
                    </a:cubicBezTo>
                    <a:cubicBezTo>
                      <a:pt x="4726089" y="4278670"/>
                      <a:pt x="5050014" y="3808608"/>
                      <a:pt x="5136420" y="3187886"/>
                    </a:cubicBezTo>
                    <a:cubicBezTo>
                      <a:pt x="5163250" y="3002258"/>
                      <a:pt x="5133847" y="2818866"/>
                      <a:pt x="5095093" y="2637473"/>
                    </a:cubicBezTo>
                    <a:cubicBezTo>
                      <a:pt x="5007996" y="2229804"/>
                      <a:pt x="4835925" y="1863754"/>
                      <a:pt x="4552027" y="1550927"/>
                    </a:cubicBezTo>
                    <a:cubicBezTo>
                      <a:pt x="4447383" y="1436406"/>
                      <a:pt x="4331245" y="1332162"/>
                      <a:pt x="4206285" y="1241535"/>
                    </a:cubicBezTo>
                    <a:cubicBezTo>
                      <a:pt x="4141534" y="1194752"/>
                      <a:pt x="4074914" y="1148367"/>
                      <a:pt x="4017916" y="1092106"/>
                    </a:cubicBezTo>
                    <a:cubicBezTo>
                      <a:pt x="3946102" y="1021411"/>
                      <a:pt x="3860780" y="979023"/>
                      <a:pt x="3766634" y="950252"/>
                    </a:cubicBezTo>
                    <a:cubicBezTo>
                      <a:pt x="3358801" y="826200"/>
                      <a:pt x="2946216" y="826355"/>
                      <a:pt x="2533034" y="924406"/>
                    </a:cubicBezTo>
                    <a:cubicBezTo>
                      <a:pt x="2476929" y="936392"/>
                      <a:pt x="2419353" y="950648"/>
                      <a:pt x="2362177" y="966775"/>
                    </a:cubicBezTo>
                    <a:cubicBezTo>
                      <a:pt x="2463328" y="900190"/>
                      <a:pt x="2585272" y="903469"/>
                      <a:pt x="2692688" y="857055"/>
                    </a:cubicBezTo>
                    <a:cubicBezTo>
                      <a:pt x="2635257" y="853681"/>
                      <a:pt x="2580622" y="863399"/>
                      <a:pt x="2526787" y="876855"/>
                    </a:cubicBezTo>
                    <a:cubicBezTo>
                      <a:pt x="2469610" y="892981"/>
                      <a:pt x="2412035" y="907237"/>
                      <a:pt x="2357128" y="924834"/>
                    </a:cubicBezTo>
                    <a:cubicBezTo>
                      <a:pt x="2301822" y="940562"/>
                      <a:pt x="2247314" y="960029"/>
                      <a:pt x="2195476" y="982835"/>
                    </a:cubicBezTo>
                    <a:cubicBezTo>
                      <a:pt x="2141369" y="1004172"/>
                      <a:pt x="2092200" y="1030320"/>
                      <a:pt x="2038892" y="1055397"/>
                    </a:cubicBezTo>
                    <a:cubicBezTo>
                      <a:pt x="2033826" y="1040836"/>
                      <a:pt x="2051456" y="1040981"/>
                      <a:pt x="2051328" y="1031230"/>
                    </a:cubicBezTo>
                    <a:cubicBezTo>
                      <a:pt x="2049059" y="1029760"/>
                      <a:pt x="2046789" y="1028290"/>
                      <a:pt x="2044919" y="1028689"/>
                    </a:cubicBezTo>
                    <a:cubicBezTo>
                      <a:pt x="2007516" y="1036680"/>
                      <a:pt x="1975850" y="1053222"/>
                      <a:pt x="1942714" y="1072034"/>
                    </a:cubicBezTo>
                    <a:cubicBezTo>
                      <a:pt x="1843705" y="1130339"/>
                      <a:pt x="1749635" y="1193455"/>
                      <a:pt x="1659433" y="1265523"/>
                    </a:cubicBezTo>
                    <a:cubicBezTo>
                      <a:pt x="1639387" y="1281537"/>
                      <a:pt x="1618543" y="1293812"/>
                      <a:pt x="1591162" y="1293796"/>
                    </a:cubicBezTo>
                    <a:cubicBezTo>
                      <a:pt x="1566051" y="1295250"/>
                      <a:pt x="1549075" y="1316475"/>
                      <a:pt x="1530900" y="1332091"/>
                    </a:cubicBezTo>
                    <a:cubicBezTo>
                      <a:pt x="1515131" y="1345237"/>
                      <a:pt x="1498863" y="1356045"/>
                      <a:pt x="1480860" y="1363313"/>
                    </a:cubicBezTo>
                    <a:lnTo>
                      <a:pt x="1469896" y="1366433"/>
                    </a:lnTo>
                    <a:lnTo>
                      <a:pt x="1485917" y="1349400"/>
                    </a:lnTo>
                    <a:cubicBezTo>
                      <a:pt x="1513115" y="1322395"/>
                      <a:pt x="1542565" y="1294909"/>
                      <a:pt x="1574268" y="1266943"/>
                    </a:cubicBezTo>
                    <a:cubicBezTo>
                      <a:pt x="1606451" y="1241229"/>
                      <a:pt x="1667276" y="1195266"/>
                      <a:pt x="1710085" y="1153153"/>
                    </a:cubicBezTo>
                    <a:cubicBezTo>
                      <a:pt x="1756743" y="1129056"/>
                      <a:pt x="1799552" y="1086942"/>
                      <a:pt x="1853295" y="1051913"/>
                    </a:cubicBezTo>
                    <a:cubicBezTo>
                      <a:pt x="1856836" y="1046446"/>
                      <a:pt x="1862302" y="1049988"/>
                      <a:pt x="1870349" y="1043559"/>
                    </a:cubicBezTo>
                    <a:cubicBezTo>
                      <a:pt x="1961740" y="986358"/>
                      <a:pt x="2063102" y="931734"/>
                      <a:pt x="2165426" y="881616"/>
                    </a:cubicBezTo>
                    <a:cubicBezTo>
                      <a:pt x="2217070" y="858808"/>
                      <a:pt x="2269194" y="838252"/>
                      <a:pt x="2321799" y="819950"/>
                    </a:cubicBezTo>
                    <a:lnTo>
                      <a:pt x="2427971" y="787847"/>
                    </a:lnTo>
                    <a:lnTo>
                      <a:pt x="2380636" y="803258"/>
                    </a:lnTo>
                    <a:cubicBezTo>
                      <a:pt x="2364348" y="809681"/>
                      <a:pt x="2349305" y="816427"/>
                      <a:pt x="2340778" y="820604"/>
                    </a:cubicBezTo>
                    <a:cubicBezTo>
                      <a:pt x="2336273" y="821566"/>
                      <a:pt x="2336273" y="821566"/>
                      <a:pt x="2336273" y="821566"/>
                    </a:cubicBezTo>
                    <a:cubicBezTo>
                      <a:pt x="2288653" y="841160"/>
                      <a:pt x="2258087" y="852399"/>
                      <a:pt x="2205963" y="872955"/>
                    </a:cubicBezTo>
                    <a:cubicBezTo>
                      <a:pt x="2201459" y="873917"/>
                      <a:pt x="2201459" y="873917"/>
                      <a:pt x="2201459" y="873917"/>
                    </a:cubicBezTo>
                    <a:cubicBezTo>
                      <a:pt x="2202421" y="878421"/>
                      <a:pt x="2197917" y="879383"/>
                      <a:pt x="2202421" y="878421"/>
                    </a:cubicBezTo>
                    <a:cubicBezTo>
                      <a:pt x="2202421" y="878421"/>
                      <a:pt x="2206925" y="877459"/>
                      <a:pt x="2211429" y="876496"/>
                    </a:cubicBezTo>
                    <a:cubicBezTo>
                      <a:pt x="2259049" y="856904"/>
                      <a:pt x="2294120" y="844701"/>
                      <a:pt x="2337236" y="826071"/>
                    </a:cubicBezTo>
                    <a:cubicBezTo>
                      <a:pt x="2338198" y="830575"/>
                      <a:pt x="2338198" y="830575"/>
                      <a:pt x="2342703" y="829613"/>
                    </a:cubicBezTo>
                    <a:cubicBezTo>
                      <a:pt x="2342703" y="829613"/>
                      <a:pt x="2347207" y="828650"/>
                      <a:pt x="2347207" y="828650"/>
                    </a:cubicBezTo>
                    <a:cubicBezTo>
                      <a:pt x="2347207" y="828650"/>
                      <a:pt x="2347207" y="828650"/>
                      <a:pt x="2346245" y="824146"/>
                    </a:cubicBezTo>
                    <a:cubicBezTo>
                      <a:pt x="2384856" y="806478"/>
                      <a:pt x="2432785" y="810367"/>
                      <a:pt x="2437943" y="790426"/>
                    </a:cubicBezTo>
                    <a:lnTo>
                      <a:pt x="2455960" y="786577"/>
                    </a:lnTo>
                    <a:cubicBezTo>
                      <a:pt x="2460464" y="785615"/>
                      <a:pt x="2464967" y="784653"/>
                      <a:pt x="2464967" y="784653"/>
                    </a:cubicBezTo>
                    <a:cubicBezTo>
                      <a:pt x="2465930" y="789157"/>
                      <a:pt x="2467854" y="798165"/>
                      <a:pt x="2464313" y="803631"/>
                    </a:cubicBezTo>
                    <a:cubicBezTo>
                      <a:pt x="2459809" y="804594"/>
                      <a:pt x="2455304" y="805556"/>
                      <a:pt x="2450800" y="806518"/>
                    </a:cubicBezTo>
                    <a:cubicBezTo>
                      <a:pt x="2437288" y="809405"/>
                      <a:pt x="2429242" y="815833"/>
                      <a:pt x="2420234" y="817758"/>
                    </a:cubicBezTo>
                    <a:cubicBezTo>
                      <a:pt x="2420234" y="817758"/>
                      <a:pt x="2415730" y="818720"/>
                      <a:pt x="2415730" y="818720"/>
                    </a:cubicBezTo>
                    <a:cubicBezTo>
                      <a:pt x="2412188" y="824186"/>
                      <a:pt x="2407684" y="825149"/>
                      <a:pt x="2403180" y="826111"/>
                    </a:cubicBezTo>
                    <a:cubicBezTo>
                      <a:pt x="2403180" y="826111"/>
                      <a:pt x="2398676" y="827073"/>
                      <a:pt x="2398676" y="827073"/>
                    </a:cubicBezTo>
                    <a:cubicBezTo>
                      <a:pt x="2399639" y="831577"/>
                      <a:pt x="2404142" y="830615"/>
                      <a:pt x="2404142" y="830615"/>
                    </a:cubicBezTo>
                    <a:cubicBezTo>
                      <a:pt x="2413151" y="828691"/>
                      <a:pt x="2412188" y="824186"/>
                      <a:pt x="2416693" y="823224"/>
                    </a:cubicBezTo>
                    <a:cubicBezTo>
                      <a:pt x="2416693" y="823224"/>
                      <a:pt x="2416693" y="823224"/>
                      <a:pt x="2421196" y="822262"/>
                    </a:cubicBezTo>
                    <a:cubicBezTo>
                      <a:pt x="2416693" y="823224"/>
                      <a:pt x="2417655" y="827728"/>
                      <a:pt x="2417655" y="827728"/>
                    </a:cubicBezTo>
                    <a:cubicBezTo>
                      <a:pt x="2417655" y="827728"/>
                      <a:pt x="2422158" y="826766"/>
                      <a:pt x="2422158" y="826766"/>
                    </a:cubicBezTo>
                    <a:cubicBezTo>
                      <a:pt x="2426663" y="825804"/>
                      <a:pt x="2431167" y="824841"/>
                      <a:pt x="2431167" y="824841"/>
                    </a:cubicBezTo>
                    <a:cubicBezTo>
                      <a:pt x="2431167" y="824841"/>
                      <a:pt x="2430205" y="820337"/>
                      <a:pt x="2430205" y="820337"/>
                    </a:cubicBezTo>
                    <a:cubicBezTo>
                      <a:pt x="2434709" y="819375"/>
                      <a:pt x="2442754" y="812946"/>
                      <a:pt x="2447259" y="811984"/>
                    </a:cubicBezTo>
                    <a:cubicBezTo>
                      <a:pt x="2456267" y="810059"/>
                      <a:pt x="2460771" y="809097"/>
                      <a:pt x="2469779" y="807172"/>
                    </a:cubicBezTo>
                    <a:cubicBezTo>
                      <a:pt x="2492299" y="802361"/>
                      <a:pt x="2492299" y="802361"/>
                      <a:pt x="2492299" y="802361"/>
                    </a:cubicBezTo>
                    <a:cubicBezTo>
                      <a:pt x="2496804" y="801399"/>
                      <a:pt x="2500345" y="795933"/>
                      <a:pt x="2500345" y="795933"/>
                    </a:cubicBezTo>
                    <a:cubicBezTo>
                      <a:pt x="2500345" y="795933"/>
                      <a:pt x="2495842" y="796895"/>
                      <a:pt x="2491337" y="797858"/>
                    </a:cubicBezTo>
                    <a:cubicBezTo>
                      <a:pt x="2473321" y="801707"/>
                      <a:pt x="2473321" y="801707"/>
                      <a:pt x="2473321" y="801707"/>
                    </a:cubicBezTo>
                    <a:cubicBezTo>
                      <a:pt x="2475900" y="791736"/>
                      <a:pt x="2479442" y="786270"/>
                      <a:pt x="2478479" y="781766"/>
                    </a:cubicBez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82021" y="776299"/>
                      <a:pt x="2482021" y="776299"/>
                      <a:pt x="2486526" y="775337"/>
                    </a:cubicBezTo>
                    <a:cubicBezTo>
                      <a:pt x="2490068" y="769870"/>
                      <a:pt x="2490068" y="769870"/>
                      <a:pt x="2490068" y="769870"/>
                    </a:cubicBezTo>
                    <a:cubicBezTo>
                      <a:pt x="2484601" y="766329"/>
                      <a:pt x="2484601" y="766329"/>
                      <a:pt x="2484601" y="766329"/>
                    </a:cubicBezTo>
                    <a:close/>
                    <a:moveTo>
                      <a:pt x="4722193" y="185911"/>
                    </a:moveTo>
                    <a:cubicBezTo>
                      <a:pt x="4753921" y="193845"/>
                      <a:pt x="4773751" y="197812"/>
                      <a:pt x="4809446" y="213679"/>
                    </a:cubicBezTo>
                    <a:cubicBezTo>
                      <a:pt x="4809446" y="213679"/>
                      <a:pt x="4809446" y="217645"/>
                      <a:pt x="4801514" y="217645"/>
                    </a:cubicBezTo>
                    <a:cubicBezTo>
                      <a:pt x="4801514" y="217645"/>
                      <a:pt x="4833242" y="229546"/>
                      <a:pt x="4841174" y="225579"/>
                    </a:cubicBezTo>
                    <a:cubicBezTo>
                      <a:pt x="4849106" y="233513"/>
                      <a:pt x="4853073" y="237479"/>
                      <a:pt x="4849106" y="241446"/>
                    </a:cubicBezTo>
                    <a:cubicBezTo>
                      <a:pt x="4864970" y="241446"/>
                      <a:pt x="4904631" y="269214"/>
                      <a:pt x="4928427" y="277147"/>
                    </a:cubicBezTo>
                    <a:cubicBezTo>
                      <a:pt x="4936360" y="281114"/>
                      <a:pt x="4940326" y="281114"/>
                      <a:pt x="4948258" y="285081"/>
                    </a:cubicBezTo>
                    <a:cubicBezTo>
                      <a:pt x="5011715" y="312848"/>
                      <a:pt x="5071206" y="356483"/>
                      <a:pt x="5126730" y="392184"/>
                    </a:cubicBezTo>
                    <a:cubicBezTo>
                      <a:pt x="5146560" y="404084"/>
                      <a:pt x="5186221" y="419951"/>
                      <a:pt x="5178288" y="427885"/>
                    </a:cubicBezTo>
                    <a:cubicBezTo>
                      <a:pt x="5194153" y="435818"/>
                      <a:pt x="5206051" y="443752"/>
                      <a:pt x="5213983" y="443752"/>
                    </a:cubicBezTo>
                    <a:cubicBezTo>
                      <a:pt x="5225881" y="455652"/>
                      <a:pt x="5217949" y="455652"/>
                      <a:pt x="5213984" y="455652"/>
                    </a:cubicBezTo>
                    <a:cubicBezTo>
                      <a:pt x="5170357" y="435818"/>
                      <a:pt x="5122764" y="400117"/>
                      <a:pt x="5091035" y="380284"/>
                    </a:cubicBezTo>
                    <a:cubicBezTo>
                      <a:pt x="5087070" y="376317"/>
                      <a:pt x="5083104" y="376317"/>
                      <a:pt x="5083103" y="380284"/>
                    </a:cubicBezTo>
                    <a:cubicBezTo>
                      <a:pt x="5087069" y="380284"/>
                      <a:pt x="5087069" y="380284"/>
                      <a:pt x="5091036" y="384250"/>
                    </a:cubicBezTo>
                    <a:cubicBezTo>
                      <a:pt x="5095002" y="384250"/>
                      <a:pt x="5098967" y="388217"/>
                      <a:pt x="5098968" y="392184"/>
                    </a:cubicBezTo>
                    <a:cubicBezTo>
                      <a:pt x="5098968" y="392184"/>
                      <a:pt x="5095002" y="392184"/>
                      <a:pt x="5091035" y="388217"/>
                    </a:cubicBezTo>
                    <a:cubicBezTo>
                      <a:pt x="5091035" y="388217"/>
                      <a:pt x="5091035" y="388217"/>
                      <a:pt x="5087069" y="388217"/>
                    </a:cubicBezTo>
                    <a:cubicBezTo>
                      <a:pt x="5126730" y="419951"/>
                      <a:pt x="5170356" y="447719"/>
                      <a:pt x="5217950" y="479453"/>
                    </a:cubicBezTo>
                    <a:cubicBezTo>
                      <a:pt x="5261576" y="507220"/>
                      <a:pt x="5305202" y="538955"/>
                      <a:pt x="5348829" y="574656"/>
                    </a:cubicBezTo>
                    <a:cubicBezTo>
                      <a:pt x="5360727" y="578622"/>
                      <a:pt x="5368659" y="582589"/>
                      <a:pt x="5376592" y="590523"/>
                    </a:cubicBezTo>
                    <a:cubicBezTo>
                      <a:pt x="5416252" y="622257"/>
                      <a:pt x="5440049" y="638124"/>
                      <a:pt x="5471777" y="669858"/>
                    </a:cubicBezTo>
                    <a:cubicBezTo>
                      <a:pt x="5475743" y="669858"/>
                      <a:pt x="5483675" y="665892"/>
                      <a:pt x="5487641" y="661925"/>
                    </a:cubicBezTo>
                    <a:cubicBezTo>
                      <a:pt x="5499539" y="669858"/>
                      <a:pt x="5507472" y="673825"/>
                      <a:pt x="5511437" y="673825"/>
                    </a:cubicBezTo>
                    <a:cubicBezTo>
                      <a:pt x="5511437" y="673825"/>
                      <a:pt x="5507471" y="669858"/>
                      <a:pt x="5507471" y="669858"/>
                    </a:cubicBezTo>
                    <a:cubicBezTo>
                      <a:pt x="5507471" y="665891"/>
                      <a:pt x="5507471" y="665891"/>
                      <a:pt x="5507471" y="665891"/>
                    </a:cubicBezTo>
                    <a:cubicBezTo>
                      <a:pt x="5511438" y="665892"/>
                      <a:pt x="5515403" y="669858"/>
                      <a:pt x="5515404" y="673825"/>
                    </a:cubicBezTo>
                    <a:cubicBezTo>
                      <a:pt x="5515404" y="673825"/>
                      <a:pt x="5519369" y="673825"/>
                      <a:pt x="5519369" y="677792"/>
                    </a:cubicBezTo>
                    <a:cubicBezTo>
                      <a:pt x="5527301" y="669858"/>
                      <a:pt x="5543166" y="681759"/>
                      <a:pt x="5562995" y="701593"/>
                    </a:cubicBezTo>
                    <a:cubicBezTo>
                      <a:pt x="5582826" y="721427"/>
                      <a:pt x="5606623" y="745227"/>
                      <a:pt x="5626452" y="765061"/>
                    </a:cubicBezTo>
                    <a:cubicBezTo>
                      <a:pt x="5630419" y="776961"/>
                      <a:pt x="5610589" y="753161"/>
                      <a:pt x="5610589" y="757128"/>
                    </a:cubicBezTo>
                    <a:cubicBezTo>
                      <a:pt x="5610589" y="757128"/>
                      <a:pt x="5614555" y="761094"/>
                      <a:pt x="5614555" y="761094"/>
                    </a:cubicBezTo>
                    <a:cubicBezTo>
                      <a:pt x="5618520" y="765061"/>
                      <a:pt x="5622487" y="765061"/>
                      <a:pt x="5618521" y="769028"/>
                    </a:cubicBezTo>
                    <a:cubicBezTo>
                      <a:pt x="5618521" y="769028"/>
                      <a:pt x="5618521" y="769028"/>
                      <a:pt x="5614555" y="765061"/>
                    </a:cubicBezTo>
                    <a:cubicBezTo>
                      <a:pt x="5614555" y="765061"/>
                      <a:pt x="5614555" y="765061"/>
                      <a:pt x="5610588" y="765061"/>
                    </a:cubicBezTo>
                    <a:cubicBezTo>
                      <a:pt x="5622486" y="776961"/>
                      <a:pt x="5634385" y="788862"/>
                      <a:pt x="5630418" y="792829"/>
                    </a:cubicBezTo>
                    <a:cubicBezTo>
                      <a:pt x="5618521" y="788862"/>
                      <a:pt x="5598690" y="769028"/>
                      <a:pt x="5590759" y="765061"/>
                    </a:cubicBezTo>
                    <a:cubicBezTo>
                      <a:pt x="5590759" y="765061"/>
                      <a:pt x="5590759" y="765061"/>
                      <a:pt x="5594724" y="769028"/>
                    </a:cubicBezTo>
                    <a:cubicBezTo>
                      <a:pt x="5598690" y="772995"/>
                      <a:pt x="5598690" y="772995"/>
                      <a:pt x="5602657" y="776961"/>
                    </a:cubicBezTo>
                    <a:cubicBezTo>
                      <a:pt x="5602657" y="776961"/>
                      <a:pt x="5598690" y="776961"/>
                      <a:pt x="5598690" y="776961"/>
                    </a:cubicBezTo>
                    <a:cubicBezTo>
                      <a:pt x="5598690" y="772995"/>
                      <a:pt x="5594725" y="772995"/>
                      <a:pt x="5594725" y="772995"/>
                    </a:cubicBezTo>
                    <a:cubicBezTo>
                      <a:pt x="5602657" y="776961"/>
                      <a:pt x="5606622" y="788862"/>
                      <a:pt x="5614555" y="796795"/>
                    </a:cubicBezTo>
                    <a:cubicBezTo>
                      <a:pt x="5650249" y="832496"/>
                      <a:pt x="5693876" y="868197"/>
                      <a:pt x="5729570" y="907865"/>
                    </a:cubicBezTo>
                    <a:cubicBezTo>
                      <a:pt x="5741468" y="919765"/>
                      <a:pt x="5745434" y="927699"/>
                      <a:pt x="5757333" y="943566"/>
                    </a:cubicBezTo>
                    <a:cubicBezTo>
                      <a:pt x="5789061" y="979267"/>
                      <a:pt x="5824756" y="1022902"/>
                      <a:pt x="5856484" y="1058602"/>
                    </a:cubicBezTo>
                    <a:cubicBezTo>
                      <a:pt x="5884247" y="1094304"/>
                      <a:pt x="5908042" y="1122071"/>
                      <a:pt x="5908043" y="1133972"/>
                    </a:cubicBezTo>
                    <a:cubicBezTo>
                      <a:pt x="5908043" y="1133972"/>
                      <a:pt x="5908043" y="1133972"/>
                      <a:pt x="5908042" y="1137938"/>
                    </a:cubicBezTo>
                    <a:cubicBezTo>
                      <a:pt x="5908042" y="1137938"/>
                      <a:pt x="5908042" y="1137938"/>
                      <a:pt x="5912009" y="1141905"/>
                    </a:cubicBezTo>
                    <a:cubicBezTo>
                      <a:pt x="5915975" y="1141905"/>
                      <a:pt x="5915975" y="1145872"/>
                      <a:pt x="5915975" y="1149838"/>
                    </a:cubicBezTo>
                    <a:cubicBezTo>
                      <a:pt x="5915975" y="1149838"/>
                      <a:pt x="5915975" y="1149838"/>
                      <a:pt x="5912008" y="1145872"/>
                    </a:cubicBezTo>
                    <a:cubicBezTo>
                      <a:pt x="5912008" y="1145872"/>
                      <a:pt x="5912008" y="1145872"/>
                      <a:pt x="5908042" y="1141905"/>
                    </a:cubicBezTo>
                    <a:cubicBezTo>
                      <a:pt x="5915974" y="1157772"/>
                      <a:pt x="5927873" y="1173639"/>
                      <a:pt x="5935805" y="1185539"/>
                    </a:cubicBezTo>
                    <a:cubicBezTo>
                      <a:pt x="5931839" y="1189506"/>
                      <a:pt x="5939771" y="1205373"/>
                      <a:pt x="5931839" y="1205373"/>
                    </a:cubicBezTo>
                    <a:cubicBezTo>
                      <a:pt x="5987364" y="1280742"/>
                      <a:pt x="6007194" y="1344210"/>
                      <a:pt x="6054787" y="1391812"/>
                    </a:cubicBezTo>
                    <a:cubicBezTo>
                      <a:pt x="6078583" y="1443380"/>
                      <a:pt x="6078583" y="1479081"/>
                      <a:pt x="6110311" y="1530649"/>
                    </a:cubicBezTo>
                    <a:cubicBezTo>
                      <a:pt x="6110311" y="1534616"/>
                      <a:pt x="6114277" y="1546516"/>
                      <a:pt x="6118243" y="1550483"/>
                    </a:cubicBezTo>
                    <a:cubicBezTo>
                      <a:pt x="6130142" y="1574284"/>
                      <a:pt x="6146006" y="1606018"/>
                      <a:pt x="6157904" y="1633786"/>
                    </a:cubicBezTo>
                    <a:cubicBezTo>
                      <a:pt x="6169802" y="1661553"/>
                      <a:pt x="6177734" y="1693287"/>
                      <a:pt x="6177734" y="1709154"/>
                    </a:cubicBezTo>
                    <a:cubicBezTo>
                      <a:pt x="6169802" y="1705187"/>
                      <a:pt x="6161869" y="1689320"/>
                      <a:pt x="6153938" y="1669486"/>
                    </a:cubicBezTo>
                    <a:cubicBezTo>
                      <a:pt x="6149972" y="1649652"/>
                      <a:pt x="6142039" y="1629819"/>
                      <a:pt x="6134108" y="1621885"/>
                    </a:cubicBezTo>
                    <a:cubicBezTo>
                      <a:pt x="6130142" y="1609984"/>
                      <a:pt x="6130141" y="1602051"/>
                      <a:pt x="6130142" y="1590151"/>
                    </a:cubicBezTo>
                    <a:cubicBezTo>
                      <a:pt x="6114278" y="1554450"/>
                      <a:pt x="6106345" y="1542549"/>
                      <a:pt x="6090481" y="1514782"/>
                    </a:cubicBezTo>
                    <a:cubicBezTo>
                      <a:pt x="6098413" y="1518749"/>
                      <a:pt x="6086515" y="1498915"/>
                      <a:pt x="6082549" y="1487014"/>
                    </a:cubicBezTo>
                    <a:cubicBezTo>
                      <a:pt x="6078583" y="1483048"/>
                      <a:pt x="6066685" y="1471147"/>
                      <a:pt x="6074617" y="1487014"/>
                    </a:cubicBezTo>
                    <a:cubicBezTo>
                      <a:pt x="6058752" y="1459247"/>
                      <a:pt x="6038922" y="1423546"/>
                      <a:pt x="6019092" y="1383878"/>
                    </a:cubicBezTo>
                    <a:cubicBezTo>
                      <a:pt x="6003227" y="1348177"/>
                      <a:pt x="5979431" y="1308510"/>
                      <a:pt x="5959602" y="1272808"/>
                    </a:cubicBezTo>
                    <a:cubicBezTo>
                      <a:pt x="5959602" y="1272808"/>
                      <a:pt x="5955635" y="1264875"/>
                      <a:pt x="5963568" y="1264875"/>
                    </a:cubicBezTo>
                    <a:cubicBezTo>
                      <a:pt x="5935805" y="1221240"/>
                      <a:pt x="5923907" y="1197439"/>
                      <a:pt x="5900111" y="1181572"/>
                    </a:cubicBezTo>
                    <a:cubicBezTo>
                      <a:pt x="5888213" y="1157772"/>
                      <a:pt x="5876315" y="1145872"/>
                      <a:pt x="5868382" y="1130005"/>
                    </a:cubicBezTo>
                    <a:cubicBezTo>
                      <a:pt x="5860450" y="1122071"/>
                      <a:pt x="5868382" y="1133971"/>
                      <a:pt x="5864416" y="1133972"/>
                    </a:cubicBezTo>
                    <a:cubicBezTo>
                      <a:pt x="5852518" y="1118104"/>
                      <a:pt x="5840619" y="1102237"/>
                      <a:pt x="5828722" y="1086370"/>
                    </a:cubicBezTo>
                    <a:cubicBezTo>
                      <a:pt x="5840619" y="1086370"/>
                      <a:pt x="5828721" y="1074470"/>
                      <a:pt x="5824755" y="1066536"/>
                    </a:cubicBezTo>
                    <a:cubicBezTo>
                      <a:pt x="5828721" y="1058603"/>
                      <a:pt x="5844586" y="1070503"/>
                      <a:pt x="5860450" y="1078437"/>
                    </a:cubicBezTo>
                    <a:cubicBezTo>
                      <a:pt x="5856484" y="1058602"/>
                      <a:pt x="5804925" y="1014968"/>
                      <a:pt x="5789061" y="995134"/>
                    </a:cubicBezTo>
                    <a:cubicBezTo>
                      <a:pt x="5789061" y="999101"/>
                      <a:pt x="5789061" y="999101"/>
                      <a:pt x="5789061" y="999101"/>
                    </a:cubicBezTo>
                    <a:cubicBezTo>
                      <a:pt x="5793027" y="1003068"/>
                      <a:pt x="5793027" y="1007034"/>
                      <a:pt x="5793027" y="1007034"/>
                    </a:cubicBezTo>
                    <a:cubicBezTo>
                      <a:pt x="5789061" y="1003068"/>
                      <a:pt x="5785095" y="1003068"/>
                      <a:pt x="5785095" y="999101"/>
                    </a:cubicBezTo>
                    <a:cubicBezTo>
                      <a:pt x="5781129" y="1003068"/>
                      <a:pt x="5757332" y="975300"/>
                      <a:pt x="5765264" y="975300"/>
                    </a:cubicBezTo>
                    <a:cubicBezTo>
                      <a:pt x="5761299" y="975300"/>
                      <a:pt x="5761299" y="975300"/>
                      <a:pt x="5757332" y="971334"/>
                    </a:cubicBezTo>
                    <a:cubicBezTo>
                      <a:pt x="5757332" y="971334"/>
                      <a:pt x="5757332" y="971334"/>
                      <a:pt x="5757333" y="967367"/>
                    </a:cubicBezTo>
                    <a:cubicBezTo>
                      <a:pt x="5757333" y="967367"/>
                      <a:pt x="5757333" y="963400"/>
                      <a:pt x="5757333" y="963400"/>
                    </a:cubicBezTo>
                    <a:cubicBezTo>
                      <a:pt x="5757333" y="963400"/>
                      <a:pt x="5757333" y="963400"/>
                      <a:pt x="5761298" y="967367"/>
                    </a:cubicBezTo>
                    <a:cubicBezTo>
                      <a:pt x="5737503" y="939599"/>
                      <a:pt x="5753366" y="963400"/>
                      <a:pt x="5749401" y="967367"/>
                    </a:cubicBezTo>
                    <a:cubicBezTo>
                      <a:pt x="5745435" y="971333"/>
                      <a:pt x="5737502" y="963400"/>
                      <a:pt x="5737502" y="963400"/>
                    </a:cubicBezTo>
                    <a:cubicBezTo>
                      <a:pt x="5733536" y="967367"/>
                      <a:pt x="5753367" y="991167"/>
                      <a:pt x="5741469" y="983234"/>
                    </a:cubicBezTo>
                    <a:cubicBezTo>
                      <a:pt x="5729571" y="975300"/>
                      <a:pt x="5717672" y="967367"/>
                      <a:pt x="5705773" y="955466"/>
                    </a:cubicBezTo>
                    <a:cubicBezTo>
                      <a:pt x="5697842" y="943566"/>
                      <a:pt x="5685944" y="935633"/>
                      <a:pt x="5674045" y="919765"/>
                    </a:cubicBezTo>
                    <a:cubicBezTo>
                      <a:pt x="5678011" y="911832"/>
                      <a:pt x="5697842" y="931666"/>
                      <a:pt x="5705774" y="935633"/>
                    </a:cubicBezTo>
                    <a:cubicBezTo>
                      <a:pt x="5713706" y="931666"/>
                      <a:pt x="5697841" y="919765"/>
                      <a:pt x="5697842" y="915799"/>
                    </a:cubicBezTo>
                    <a:cubicBezTo>
                      <a:pt x="5689910" y="911832"/>
                      <a:pt x="5681977" y="899931"/>
                      <a:pt x="5678012" y="899931"/>
                    </a:cubicBezTo>
                    <a:cubicBezTo>
                      <a:pt x="5622487" y="836463"/>
                      <a:pt x="5566962" y="804729"/>
                      <a:pt x="5523336" y="749194"/>
                    </a:cubicBezTo>
                    <a:cubicBezTo>
                      <a:pt x="5515403" y="741261"/>
                      <a:pt x="5503505" y="733327"/>
                      <a:pt x="5495573" y="725393"/>
                    </a:cubicBezTo>
                    <a:cubicBezTo>
                      <a:pt x="5475743" y="705559"/>
                      <a:pt x="5479709" y="709526"/>
                      <a:pt x="5455913" y="689692"/>
                    </a:cubicBezTo>
                    <a:cubicBezTo>
                      <a:pt x="5451947" y="685725"/>
                      <a:pt x="5447980" y="685725"/>
                      <a:pt x="5447981" y="689692"/>
                    </a:cubicBezTo>
                    <a:cubicBezTo>
                      <a:pt x="5416252" y="665892"/>
                      <a:pt x="5396422" y="650024"/>
                      <a:pt x="5376591" y="634157"/>
                    </a:cubicBezTo>
                    <a:cubicBezTo>
                      <a:pt x="5356762" y="618290"/>
                      <a:pt x="5340897" y="602423"/>
                      <a:pt x="5317100" y="582589"/>
                    </a:cubicBezTo>
                    <a:cubicBezTo>
                      <a:pt x="5305203" y="578622"/>
                      <a:pt x="5317101" y="590523"/>
                      <a:pt x="5313135" y="598456"/>
                    </a:cubicBezTo>
                    <a:cubicBezTo>
                      <a:pt x="5305202" y="594490"/>
                      <a:pt x="5305202" y="594490"/>
                      <a:pt x="5301237" y="594489"/>
                    </a:cubicBezTo>
                    <a:cubicBezTo>
                      <a:pt x="5277440" y="578622"/>
                      <a:pt x="5273474" y="570689"/>
                      <a:pt x="5249678" y="554822"/>
                    </a:cubicBezTo>
                    <a:cubicBezTo>
                      <a:pt x="5249678" y="550855"/>
                      <a:pt x="5253644" y="550855"/>
                      <a:pt x="5249677" y="546888"/>
                    </a:cubicBezTo>
                    <a:cubicBezTo>
                      <a:pt x="5253644" y="546888"/>
                      <a:pt x="5257610" y="542921"/>
                      <a:pt x="5273474" y="554822"/>
                    </a:cubicBezTo>
                    <a:cubicBezTo>
                      <a:pt x="5257610" y="538955"/>
                      <a:pt x="5229847" y="519121"/>
                      <a:pt x="5206051" y="503254"/>
                    </a:cubicBezTo>
                    <a:cubicBezTo>
                      <a:pt x="5178289" y="487386"/>
                      <a:pt x="5154492" y="471519"/>
                      <a:pt x="5142594" y="455652"/>
                    </a:cubicBezTo>
                    <a:cubicBezTo>
                      <a:pt x="5091036" y="431852"/>
                      <a:pt x="5063273" y="408051"/>
                      <a:pt x="5015681" y="380283"/>
                    </a:cubicBezTo>
                    <a:cubicBezTo>
                      <a:pt x="4991884" y="372350"/>
                      <a:pt x="5027579" y="396151"/>
                      <a:pt x="5007749" y="392184"/>
                    </a:cubicBezTo>
                    <a:cubicBezTo>
                      <a:pt x="4999817" y="384250"/>
                      <a:pt x="4995850" y="388217"/>
                      <a:pt x="4983952" y="380284"/>
                    </a:cubicBezTo>
                    <a:cubicBezTo>
                      <a:pt x="4991884" y="376317"/>
                      <a:pt x="4976020" y="364416"/>
                      <a:pt x="4991884" y="364416"/>
                    </a:cubicBezTo>
                    <a:cubicBezTo>
                      <a:pt x="4979986" y="352516"/>
                      <a:pt x="4940325" y="332682"/>
                      <a:pt x="4916529" y="328715"/>
                    </a:cubicBezTo>
                    <a:cubicBezTo>
                      <a:pt x="4853072" y="285081"/>
                      <a:pt x="4777718" y="253346"/>
                      <a:pt x="4674600" y="213679"/>
                    </a:cubicBezTo>
                    <a:cubicBezTo>
                      <a:pt x="4698397" y="209712"/>
                      <a:pt x="4730125" y="221612"/>
                      <a:pt x="4761853" y="229546"/>
                    </a:cubicBezTo>
                    <a:cubicBezTo>
                      <a:pt x="4797548" y="249380"/>
                      <a:pt x="4857039" y="273180"/>
                      <a:pt x="4900665" y="289047"/>
                    </a:cubicBezTo>
                    <a:cubicBezTo>
                      <a:pt x="4896699" y="289048"/>
                      <a:pt x="4892733" y="285081"/>
                      <a:pt x="4892733" y="285081"/>
                    </a:cubicBezTo>
                    <a:cubicBezTo>
                      <a:pt x="4896699" y="281114"/>
                      <a:pt x="4900665" y="281114"/>
                      <a:pt x="4904631" y="285081"/>
                    </a:cubicBezTo>
                    <a:cubicBezTo>
                      <a:pt x="4904631" y="285081"/>
                      <a:pt x="4904631" y="285081"/>
                      <a:pt x="4908597" y="285081"/>
                    </a:cubicBezTo>
                    <a:cubicBezTo>
                      <a:pt x="4864970" y="261280"/>
                      <a:pt x="4817378" y="245413"/>
                      <a:pt x="4785650" y="217645"/>
                    </a:cubicBezTo>
                    <a:cubicBezTo>
                      <a:pt x="4757887" y="209712"/>
                      <a:pt x="4718227" y="197812"/>
                      <a:pt x="4722193" y="185911"/>
                    </a:cubicBezTo>
                    <a:close/>
                    <a:moveTo>
                      <a:pt x="1947650" y="777856"/>
                    </a:moveTo>
                    <a:lnTo>
                      <a:pt x="1935362" y="791245"/>
                    </a:lnTo>
                    <a:cubicBezTo>
                      <a:pt x="1928321" y="796870"/>
                      <a:pt x="1920035" y="802172"/>
                      <a:pt x="1909737" y="809082"/>
                    </a:cubicBezTo>
                    <a:cubicBezTo>
                      <a:pt x="1913279" y="803615"/>
                      <a:pt x="1908774" y="804578"/>
                      <a:pt x="1904271" y="805540"/>
                    </a:cubicBezTo>
                    <a:cubicBezTo>
                      <a:pt x="1882713" y="814856"/>
                      <a:pt x="1864041" y="837684"/>
                      <a:pt x="1846987" y="846036"/>
                    </a:cubicBezTo>
                    <a:cubicBezTo>
                      <a:pt x="1846987" y="846036"/>
                      <a:pt x="1850529" y="840570"/>
                      <a:pt x="1850529" y="840570"/>
                    </a:cubicBezTo>
                    <a:cubicBezTo>
                      <a:pt x="1820925" y="856314"/>
                      <a:pt x="1797750" y="880104"/>
                      <a:pt x="1787779" y="877524"/>
                    </a:cubicBezTo>
                    <a:cubicBezTo>
                      <a:pt x="1787779" y="877524"/>
                      <a:pt x="1788741" y="882029"/>
                      <a:pt x="1784238" y="882991"/>
                    </a:cubicBezTo>
                    <a:cubicBezTo>
                      <a:pt x="1773612" y="899390"/>
                      <a:pt x="1793246" y="881066"/>
                      <a:pt x="1797750" y="880104"/>
                    </a:cubicBezTo>
                    <a:cubicBezTo>
                      <a:pt x="1785681" y="889746"/>
                      <a:pt x="1777154" y="893923"/>
                      <a:pt x="1770316" y="897739"/>
                    </a:cubicBezTo>
                    <a:lnTo>
                      <a:pt x="1753457" y="912815"/>
                    </a:lnTo>
                    <a:lnTo>
                      <a:pt x="1753020" y="913030"/>
                    </a:lnTo>
                    <a:lnTo>
                      <a:pt x="1753224" y="903157"/>
                    </a:lnTo>
                    <a:cubicBezTo>
                      <a:pt x="1752863" y="901468"/>
                      <a:pt x="1750611" y="901949"/>
                      <a:pt x="1742083" y="906126"/>
                    </a:cubicBezTo>
                    <a:cubicBezTo>
                      <a:pt x="1740794" y="911111"/>
                      <a:pt x="1742401" y="913123"/>
                      <a:pt x="1743445" y="915254"/>
                    </a:cubicBezTo>
                    <a:lnTo>
                      <a:pt x="1742879" y="918021"/>
                    </a:lnTo>
                    <a:lnTo>
                      <a:pt x="1735613" y="921596"/>
                    </a:lnTo>
                    <a:cubicBezTo>
                      <a:pt x="1713871" y="930519"/>
                      <a:pt x="1691059" y="937592"/>
                      <a:pt x="1666447" y="941384"/>
                    </a:cubicBezTo>
                    <a:cubicBezTo>
                      <a:pt x="1683297" y="910409"/>
                      <a:pt x="1705611" y="895863"/>
                      <a:pt x="1730595" y="884660"/>
                    </a:cubicBezTo>
                    <a:cubicBezTo>
                      <a:pt x="1789914" y="860254"/>
                      <a:pt x="1846962" y="834378"/>
                      <a:pt x="1900144" y="799552"/>
                    </a:cubicBezTo>
                    <a:cubicBezTo>
                      <a:pt x="1910366" y="792479"/>
                      <a:pt x="1921080" y="787135"/>
                      <a:pt x="1932099" y="782795"/>
                    </a:cubicBezTo>
                    <a:close/>
                    <a:moveTo>
                      <a:pt x="2248188" y="634910"/>
                    </a:moveTo>
                    <a:lnTo>
                      <a:pt x="2249855" y="637515"/>
                    </a:lnTo>
                    <a:cubicBezTo>
                      <a:pt x="2249855" y="637515"/>
                      <a:pt x="2245351" y="638477"/>
                      <a:pt x="2245351" y="638477"/>
                    </a:cubicBezTo>
                    <a:cubicBezTo>
                      <a:pt x="2240848" y="639439"/>
                      <a:pt x="2236343" y="640402"/>
                      <a:pt x="2237306" y="644906"/>
                    </a:cubicBezTo>
                    <a:cubicBezTo>
                      <a:pt x="2237306" y="644906"/>
                      <a:pt x="2237306" y="644906"/>
                      <a:pt x="2241810" y="643944"/>
                    </a:cubicBezTo>
                    <a:cubicBezTo>
                      <a:pt x="2246313" y="642981"/>
                      <a:pt x="2246313" y="642981"/>
                      <a:pt x="2246313" y="642981"/>
                    </a:cubicBezTo>
                    <a:cubicBezTo>
                      <a:pt x="2214785" y="649717"/>
                      <a:pt x="2158157" y="671235"/>
                      <a:pt x="2139485" y="694062"/>
                    </a:cubicBezTo>
                    <a:cubicBezTo>
                      <a:pt x="2129352" y="696227"/>
                      <a:pt x="2118050" y="699820"/>
                      <a:pt x="2105648" y="704456"/>
                    </a:cubicBezTo>
                    <a:lnTo>
                      <a:pt x="2080196" y="714942"/>
                    </a:lnTo>
                    <a:lnTo>
                      <a:pt x="2084254" y="709377"/>
                    </a:lnTo>
                    <a:cubicBezTo>
                      <a:pt x="2090808" y="694289"/>
                      <a:pt x="2105370" y="689222"/>
                      <a:pt x="2119532" y="682286"/>
                    </a:cubicBezTo>
                    <a:close/>
                    <a:moveTo>
                      <a:pt x="2411064" y="586743"/>
                    </a:moveTo>
                    <a:lnTo>
                      <a:pt x="2413620" y="588398"/>
                    </a:lnTo>
                    <a:cubicBezTo>
                      <a:pt x="2404611" y="590323"/>
                      <a:pt x="2395603" y="592248"/>
                      <a:pt x="2392061" y="597714"/>
                    </a:cubicBezTo>
                    <a:cubicBezTo>
                      <a:pt x="2387558" y="598676"/>
                      <a:pt x="2378549" y="600601"/>
                      <a:pt x="2374045" y="601563"/>
                    </a:cubicBezTo>
                    <a:cubicBezTo>
                      <a:pt x="2360533" y="604450"/>
                      <a:pt x="2351525" y="606375"/>
                      <a:pt x="2338013" y="609261"/>
                    </a:cubicBezTo>
                    <a:cubicBezTo>
                      <a:pt x="2315492" y="614073"/>
                      <a:pt x="2299400" y="626930"/>
                      <a:pt x="2275917" y="627238"/>
                    </a:cubicBezTo>
                    <a:lnTo>
                      <a:pt x="2276204" y="626130"/>
                    </a:lnTo>
                    <a:lnTo>
                      <a:pt x="2387086" y="592524"/>
                    </a:lnTo>
                    <a:close/>
                    <a:moveTo>
                      <a:pt x="2522905" y="559776"/>
                    </a:moveTo>
                    <a:lnTo>
                      <a:pt x="2540871" y="556503"/>
                    </a:lnTo>
                    <a:lnTo>
                      <a:pt x="2502340" y="564735"/>
                    </a:lnTo>
                    <a:close/>
                    <a:moveTo>
                      <a:pt x="2659387" y="432280"/>
                    </a:moveTo>
                    <a:lnTo>
                      <a:pt x="2798433" y="411539"/>
                    </a:lnTo>
                    <a:lnTo>
                      <a:pt x="2817780" y="409701"/>
                    </a:lnTo>
                    <a:cubicBezTo>
                      <a:pt x="2861544" y="406863"/>
                      <a:pt x="2905643" y="405324"/>
                      <a:pt x="2950086" y="405117"/>
                    </a:cubicBezTo>
                    <a:cubicBezTo>
                      <a:pt x="2973528" y="404997"/>
                      <a:pt x="2986083" y="404270"/>
                      <a:pt x="2996187" y="398934"/>
                    </a:cubicBezTo>
                    <a:lnTo>
                      <a:pt x="3005378" y="391284"/>
                    </a:lnTo>
                    <a:lnTo>
                      <a:pt x="3093771" y="385395"/>
                    </a:lnTo>
                    <a:cubicBezTo>
                      <a:pt x="3382401" y="377891"/>
                      <a:pt x="3667463" y="417068"/>
                      <a:pt x="3939070" y="497975"/>
                    </a:cubicBezTo>
                    <a:cubicBezTo>
                      <a:pt x="3930063" y="499900"/>
                      <a:pt x="3924596" y="496358"/>
                      <a:pt x="3925558" y="500862"/>
                    </a:cubicBezTo>
                    <a:cubicBezTo>
                      <a:pt x="3962860" y="521150"/>
                      <a:pt x="3970907" y="514722"/>
                      <a:pt x="4005322" y="521498"/>
                    </a:cubicBezTo>
                    <a:cubicBezTo>
                      <a:pt x="4035233" y="529237"/>
                      <a:pt x="4070611" y="540516"/>
                      <a:pt x="4101485" y="552759"/>
                    </a:cubicBezTo>
                    <a:cubicBezTo>
                      <a:pt x="4107913" y="560806"/>
                      <a:pt x="4148757" y="575627"/>
                      <a:pt x="4157765" y="573703"/>
                    </a:cubicBezTo>
                    <a:cubicBezTo>
                      <a:pt x="4158727" y="578207"/>
                      <a:pt x="4158727" y="578207"/>
                      <a:pt x="4158727" y="578207"/>
                    </a:cubicBezTo>
                    <a:cubicBezTo>
                      <a:pt x="4163231" y="577244"/>
                      <a:pt x="4163231" y="577244"/>
                      <a:pt x="4163231" y="577244"/>
                    </a:cubicBezTo>
                    <a:cubicBezTo>
                      <a:pt x="4164194" y="581748"/>
                      <a:pt x="4164194" y="581748"/>
                      <a:pt x="4168698" y="580786"/>
                    </a:cubicBezTo>
                    <a:cubicBezTo>
                      <a:pt x="4173202" y="579823"/>
                      <a:pt x="4173202" y="579823"/>
                      <a:pt x="4178668" y="583366"/>
                    </a:cubicBezTo>
                    <a:cubicBezTo>
                      <a:pt x="4184135" y="586908"/>
                      <a:pt x="4199571" y="593029"/>
                      <a:pt x="4204075" y="592066"/>
                    </a:cubicBezTo>
                    <a:cubicBezTo>
                      <a:pt x="4230445" y="605271"/>
                      <a:pt x="4256814" y="618476"/>
                      <a:pt x="4286726" y="626215"/>
                    </a:cubicBezTo>
                    <a:cubicBezTo>
                      <a:pt x="4297658" y="633298"/>
                      <a:pt x="4308591" y="640382"/>
                      <a:pt x="4318562" y="642961"/>
                    </a:cubicBezTo>
                    <a:cubicBezTo>
                      <a:pt x="4344931" y="656166"/>
                      <a:pt x="4371300" y="669371"/>
                      <a:pt x="4392203" y="679034"/>
                    </a:cubicBezTo>
                    <a:cubicBezTo>
                      <a:pt x="4392203" y="679034"/>
                      <a:pt x="4387699" y="679996"/>
                      <a:pt x="4387699" y="679996"/>
                    </a:cubicBezTo>
                    <a:cubicBezTo>
                      <a:pt x="4393166" y="683538"/>
                      <a:pt x="4398632" y="687079"/>
                      <a:pt x="4403136" y="686117"/>
                    </a:cubicBezTo>
                    <a:cubicBezTo>
                      <a:pt x="4715065" y="845537"/>
                      <a:pt x="4998005" y="1067667"/>
                      <a:pt x="5230091" y="1338337"/>
                    </a:cubicBezTo>
                    <a:cubicBezTo>
                      <a:pt x="5485311" y="1651162"/>
                      <a:pt x="5672621" y="2020882"/>
                      <a:pt x="5771121" y="2437834"/>
                    </a:cubicBezTo>
                    <a:cubicBezTo>
                      <a:pt x="5766617" y="2438796"/>
                      <a:pt x="5766617" y="2438796"/>
                      <a:pt x="5762112" y="2439759"/>
                    </a:cubicBezTo>
                    <a:cubicBezTo>
                      <a:pt x="5744137" y="2377664"/>
                      <a:pt x="5711338" y="2356413"/>
                      <a:pt x="5684663" y="2319726"/>
                    </a:cubicBezTo>
                    <a:cubicBezTo>
                      <a:pt x="5684663" y="2319726"/>
                      <a:pt x="5682083" y="2329696"/>
                      <a:pt x="5684007" y="2338705"/>
                    </a:cubicBezTo>
                    <a:cubicBezTo>
                      <a:pt x="5671150" y="2322613"/>
                      <a:pt x="5667956" y="2285618"/>
                      <a:pt x="5657678" y="2259556"/>
                    </a:cubicBezTo>
                    <a:cubicBezTo>
                      <a:pt x="5643859" y="2238961"/>
                      <a:pt x="5622648" y="2205815"/>
                      <a:pt x="5622648" y="2205815"/>
                    </a:cubicBezTo>
                    <a:cubicBezTo>
                      <a:pt x="5614602" y="2212244"/>
                      <a:pt x="5618451" y="2230260"/>
                      <a:pt x="5623262" y="2252780"/>
                    </a:cubicBezTo>
                    <a:cubicBezTo>
                      <a:pt x="5618758" y="2253742"/>
                      <a:pt x="5617796" y="2249238"/>
                      <a:pt x="5617796" y="2249238"/>
                    </a:cubicBezTo>
                    <a:cubicBezTo>
                      <a:pt x="5616834" y="2244735"/>
                      <a:pt x="5616834" y="2244735"/>
                      <a:pt x="5616834" y="2244735"/>
                    </a:cubicBezTo>
                    <a:cubicBezTo>
                      <a:pt x="5616834" y="2244735"/>
                      <a:pt x="5615871" y="2240230"/>
                      <a:pt x="5615871" y="2240230"/>
                    </a:cubicBezTo>
                    <a:cubicBezTo>
                      <a:pt x="5615871" y="2240230"/>
                      <a:pt x="5614909" y="2235726"/>
                      <a:pt x="5613947" y="2231223"/>
                    </a:cubicBezTo>
                    <a:cubicBezTo>
                      <a:pt x="5609443" y="2232185"/>
                      <a:pt x="5609443" y="2232185"/>
                      <a:pt x="5610406" y="2236688"/>
                    </a:cubicBezTo>
                    <a:cubicBezTo>
                      <a:pt x="5610406" y="2236688"/>
                      <a:pt x="5611368" y="2241193"/>
                      <a:pt x="5611368" y="2241193"/>
                    </a:cubicBezTo>
                    <a:cubicBezTo>
                      <a:pt x="5612330" y="2245697"/>
                      <a:pt x="5612330" y="2245697"/>
                      <a:pt x="5612330" y="2245697"/>
                    </a:cubicBezTo>
                    <a:cubicBezTo>
                      <a:pt x="5597549" y="2220596"/>
                      <a:pt x="5605247" y="2256629"/>
                      <a:pt x="5610713" y="2260171"/>
                    </a:cubicBezTo>
                    <a:cubicBezTo>
                      <a:pt x="5611675" y="2264674"/>
                      <a:pt x="5616179" y="2263712"/>
                      <a:pt x="5616179" y="2263712"/>
                    </a:cubicBezTo>
                    <a:cubicBezTo>
                      <a:pt x="5616179" y="2263712"/>
                      <a:pt x="5615217" y="2259209"/>
                      <a:pt x="5615217" y="2259209"/>
                    </a:cubicBezTo>
                    <a:cubicBezTo>
                      <a:pt x="5618758" y="2253742"/>
                      <a:pt x="5618758" y="2253742"/>
                      <a:pt x="5618758" y="2253742"/>
                    </a:cubicBezTo>
                    <a:cubicBezTo>
                      <a:pt x="5618758" y="2253742"/>
                      <a:pt x="5620683" y="2262750"/>
                      <a:pt x="5621645" y="2267254"/>
                    </a:cubicBezTo>
                    <a:cubicBezTo>
                      <a:pt x="5622607" y="2271759"/>
                      <a:pt x="5622607" y="2271759"/>
                      <a:pt x="5622607" y="2271759"/>
                    </a:cubicBezTo>
                    <a:cubicBezTo>
                      <a:pt x="5629343" y="2303287"/>
                      <a:pt x="5625147" y="2327732"/>
                      <a:pt x="5607785" y="2312602"/>
                    </a:cubicBezTo>
                    <a:cubicBezTo>
                      <a:pt x="5602974" y="2290082"/>
                      <a:pt x="5598470" y="2291044"/>
                      <a:pt x="5591734" y="2259516"/>
                    </a:cubicBezTo>
                    <a:cubicBezTo>
                      <a:pt x="5581764" y="2256936"/>
                      <a:pt x="5585613" y="2274952"/>
                      <a:pt x="5577568" y="2281381"/>
                    </a:cubicBezTo>
                    <a:cubicBezTo>
                      <a:pt x="5555394" y="2243732"/>
                      <a:pt x="5531951" y="2178095"/>
                      <a:pt x="5509432" y="2182907"/>
                    </a:cubicBezTo>
                    <a:cubicBezTo>
                      <a:pt x="5509432" y="2182907"/>
                      <a:pt x="5508469" y="2178402"/>
                      <a:pt x="5508469" y="2178402"/>
                    </a:cubicBezTo>
                    <a:cubicBezTo>
                      <a:pt x="5508469" y="2178402"/>
                      <a:pt x="5506545" y="2169395"/>
                      <a:pt x="5506545" y="2169395"/>
                    </a:cubicBezTo>
                    <a:cubicBezTo>
                      <a:pt x="5501079" y="2165852"/>
                      <a:pt x="5500117" y="2161349"/>
                      <a:pt x="5501079" y="2165852"/>
                    </a:cubicBezTo>
                    <a:cubicBezTo>
                      <a:pt x="5494650" y="2157807"/>
                      <a:pt x="5491764" y="2144295"/>
                      <a:pt x="5476981" y="2119196"/>
                    </a:cubicBezTo>
                    <a:cubicBezTo>
                      <a:pt x="5470553" y="2111149"/>
                      <a:pt x="5469591" y="2106645"/>
                      <a:pt x="5468629" y="2102141"/>
                    </a:cubicBezTo>
                    <a:cubicBezTo>
                      <a:pt x="5468629" y="2102141"/>
                      <a:pt x="5463162" y="2098599"/>
                      <a:pt x="5463162" y="2098599"/>
                    </a:cubicBezTo>
                    <a:cubicBezTo>
                      <a:pt x="5462200" y="2094096"/>
                      <a:pt x="5462200" y="2094096"/>
                      <a:pt x="5462200" y="2094096"/>
                    </a:cubicBezTo>
                    <a:cubicBezTo>
                      <a:pt x="5461238" y="2089591"/>
                      <a:pt x="5457696" y="2095058"/>
                      <a:pt x="5457696" y="2095058"/>
                    </a:cubicBezTo>
                    <a:cubicBezTo>
                      <a:pt x="5456733" y="2090554"/>
                      <a:pt x="5456733" y="2090554"/>
                      <a:pt x="5456733" y="2090554"/>
                    </a:cubicBezTo>
                    <a:cubicBezTo>
                      <a:pt x="5452230" y="2091516"/>
                      <a:pt x="5448381" y="2073499"/>
                      <a:pt x="5443876" y="2074462"/>
                    </a:cubicBezTo>
                    <a:cubicBezTo>
                      <a:pt x="5453192" y="2096020"/>
                      <a:pt x="5444839" y="2078966"/>
                      <a:pt x="5442259" y="2088936"/>
                    </a:cubicBezTo>
                    <a:cubicBezTo>
                      <a:pt x="5431981" y="2062874"/>
                      <a:pt x="5439679" y="2098907"/>
                      <a:pt x="5431327" y="2081853"/>
                    </a:cubicBezTo>
                    <a:cubicBezTo>
                      <a:pt x="5421049" y="2055791"/>
                      <a:pt x="5416544" y="2056754"/>
                      <a:pt x="5418162" y="2042279"/>
                    </a:cubicBezTo>
                    <a:cubicBezTo>
                      <a:pt x="5404650" y="2045166"/>
                      <a:pt x="5382169" y="1984034"/>
                      <a:pt x="5359035" y="1941880"/>
                    </a:cubicBezTo>
                    <a:cubicBezTo>
                      <a:pt x="5358072" y="1937376"/>
                      <a:pt x="5351643" y="1929330"/>
                      <a:pt x="5344253" y="1916780"/>
                    </a:cubicBezTo>
                    <a:cubicBezTo>
                      <a:pt x="5322081" y="1879131"/>
                      <a:pt x="5307299" y="1854031"/>
                      <a:pt x="5293479" y="1833435"/>
                    </a:cubicBezTo>
                    <a:cubicBezTo>
                      <a:pt x="5287051" y="1825389"/>
                      <a:pt x="5292517" y="1828931"/>
                      <a:pt x="5290593" y="1819923"/>
                    </a:cubicBezTo>
                    <a:cubicBezTo>
                      <a:pt x="5286088" y="1820885"/>
                      <a:pt x="5280622" y="1817343"/>
                      <a:pt x="5279659" y="1812840"/>
                    </a:cubicBezTo>
                    <a:cubicBezTo>
                      <a:pt x="5278697" y="1808335"/>
                      <a:pt x="5290593" y="1819923"/>
                      <a:pt x="5283202" y="1807373"/>
                    </a:cubicBezTo>
                    <a:cubicBezTo>
                      <a:pt x="5264878" y="1787739"/>
                      <a:pt x="5268419" y="1782274"/>
                      <a:pt x="5242706" y="1750090"/>
                    </a:cubicBezTo>
                    <a:cubicBezTo>
                      <a:pt x="5251713" y="1748165"/>
                      <a:pt x="5251713" y="1748165"/>
                      <a:pt x="5251713" y="1748165"/>
                    </a:cubicBezTo>
                    <a:cubicBezTo>
                      <a:pt x="5237894" y="1727570"/>
                      <a:pt x="5231465" y="1719524"/>
                      <a:pt x="5235314" y="1737540"/>
                    </a:cubicBezTo>
                    <a:cubicBezTo>
                      <a:pt x="5223419" y="1725953"/>
                      <a:pt x="5231465" y="1719524"/>
                      <a:pt x="5215066" y="1708898"/>
                    </a:cubicBezTo>
                    <a:cubicBezTo>
                      <a:pt x="5220532" y="1712441"/>
                      <a:pt x="5219570" y="1707936"/>
                      <a:pt x="5214104" y="1704395"/>
                    </a:cubicBezTo>
                    <a:cubicBezTo>
                      <a:pt x="5218608" y="1703433"/>
                      <a:pt x="5218608" y="1703433"/>
                      <a:pt x="5218608" y="1703433"/>
                    </a:cubicBezTo>
                    <a:cubicBezTo>
                      <a:pt x="5224074" y="1706974"/>
                      <a:pt x="5223112" y="1702470"/>
                      <a:pt x="5223112" y="1702470"/>
                    </a:cubicBezTo>
                    <a:cubicBezTo>
                      <a:pt x="5222150" y="1697966"/>
                      <a:pt x="5222150" y="1697966"/>
                      <a:pt x="5222150" y="1697966"/>
                    </a:cubicBezTo>
                    <a:cubicBezTo>
                      <a:pt x="5235008" y="1714058"/>
                      <a:pt x="5224729" y="1687995"/>
                      <a:pt x="5212834" y="1676408"/>
                    </a:cubicBezTo>
                    <a:cubicBezTo>
                      <a:pt x="5217338" y="1675445"/>
                      <a:pt x="5217338" y="1675445"/>
                      <a:pt x="5217338" y="1675445"/>
                    </a:cubicBezTo>
                    <a:cubicBezTo>
                      <a:pt x="5217338" y="1675445"/>
                      <a:pt x="5217338" y="1675445"/>
                      <a:pt x="5216376" y="1670942"/>
                    </a:cubicBezTo>
                    <a:cubicBezTo>
                      <a:pt x="5216376" y="1670942"/>
                      <a:pt x="5210910" y="1667400"/>
                      <a:pt x="5210910" y="1667400"/>
                    </a:cubicBezTo>
                    <a:cubicBezTo>
                      <a:pt x="5197090" y="1646805"/>
                      <a:pt x="5176842" y="1618163"/>
                      <a:pt x="5156595" y="1589521"/>
                    </a:cubicBezTo>
                    <a:cubicBezTo>
                      <a:pt x="5131842" y="1561842"/>
                      <a:pt x="5107090" y="1534163"/>
                      <a:pt x="5088767" y="1514530"/>
                    </a:cubicBezTo>
                    <a:cubicBezTo>
                      <a:pt x="5080413" y="1497476"/>
                      <a:pt x="5056623" y="1474300"/>
                      <a:pt x="5031871" y="1446621"/>
                    </a:cubicBezTo>
                    <a:cubicBezTo>
                      <a:pt x="5012585" y="1422484"/>
                      <a:pt x="4987833" y="1394804"/>
                      <a:pt x="4977555" y="1368743"/>
                    </a:cubicBezTo>
                    <a:cubicBezTo>
                      <a:pt x="4967585" y="1366163"/>
                      <a:pt x="4955689" y="1354576"/>
                      <a:pt x="4950224" y="1351033"/>
                    </a:cubicBezTo>
                    <a:cubicBezTo>
                      <a:pt x="4950224" y="1351033"/>
                      <a:pt x="4949261" y="1346529"/>
                      <a:pt x="4949261" y="1346529"/>
                    </a:cubicBezTo>
                    <a:cubicBezTo>
                      <a:pt x="4943795" y="1342988"/>
                      <a:pt x="4943795" y="1342988"/>
                      <a:pt x="4942833" y="1338484"/>
                    </a:cubicBezTo>
                    <a:cubicBezTo>
                      <a:pt x="4938328" y="1339446"/>
                      <a:pt x="4938328" y="1339446"/>
                      <a:pt x="4939291" y="1343950"/>
                    </a:cubicBezTo>
                    <a:cubicBezTo>
                      <a:pt x="4894290" y="1287629"/>
                      <a:pt x="4813913" y="1220029"/>
                      <a:pt x="4736115" y="1142457"/>
                    </a:cubicBezTo>
                    <a:cubicBezTo>
                      <a:pt x="4736115" y="1142457"/>
                      <a:pt x="4736115" y="1142457"/>
                      <a:pt x="4735152" y="1137953"/>
                    </a:cubicBezTo>
                    <a:cubicBezTo>
                      <a:pt x="4748664" y="1135066"/>
                      <a:pt x="4747047" y="1149540"/>
                      <a:pt x="4778882" y="1166287"/>
                    </a:cubicBezTo>
                    <a:cubicBezTo>
                      <a:pt x="4775341" y="1171753"/>
                      <a:pt x="4776303" y="1176257"/>
                      <a:pt x="4782731" y="1184304"/>
                    </a:cubicBezTo>
                    <a:cubicBezTo>
                      <a:pt x="4788198" y="1187845"/>
                      <a:pt x="4804597" y="1198470"/>
                      <a:pt x="4821959" y="1213600"/>
                    </a:cubicBezTo>
                    <a:cubicBezTo>
                      <a:pt x="4839320" y="1228729"/>
                      <a:pt x="4856681" y="1243859"/>
                      <a:pt x="4857643" y="1248362"/>
                    </a:cubicBezTo>
                    <a:cubicBezTo>
                      <a:pt x="4869538" y="1259950"/>
                      <a:pt x="4893328" y="1283126"/>
                      <a:pt x="4916156" y="1301797"/>
                    </a:cubicBezTo>
                    <a:cubicBezTo>
                      <a:pt x="4934479" y="1321429"/>
                      <a:pt x="4952803" y="1341064"/>
                      <a:pt x="4953765" y="1345567"/>
                    </a:cubicBezTo>
                    <a:cubicBezTo>
                      <a:pt x="4969202" y="1351689"/>
                      <a:pt x="4990413" y="1384834"/>
                      <a:pt x="5006812" y="1395460"/>
                    </a:cubicBezTo>
                    <a:cubicBezTo>
                      <a:pt x="5006812" y="1395460"/>
                      <a:pt x="5007774" y="1399963"/>
                      <a:pt x="5007774" y="1399963"/>
                    </a:cubicBezTo>
                    <a:cubicBezTo>
                      <a:pt x="5008736" y="1404467"/>
                      <a:pt x="5008736" y="1404467"/>
                      <a:pt x="5008736" y="1404467"/>
                    </a:cubicBezTo>
                    <a:cubicBezTo>
                      <a:pt x="5008736" y="1404467"/>
                      <a:pt x="5013240" y="1403505"/>
                      <a:pt x="5013240" y="1403505"/>
                    </a:cubicBezTo>
                    <a:cubicBezTo>
                      <a:pt x="5025135" y="1415093"/>
                      <a:pt x="5020631" y="1416055"/>
                      <a:pt x="5027059" y="1424100"/>
                    </a:cubicBezTo>
                    <a:cubicBezTo>
                      <a:pt x="5027059" y="1424100"/>
                      <a:pt x="5028022" y="1428605"/>
                      <a:pt x="5028022" y="1428605"/>
                    </a:cubicBezTo>
                    <a:cubicBezTo>
                      <a:pt x="5028022" y="1428605"/>
                      <a:pt x="5033488" y="1432147"/>
                      <a:pt x="5033488" y="1432147"/>
                    </a:cubicBezTo>
                    <a:cubicBezTo>
                      <a:pt x="5032526" y="1427642"/>
                      <a:pt x="5032526" y="1427642"/>
                      <a:pt x="5032526" y="1427642"/>
                    </a:cubicBezTo>
                    <a:cubicBezTo>
                      <a:pt x="5050850" y="1447277"/>
                      <a:pt x="5058241" y="1459826"/>
                      <a:pt x="5074640" y="1470451"/>
                    </a:cubicBezTo>
                    <a:cubicBezTo>
                      <a:pt x="5070135" y="1471414"/>
                      <a:pt x="5070135" y="1471414"/>
                      <a:pt x="5070135" y="1471414"/>
                    </a:cubicBezTo>
                    <a:lnTo>
                      <a:pt x="5071097" y="1475917"/>
                    </a:lnTo>
                    <a:cubicBezTo>
                      <a:pt x="5072060" y="1480421"/>
                      <a:pt x="5076564" y="1479459"/>
                      <a:pt x="5076564" y="1479459"/>
                    </a:cubicBezTo>
                    <a:cubicBezTo>
                      <a:pt x="5076564" y="1479459"/>
                      <a:pt x="5076564" y="1479459"/>
                      <a:pt x="5081068" y="1478497"/>
                    </a:cubicBezTo>
                    <a:cubicBezTo>
                      <a:pt x="5082031" y="1483001"/>
                      <a:pt x="5082031" y="1483001"/>
                      <a:pt x="5082031" y="1483001"/>
                    </a:cubicBezTo>
                    <a:cubicBezTo>
                      <a:pt x="5093925" y="1494589"/>
                      <a:pt x="5090383" y="1500055"/>
                      <a:pt x="5096812" y="1508101"/>
                    </a:cubicBezTo>
                    <a:cubicBezTo>
                      <a:pt x="5101316" y="1507139"/>
                      <a:pt x="5100354" y="1502634"/>
                      <a:pt x="5106783" y="1510680"/>
                    </a:cubicBezTo>
                    <a:cubicBezTo>
                      <a:pt x="5107745" y="1515184"/>
                      <a:pt x="5112248" y="1514222"/>
                      <a:pt x="5113211" y="1518726"/>
                    </a:cubicBezTo>
                    <a:cubicBezTo>
                      <a:pt x="5108707" y="1519688"/>
                      <a:pt x="5108707" y="1519688"/>
                      <a:pt x="5109670" y="1524192"/>
                    </a:cubicBezTo>
                    <a:cubicBezTo>
                      <a:pt x="5109670" y="1524192"/>
                      <a:pt x="5110632" y="1528696"/>
                      <a:pt x="5115135" y="1527734"/>
                    </a:cubicBezTo>
                    <a:cubicBezTo>
                      <a:pt x="5115135" y="1527734"/>
                      <a:pt x="5116098" y="1532238"/>
                      <a:pt x="5120602" y="1531276"/>
                    </a:cubicBezTo>
                    <a:cubicBezTo>
                      <a:pt x="5127031" y="1539322"/>
                      <a:pt x="5157249" y="1570543"/>
                      <a:pt x="5151783" y="1567000"/>
                    </a:cubicBezTo>
                    <a:cubicBezTo>
                      <a:pt x="5159829" y="1560573"/>
                      <a:pt x="5135383" y="1556375"/>
                      <a:pt x="5143430" y="1549947"/>
                    </a:cubicBezTo>
                    <a:cubicBezTo>
                      <a:pt x="5137963" y="1546406"/>
                      <a:pt x="5132496" y="1542863"/>
                      <a:pt x="5126069" y="1534818"/>
                    </a:cubicBezTo>
                    <a:cubicBezTo>
                      <a:pt x="5126069" y="1534818"/>
                      <a:pt x="5126069" y="1534818"/>
                      <a:pt x="5125106" y="1530313"/>
                    </a:cubicBezTo>
                    <a:cubicBezTo>
                      <a:pt x="5125106" y="1530313"/>
                      <a:pt x="5124144" y="1525809"/>
                      <a:pt x="5124144" y="1525809"/>
                    </a:cubicBezTo>
                    <a:cubicBezTo>
                      <a:pt x="5123182" y="1521306"/>
                      <a:pt x="5117715" y="1517764"/>
                      <a:pt x="5117715" y="1517764"/>
                    </a:cubicBezTo>
                    <a:cubicBezTo>
                      <a:pt x="5114828" y="1504252"/>
                      <a:pt x="5100354" y="1502634"/>
                      <a:pt x="5087496" y="1486543"/>
                    </a:cubicBezTo>
                    <a:cubicBezTo>
                      <a:pt x="5092001" y="1485581"/>
                      <a:pt x="5091038" y="1481077"/>
                      <a:pt x="5085572" y="1477535"/>
                    </a:cubicBezTo>
                    <a:cubicBezTo>
                      <a:pt x="5084609" y="1473030"/>
                      <a:pt x="5084609" y="1473030"/>
                      <a:pt x="5084609" y="1473030"/>
                    </a:cubicBezTo>
                    <a:cubicBezTo>
                      <a:pt x="5084609" y="1473030"/>
                      <a:pt x="5083647" y="1468527"/>
                      <a:pt x="5082685" y="1464022"/>
                    </a:cubicBezTo>
                    <a:cubicBezTo>
                      <a:pt x="5078182" y="1464985"/>
                      <a:pt x="5077219" y="1460480"/>
                      <a:pt x="5078182" y="1464985"/>
                    </a:cubicBezTo>
                    <a:cubicBezTo>
                      <a:pt x="5078182" y="1464985"/>
                      <a:pt x="5073677" y="1465947"/>
                      <a:pt x="5073677" y="1465947"/>
                    </a:cubicBezTo>
                    <a:cubicBezTo>
                      <a:pt x="5070790" y="1452435"/>
                      <a:pt x="5062744" y="1458864"/>
                      <a:pt x="5056316" y="1450817"/>
                    </a:cubicBezTo>
                    <a:cubicBezTo>
                      <a:pt x="5048925" y="1438268"/>
                      <a:pt x="5042496" y="1430222"/>
                      <a:pt x="5037030" y="1426680"/>
                    </a:cubicBezTo>
                    <a:cubicBezTo>
                      <a:pt x="5037030" y="1426680"/>
                      <a:pt x="5036068" y="1422176"/>
                      <a:pt x="5036068" y="1422176"/>
                    </a:cubicBezTo>
                    <a:cubicBezTo>
                      <a:pt x="5036068" y="1422176"/>
                      <a:pt x="5036068" y="1422176"/>
                      <a:pt x="5035106" y="1417673"/>
                    </a:cubicBezTo>
                    <a:cubicBezTo>
                      <a:pt x="5024173" y="1410588"/>
                      <a:pt x="5024173" y="1410588"/>
                      <a:pt x="5017744" y="1402543"/>
                    </a:cubicBezTo>
                    <a:cubicBezTo>
                      <a:pt x="5018706" y="1407047"/>
                      <a:pt x="5018706" y="1407047"/>
                      <a:pt x="5023210" y="1406085"/>
                    </a:cubicBezTo>
                    <a:cubicBezTo>
                      <a:pt x="5023210" y="1406085"/>
                      <a:pt x="5023210" y="1406085"/>
                      <a:pt x="5022248" y="1401581"/>
                    </a:cubicBezTo>
                    <a:cubicBezTo>
                      <a:pt x="5022248" y="1401581"/>
                      <a:pt x="5016781" y="1398039"/>
                      <a:pt x="5016781" y="1398039"/>
                    </a:cubicBezTo>
                    <a:cubicBezTo>
                      <a:pt x="5011316" y="1394497"/>
                      <a:pt x="5011316" y="1394497"/>
                      <a:pt x="5011316" y="1394497"/>
                    </a:cubicBezTo>
                    <a:cubicBezTo>
                      <a:pt x="5010354" y="1389993"/>
                      <a:pt x="5010354" y="1389993"/>
                      <a:pt x="5003925" y="1381948"/>
                    </a:cubicBezTo>
                    <a:cubicBezTo>
                      <a:pt x="5004887" y="1386451"/>
                      <a:pt x="4999420" y="1382910"/>
                      <a:pt x="4992992" y="1374863"/>
                    </a:cubicBezTo>
                    <a:cubicBezTo>
                      <a:pt x="4997496" y="1373901"/>
                      <a:pt x="4998458" y="1378406"/>
                      <a:pt x="5002962" y="1377443"/>
                    </a:cubicBezTo>
                    <a:cubicBezTo>
                      <a:pt x="4991068" y="1365856"/>
                      <a:pt x="4992992" y="1374863"/>
                      <a:pt x="4986564" y="1366818"/>
                    </a:cubicBezTo>
                    <a:cubicBezTo>
                      <a:pt x="4979172" y="1354268"/>
                      <a:pt x="4985601" y="1362314"/>
                      <a:pt x="4968240" y="1347184"/>
                    </a:cubicBezTo>
                    <a:cubicBezTo>
                      <a:pt x="4971781" y="1341718"/>
                      <a:pt x="4977248" y="1345260"/>
                      <a:pt x="4981752" y="1344297"/>
                    </a:cubicBezTo>
                    <a:cubicBezTo>
                      <a:pt x="4970819" y="1337214"/>
                      <a:pt x="4965353" y="1333672"/>
                      <a:pt x="4959887" y="1330131"/>
                    </a:cubicBezTo>
                    <a:cubicBezTo>
                      <a:pt x="4964391" y="1329169"/>
                      <a:pt x="4964391" y="1329169"/>
                      <a:pt x="4964391" y="1329169"/>
                    </a:cubicBezTo>
                    <a:cubicBezTo>
                      <a:pt x="4964391" y="1329169"/>
                      <a:pt x="4964391" y="1329169"/>
                      <a:pt x="4963429" y="1324664"/>
                    </a:cubicBezTo>
                    <a:cubicBezTo>
                      <a:pt x="4963429" y="1324664"/>
                      <a:pt x="4958925" y="1325627"/>
                      <a:pt x="4957962" y="1321122"/>
                    </a:cubicBezTo>
                    <a:cubicBezTo>
                      <a:pt x="4952496" y="1317580"/>
                      <a:pt x="4946067" y="1309535"/>
                      <a:pt x="4941563" y="1310497"/>
                    </a:cubicBezTo>
                    <a:cubicBezTo>
                      <a:pt x="4941563" y="1310497"/>
                      <a:pt x="4936097" y="1306955"/>
                      <a:pt x="4935134" y="1302452"/>
                    </a:cubicBezTo>
                    <a:cubicBezTo>
                      <a:pt x="4935134" y="1302452"/>
                      <a:pt x="4935134" y="1302452"/>
                      <a:pt x="4929668" y="1298910"/>
                    </a:cubicBezTo>
                    <a:cubicBezTo>
                      <a:pt x="4929668" y="1298910"/>
                      <a:pt x="4929668" y="1298910"/>
                      <a:pt x="4930630" y="1303414"/>
                    </a:cubicBezTo>
                    <a:cubicBezTo>
                      <a:pt x="4930630" y="1303414"/>
                      <a:pt x="4930630" y="1303414"/>
                      <a:pt x="4931592" y="1307917"/>
                    </a:cubicBezTo>
                    <a:cubicBezTo>
                      <a:pt x="4915193" y="1297292"/>
                      <a:pt x="4907802" y="1284743"/>
                      <a:pt x="4901375" y="1276697"/>
                    </a:cubicBezTo>
                    <a:cubicBezTo>
                      <a:pt x="4905878" y="1275735"/>
                      <a:pt x="4911345" y="1279277"/>
                      <a:pt x="4915849" y="1278314"/>
                    </a:cubicBezTo>
                    <a:cubicBezTo>
                      <a:pt x="4897525" y="1258680"/>
                      <a:pt x="4879201" y="1239048"/>
                      <a:pt x="4883050" y="1257063"/>
                    </a:cubicBezTo>
                    <a:cubicBezTo>
                      <a:pt x="4869231" y="1236468"/>
                      <a:pt x="4869231" y="1236468"/>
                      <a:pt x="4852832" y="1225842"/>
                    </a:cubicBezTo>
                    <a:cubicBezTo>
                      <a:pt x="4852832" y="1225842"/>
                      <a:pt x="4857337" y="1224880"/>
                      <a:pt x="4858299" y="1229384"/>
                    </a:cubicBezTo>
                    <a:cubicBezTo>
                      <a:pt x="4858299" y="1229384"/>
                      <a:pt x="4862802" y="1228422"/>
                      <a:pt x="4862802" y="1228422"/>
                    </a:cubicBezTo>
                    <a:cubicBezTo>
                      <a:pt x="4868269" y="1231963"/>
                      <a:pt x="4867307" y="1227460"/>
                      <a:pt x="4867307" y="1227460"/>
                    </a:cubicBezTo>
                    <a:cubicBezTo>
                      <a:pt x="4866344" y="1222956"/>
                      <a:pt x="4866344" y="1222956"/>
                      <a:pt x="4860878" y="1219413"/>
                    </a:cubicBezTo>
                    <a:cubicBezTo>
                      <a:pt x="4865382" y="1218451"/>
                      <a:pt x="4865382" y="1218451"/>
                      <a:pt x="4865382" y="1218451"/>
                    </a:cubicBezTo>
                    <a:cubicBezTo>
                      <a:pt x="4866344" y="1222956"/>
                      <a:pt x="4870849" y="1221993"/>
                      <a:pt x="4870849" y="1221993"/>
                    </a:cubicBezTo>
                    <a:cubicBezTo>
                      <a:pt x="4871811" y="1226498"/>
                      <a:pt x="4871811" y="1226498"/>
                      <a:pt x="4871811" y="1226498"/>
                    </a:cubicBezTo>
                    <a:cubicBezTo>
                      <a:pt x="4871811" y="1226498"/>
                      <a:pt x="4877276" y="1230039"/>
                      <a:pt x="4877276" y="1230039"/>
                    </a:cubicBezTo>
                    <a:cubicBezTo>
                      <a:pt x="4877276" y="1230039"/>
                      <a:pt x="4882743" y="1233581"/>
                      <a:pt x="4882743" y="1233581"/>
                    </a:cubicBezTo>
                    <a:cubicBezTo>
                      <a:pt x="4924857" y="1276390"/>
                      <a:pt x="4961504" y="1315656"/>
                      <a:pt x="5003618" y="1358465"/>
                    </a:cubicBezTo>
                    <a:cubicBezTo>
                      <a:pt x="5004580" y="1362969"/>
                      <a:pt x="5004580" y="1362969"/>
                      <a:pt x="5004580" y="1362969"/>
                    </a:cubicBezTo>
                    <a:cubicBezTo>
                      <a:pt x="5005542" y="1367472"/>
                      <a:pt x="5010045" y="1366510"/>
                      <a:pt x="5010045" y="1366510"/>
                    </a:cubicBezTo>
                    <a:cubicBezTo>
                      <a:pt x="5026446" y="1377136"/>
                      <a:pt x="5021941" y="1378098"/>
                      <a:pt x="5033836" y="1389686"/>
                    </a:cubicBezTo>
                    <a:cubicBezTo>
                      <a:pt x="5034798" y="1394190"/>
                      <a:pt x="5035760" y="1398694"/>
                      <a:pt x="5041227" y="1402236"/>
                    </a:cubicBezTo>
                    <a:cubicBezTo>
                      <a:pt x="5042189" y="1406739"/>
                      <a:pt x="5046693" y="1405777"/>
                      <a:pt x="5046693" y="1405777"/>
                    </a:cubicBezTo>
                    <a:cubicBezTo>
                      <a:pt x="5058588" y="1417364"/>
                      <a:pt x="5065979" y="1429915"/>
                      <a:pt x="5075949" y="1432494"/>
                    </a:cubicBezTo>
                    <a:cubicBezTo>
                      <a:pt x="5075949" y="1432494"/>
                      <a:pt x="5081416" y="1436036"/>
                      <a:pt x="5081416" y="1436036"/>
                    </a:cubicBezTo>
                    <a:cubicBezTo>
                      <a:pt x="5082378" y="1440541"/>
                      <a:pt x="5083340" y="1445044"/>
                      <a:pt x="5084302" y="1449548"/>
                    </a:cubicBezTo>
                    <a:cubicBezTo>
                      <a:pt x="5088807" y="1448586"/>
                      <a:pt x="5102626" y="1469181"/>
                      <a:pt x="5113559" y="1476265"/>
                    </a:cubicBezTo>
                    <a:cubicBezTo>
                      <a:pt x="5113559" y="1476265"/>
                      <a:pt x="5114521" y="1480769"/>
                      <a:pt x="5119025" y="1479807"/>
                    </a:cubicBezTo>
                    <a:cubicBezTo>
                      <a:pt x="5119987" y="1484311"/>
                      <a:pt x="5119987" y="1484311"/>
                      <a:pt x="5119987" y="1484311"/>
                    </a:cubicBezTo>
                    <a:cubicBezTo>
                      <a:pt x="5146664" y="1520998"/>
                      <a:pt x="5174303" y="1562189"/>
                      <a:pt x="5205484" y="1597915"/>
                    </a:cubicBezTo>
                    <a:cubicBezTo>
                      <a:pt x="5206446" y="1602418"/>
                      <a:pt x="5211913" y="1605960"/>
                      <a:pt x="5217379" y="1609503"/>
                    </a:cubicBezTo>
                    <a:cubicBezTo>
                      <a:pt x="5218341" y="1614006"/>
                      <a:pt x="5219303" y="1618511"/>
                      <a:pt x="5220266" y="1623015"/>
                    </a:cubicBezTo>
                    <a:cubicBezTo>
                      <a:pt x="5219303" y="1618511"/>
                      <a:pt x="5224770" y="1622052"/>
                      <a:pt x="5229274" y="1621090"/>
                    </a:cubicBezTo>
                    <a:cubicBezTo>
                      <a:pt x="5230236" y="1625593"/>
                      <a:pt x="5235702" y="1629136"/>
                      <a:pt x="5235702" y="1629136"/>
                    </a:cubicBezTo>
                    <a:cubicBezTo>
                      <a:pt x="5249522" y="1649732"/>
                      <a:pt x="5258838" y="1671289"/>
                      <a:pt x="5271695" y="1687381"/>
                    </a:cubicBezTo>
                    <a:cubicBezTo>
                      <a:pt x="5271695" y="1687381"/>
                      <a:pt x="5272657" y="1691885"/>
                      <a:pt x="5272657" y="1691885"/>
                    </a:cubicBezTo>
                    <a:cubicBezTo>
                      <a:pt x="5273619" y="1696389"/>
                      <a:pt x="5273619" y="1696389"/>
                      <a:pt x="5274581" y="1700893"/>
                    </a:cubicBezTo>
                    <a:cubicBezTo>
                      <a:pt x="5279086" y="1699931"/>
                      <a:pt x="5279086" y="1699931"/>
                      <a:pt x="5279086" y="1699931"/>
                    </a:cubicBezTo>
                    <a:cubicBezTo>
                      <a:pt x="5298371" y="1724068"/>
                      <a:pt x="5316695" y="1743702"/>
                      <a:pt x="5325048" y="1760755"/>
                    </a:cubicBezTo>
                    <a:cubicBezTo>
                      <a:pt x="5341447" y="1771380"/>
                      <a:pt x="5359115" y="1809993"/>
                      <a:pt x="5380326" y="1843138"/>
                    </a:cubicBezTo>
                    <a:cubicBezTo>
                      <a:pt x="5391259" y="1850222"/>
                      <a:pt x="5402499" y="1880788"/>
                      <a:pt x="5408928" y="1888834"/>
                    </a:cubicBezTo>
                    <a:cubicBezTo>
                      <a:pt x="5408928" y="1888834"/>
                      <a:pt x="5409890" y="1893338"/>
                      <a:pt x="5409890" y="1893338"/>
                    </a:cubicBezTo>
                    <a:cubicBezTo>
                      <a:pt x="5409890" y="1893338"/>
                      <a:pt x="5410852" y="1897842"/>
                      <a:pt x="5410852" y="1897842"/>
                    </a:cubicBezTo>
                    <a:cubicBezTo>
                      <a:pt x="5411815" y="1902346"/>
                      <a:pt x="5411815" y="1902346"/>
                      <a:pt x="5411815" y="1902346"/>
                    </a:cubicBezTo>
                    <a:cubicBezTo>
                      <a:pt x="5417280" y="1905888"/>
                      <a:pt x="5417280" y="1905888"/>
                      <a:pt x="5416318" y="1901384"/>
                    </a:cubicBezTo>
                    <a:cubicBezTo>
                      <a:pt x="5423709" y="1913934"/>
                      <a:pt x="5421785" y="1904926"/>
                      <a:pt x="5426289" y="1903964"/>
                    </a:cubicBezTo>
                    <a:cubicBezTo>
                      <a:pt x="5424671" y="1918438"/>
                      <a:pt x="5438184" y="1915551"/>
                      <a:pt x="5442032" y="1933567"/>
                    </a:cubicBezTo>
                    <a:cubicBezTo>
                      <a:pt x="5445575" y="1928101"/>
                      <a:pt x="5448461" y="1941613"/>
                      <a:pt x="5452966" y="1940651"/>
                    </a:cubicBezTo>
                    <a:cubicBezTo>
                      <a:pt x="5440108" y="1924559"/>
                      <a:pt x="5428868" y="1893993"/>
                      <a:pt x="5418898" y="1891414"/>
                    </a:cubicBezTo>
                    <a:cubicBezTo>
                      <a:pt x="5418898" y="1891414"/>
                      <a:pt x="5417936" y="1886909"/>
                      <a:pt x="5416973" y="1882405"/>
                    </a:cubicBezTo>
                    <a:cubicBezTo>
                      <a:pt x="5416973" y="1882405"/>
                      <a:pt x="5416011" y="1877901"/>
                      <a:pt x="5411507" y="1878863"/>
                    </a:cubicBezTo>
                    <a:cubicBezTo>
                      <a:pt x="5405733" y="1851839"/>
                      <a:pt x="5387410" y="1832206"/>
                      <a:pt x="5373590" y="1811610"/>
                    </a:cubicBezTo>
                    <a:cubicBezTo>
                      <a:pt x="5338560" y="1757869"/>
                      <a:pt x="5308034" y="1703165"/>
                      <a:pt x="5274930" y="1658432"/>
                    </a:cubicBezTo>
                    <a:cubicBezTo>
                      <a:pt x="5248253" y="1621744"/>
                      <a:pt x="5216765" y="1562538"/>
                      <a:pt x="5173689" y="1515224"/>
                    </a:cubicBezTo>
                    <a:cubicBezTo>
                      <a:pt x="5167260" y="1507179"/>
                      <a:pt x="5157290" y="1504599"/>
                      <a:pt x="5155366" y="1495591"/>
                    </a:cubicBezTo>
                    <a:cubicBezTo>
                      <a:pt x="5124184" y="1459866"/>
                      <a:pt x="5102012" y="1422217"/>
                      <a:pt x="5077260" y="1394538"/>
                    </a:cubicBezTo>
                    <a:cubicBezTo>
                      <a:pt x="5054432" y="1375866"/>
                      <a:pt x="5066326" y="1387454"/>
                      <a:pt x="5047041" y="1363316"/>
                    </a:cubicBezTo>
                    <a:cubicBezTo>
                      <a:pt x="5026793" y="1334675"/>
                      <a:pt x="5003003" y="1311500"/>
                      <a:pt x="4981137" y="1297332"/>
                    </a:cubicBezTo>
                    <a:cubicBezTo>
                      <a:pt x="4954460" y="1260645"/>
                      <a:pt x="4897873" y="1216220"/>
                      <a:pt x="4867654" y="1184998"/>
                    </a:cubicBezTo>
                    <a:cubicBezTo>
                      <a:pt x="4855759" y="1173411"/>
                      <a:pt x="4852217" y="1178877"/>
                      <a:pt x="4840323" y="1167290"/>
                    </a:cubicBezTo>
                    <a:cubicBezTo>
                      <a:pt x="4848368" y="1160861"/>
                      <a:pt x="4825540" y="1142190"/>
                      <a:pt x="4809142" y="1131565"/>
                    </a:cubicBezTo>
                    <a:cubicBezTo>
                      <a:pt x="4809142" y="1131565"/>
                      <a:pt x="4804638" y="1132527"/>
                      <a:pt x="4799171" y="1128985"/>
                    </a:cubicBezTo>
                    <a:cubicBezTo>
                      <a:pt x="4782773" y="1118360"/>
                      <a:pt x="4767028" y="1088756"/>
                      <a:pt x="4740659" y="1075551"/>
                    </a:cubicBezTo>
                    <a:cubicBezTo>
                      <a:pt x="4735193" y="1072010"/>
                      <a:pt x="4731650" y="1077476"/>
                      <a:pt x="4720718" y="1070392"/>
                    </a:cubicBezTo>
                    <a:cubicBezTo>
                      <a:pt x="4720718" y="1070392"/>
                      <a:pt x="4717831" y="1056880"/>
                      <a:pt x="4707860" y="1054300"/>
                    </a:cubicBezTo>
                    <a:cubicBezTo>
                      <a:pt x="4661243" y="1012454"/>
                      <a:pt x="4591143" y="970915"/>
                      <a:pt x="4541946" y="939039"/>
                    </a:cubicBezTo>
                    <a:cubicBezTo>
                      <a:pt x="4520081" y="924872"/>
                      <a:pt x="4497253" y="906201"/>
                      <a:pt x="4469921" y="888492"/>
                    </a:cubicBezTo>
                    <a:cubicBezTo>
                      <a:pt x="4458989" y="881409"/>
                      <a:pt x="4439048" y="876249"/>
                      <a:pt x="4428114" y="869166"/>
                    </a:cubicBezTo>
                    <a:cubicBezTo>
                      <a:pt x="4428114" y="869166"/>
                      <a:pt x="4416220" y="857578"/>
                      <a:pt x="4416220" y="857578"/>
                    </a:cubicBezTo>
                    <a:cubicBezTo>
                      <a:pt x="4405287" y="850495"/>
                      <a:pt x="4400783" y="851458"/>
                      <a:pt x="4395317" y="847916"/>
                    </a:cubicBezTo>
                    <a:cubicBezTo>
                      <a:pt x="4394354" y="843411"/>
                      <a:pt x="4394354" y="843411"/>
                      <a:pt x="4394354" y="843411"/>
                    </a:cubicBezTo>
                    <a:cubicBezTo>
                      <a:pt x="4407866" y="840525"/>
                      <a:pt x="4417182" y="862083"/>
                      <a:pt x="4419762" y="852112"/>
                    </a:cubicBezTo>
                    <a:cubicBezTo>
                      <a:pt x="4419762" y="852112"/>
                      <a:pt x="4419762" y="852112"/>
                      <a:pt x="4420724" y="856616"/>
                    </a:cubicBezTo>
                    <a:cubicBezTo>
                      <a:pt x="4430694" y="859196"/>
                      <a:pt x="4430694" y="859196"/>
                      <a:pt x="4430694" y="859196"/>
                    </a:cubicBezTo>
                    <a:cubicBezTo>
                      <a:pt x="4430694" y="859196"/>
                      <a:pt x="4435199" y="858234"/>
                      <a:pt x="4435199" y="858234"/>
                    </a:cubicBezTo>
                    <a:cubicBezTo>
                      <a:pt x="4435199" y="858234"/>
                      <a:pt x="4436161" y="862737"/>
                      <a:pt x="4440664" y="861775"/>
                    </a:cubicBezTo>
                    <a:cubicBezTo>
                      <a:pt x="4440664" y="861775"/>
                      <a:pt x="4445168" y="860813"/>
                      <a:pt x="4445168" y="860813"/>
                    </a:cubicBezTo>
                    <a:cubicBezTo>
                      <a:pt x="4461567" y="871438"/>
                      <a:pt x="4460605" y="866935"/>
                      <a:pt x="4477005" y="877560"/>
                    </a:cubicBezTo>
                    <a:cubicBezTo>
                      <a:pt x="4477005" y="877560"/>
                      <a:pt x="4482471" y="881101"/>
                      <a:pt x="4482471" y="881101"/>
                    </a:cubicBezTo>
                    <a:cubicBezTo>
                      <a:pt x="4482471" y="881101"/>
                      <a:pt x="4482471" y="881101"/>
                      <a:pt x="4486975" y="880139"/>
                    </a:cubicBezTo>
                    <a:cubicBezTo>
                      <a:pt x="4486975" y="880139"/>
                      <a:pt x="4487937" y="884643"/>
                      <a:pt x="4487937" y="884643"/>
                    </a:cubicBezTo>
                    <a:cubicBezTo>
                      <a:pt x="4494366" y="892688"/>
                      <a:pt x="4468959" y="883988"/>
                      <a:pt x="4484395" y="890110"/>
                    </a:cubicBezTo>
                    <a:cubicBezTo>
                      <a:pt x="4489862" y="893651"/>
                      <a:pt x="4493404" y="888185"/>
                      <a:pt x="4507878" y="889801"/>
                    </a:cubicBezTo>
                    <a:cubicBezTo>
                      <a:pt x="4515269" y="902352"/>
                      <a:pt x="4524277" y="900428"/>
                      <a:pt x="4547105" y="919098"/>
                    </a:cubicBezTo>
                    <a:cubicBezTo>
                      <a:pt x="4542600" y="920061"/>
                      <a:pt x="4542600" y="920061"/>
                      <a:pt x="4542600" y="920061"/>
                    </a:cubicBezTo>
                    <a:cubicBezTo>
                      <a:pt x="4548067" y="923603"/>
                      <a:pt x="4548067" y="923603"/>
                      <a:pt x="4548067" y="923603"/>
                    </a:cubicBezTo>
                    <a:cubicBezTo>
                      <a:pt x="4549992" y="932610"/>
                      <a:pt x="4538097" y="921023"/>
                      <a:pt x="4533593" y="921985"/>
                    </a:cubicBezTo>
                    <a:cubicBezTo>
                      <a:pt x="4545487" y="933573"/>
                      <a:pt x="4549992" y="932610"/>
                      <a:pt x="4558999" y="930686"/>
                    </a:cubicBezTo>
                    <a:cubicBezTo>
                      <a:pt x="4559962" y="935190"/>
                      <a:pt x="4559962" y="935190"/>
                      <a:pt x="4565428" y="938732"/>
                    </a:cubicBezTo>
                    <a:cubicBezTo>
                      <a:pt x="4566391" y="943236"/>
                      <a:pt x="4570895" y="942274"/>
                      <a:pt x="4570895" y="942274"/>
                    </a:cubicBezTo>
                    <a:cubicBezTo>
                      <a:pt x="4574437" y="936808"/>
                      <a:pt x="4574437" y="936808"/>
                      <a:pt x="4574437" y="936808"/>
                    </a:cubicBezTo>
                    <a:cubicBezTo>
                      <a:pt x="4582789" y="953861"/>
                      <a:pt x="4588911" y="938424"/>
                      <a:pt x="4607235" y="958058"/>
                    </a:cubicBezTo>
                    <a:cubicBezTo>
                      <a:pt x="4612701" y="961599"/>
                      <a:pt x="4612701" y="961599"/>
                      <a:pt x="4612701" y="961599"/>
                    </a:cubicBezTo>
                    <a:cubicBezTo>
                      <a:pt x="4612701" y="961599"/>
                      <a:pt x="4617205" y="960637"/>
                      <a:pt x="4617205" y="960637"/>
                    </a:cubicBezTo>
                    <a:cubicBezTo>
                      <a:pt x="4656431" y="989934"/>
                      <a:pt x="4689230" y="1011184"/>
                      <a:pt x="4721066" y="1027932"/>
                    </a:cubicBezTo>
                    <a:cubicBezTo>
                      <a:pt x="4716561" y="1028894"/>
                      <a:pt x="4720410" y="1046910"/>
                      <a:pt x="4728457" y="1040481"/>
                    </a:cubicBezTo>
                    <a:cubicBezTo>
                      <a:pt x="4722028" y="1032435"/>
                      <a:pt x="4731999" y="1035015"/>
                      <a:pt x="4738427" y="1043060"/>
                    </a:cubicBezTo>
                    <a:cubicBezTo>
                      <a:pt x="4755788" y="1058190"/>
                      <a:pt x="4788586" y="1079440"/>
                      <a:pt x="4817842" y="1106158"/>
                    </a:cubicBezTo>
                    <a:cubicBezTo>
                      <a:pt x="4846136" y="1128370"/>
                      <a:pt x="4875393" y="1155087"/>
                      <a:pt x="4898221" y="1173759"/>
                    </a:cubicBezTo>
                    <a:cubicBezTo>
                      <a:pt x="4892754" y="1170217"/>
                      <a:pt x="4901108" y="1187271"/>
                      <a:pt x="4905611" y="1186309"/>
                    </a:cubicBezTo>
                    <a:cubicBezTo>
                      <a:pt x="4899183" y="1178262"/>
                      <a:pt x="4903687" y="1177300"/>
                      <a:pt x="4909153" y="1180842"/>
                    </a:cubicBezTo>
                    <a:cubicBezTo>
                      <a:pt x="4911078" y="1189850"/>
                      <a:pt x="4933906" y="1208521"/>
                      <a:pt x="4951267" y="1223651"/>
                    </a:cubicBezTo>
                    <a:cubicBezTo>
                      <a:pt x="4968628" y="1238780"/>
                      <a:pt x="4985027" y="1249405"/>
                      <a:pt x="4980523" y="1250367"/>
                    </a:cubicBezTo>
                    <a:cubicBezTo>
                      <a:pt x="5002389" y="1264535"/>
                      <a:pt x="5015246" y="1280627"/>
                      <a:pt x="5028102" y="1296718"/>
                    </a:cubicBezTo>
                    <a:cubicBezTo>
                      <a:pt x="5046427" y="1316351"/>
                      <a:pt x="5060246" y="1336947"/>
                      <a:pt x="5088540" y="1359160"/>
                    </a:cubicBezTo>
                    <a:cubicBezTo>
                      <a:pt x="5088540" y="1359160"/>
                      <a:pt x="5089502" y="1363664"/>
                      <a:pt x="5090465" y="1368168"/>
                    </a:cubicBezTo>
                    <a:cubicBezTo>
                      <a:pt x="5109443" y="1368823"/>
                      <a:pt x="5135465" y="1424489"/>
                      <a:pt x="5152826" y="1439619"/>
                    </a:cubicBezTo>
                    <a:cubicBezTo>
                      <a:pt x="5158293" y="1443159"/>
                      <a:pt x="5157331" y="1438656"/>
                      <a:pt x="5163758" y="1446702"/>
                    </a:cubicBezTo>
                    <a:cubicBezTo>
                      <a:pt x="5175654" y="1458289"/>
                      <a:pt x="5178541" y="1471801"/>
                      <a:pt x="5190435" y="1483389"/>
                    </a:cubicBezTo>
                    <a:cubicBezTo>
                      <a:pt x="5196864" y="1491435"/>
                      <a:pt x="5202331" y="1494976"/>
                      <a:pt x="5213263" y="1502060"/>
                    </a:cubicBezTo>
                    <a:cubicBezTo>
                      <a:pt x="5232549" y="1526198"/>
                      <a:pt x="5250218" y="1564809"/>
                      <a:pt x="5270466" y="1593451"/>
                    </a:cubicBezTo>
                    <a:cubicBezTo>
                      <a:pt x="5296180" y="1625635"/>
                      <a:pt x="5325744" y="1675834"/>
                      <a:pt x="5352421" y="1712521"/>
                    </a:cubicBezTo>
                    <a:cubicBezTo>
                      <a:pt x="5359811" y="1725071"/>
                      <a:pt x="5371706" y="1736658"/>
                      <a:pt x="5378135" y="1744704"/>
                    </a:cubicBezTo>
                    <a:cubicBezTo>
                      <a:pt x="5378135" y="1744704"/>
                      <a:pt x="5372669" y="1741162"/>
                      <a:pt x="5372669" y="1741162"/>
                    </a:cubicBezTo>
                    <a:cubicBezTo>
                      <a:pt x="5381022" y="1758217"/>
                      <a:pt x="5393879" y="1774309"/>
                      <a:pt x="5401270" y="1786858"/>
                    </a:cubicBezTo>
                    <a:cubicBezTo>
                      <a:pt x="5402232" y="1791362"/>
                      <a:pt x="5404157" y="1800370"/>
                      <a:pt x="5404157" y="1800370"/>
                    </a:cubicBezTo>
                    <a:cubicBezTo>
                      <a:pt x="5427292" y="1842524"/>
                      <a:pt x="5457818" y="1897228"/>
                      <a:pt x="5479989" y="1934877"/>
                    </a:cubicBezTo>
                    <a:cubicBezTo>
                      <a:pt x="5479989" y="1934877"/>
                      <a:pt x="5479989" y="1934877"/>
                      <a:pt x="5475486" y="1935839"/>
                    </a:cubicBezTo>
                    <a:cubicBezTo>
                      <a:pt x="5475486" y="1935839"/>
                      <a:pt x="5476448" y="1940343"/>
                      <a:pt x="5476448" y="1940343"/>
                    </a:cubicBezTo>
                    <a:cubicBezTo>
                      <a:pt x="5476448" y="1940343"/>
                      <a:pt x="5481913" y="1943885"/>
                      <a:pt x="5481913" y="1943885"/>
                    </a:cubicBezTo>
                    <a:cubicBezTo>
                      <a:pt x="5489305" y="1956435"/>
                      <a:pt x="5504394" y="2005017"/>
                      <a:pt x="5506012" y="1990543"/>
                    </a:cubicBezTo>
                    <a:cubicBezTo>
                      <a:pt x="5506974" y="1995046"/>
                      <a:pt x="5506974" y="1995046"/>
                      <a:pt x="5506974" y="1995046"/>
                    </a:cubicBezTo>
                    <a:cubicBezTo>
                      <a:pt x="5507936" y="1999551"/>
                      <a:pt x="5507936" y="1999551"/>
                      <a:pt x="5507936" y="1999551"/>
                    </a:cubicBezTo>
                    <a:cubicBezTo>
                      <a:pt x="5512440" y="1998588"/>
                      <a:pt x="5512440" y="1998588"/>
                      <a:pt x="5512440" y="1998588"/>
                    </a:cubicBezTo>
                    <a:cubicBezTo>
                      <a:pt x="5511478" y="1994084"/>
                      <a:pt x="5511478" y="1994084"/>
                      <a:pt x="5511478" y="1994084"/>
                    </a:cubicBezTo>
                    <a:cubicBezTo>
                      <a:pt x="5519524" y="1987656"/>
                      <a:pt x="5518869" y="2006635"/>
                      <a:pt x="5519831" y="2011138"/>
                    </a:cubicBezTo>
                    <a:cubicBezTo>
                      <a:pt x="5522410" y="2001168"/>
                      <a:pt x="5537192" y="2026268"/>
                      <a:pt x="5528839" y="2009213"/>
                    </a:cubicBezTo>
                    <a:cubicBezTo>
                      <a:pt x="5524335" y="2010176"/>
                      <a:pt x="5521448" y="1996664"/>
                      <a:pt x="5521448" y="1996664"/>
                    </a:cubicBezTo>
                    <a:cubicBezTo>
                      <a:pt x="5527877" y="2004710"/>
                      <a:pt x="5526915" y="2000206"/>
                      <a:pt x="5525952" y="1995701"/>
                    </a:cubicBezTo>
                    <a:cubicBezTo>
                      <a:pt x="5515982" y="1993122"/>
                      <a:pt x="5512133" y="1975106"/>
                      <a:pt x="5500238" y="1963519"/>
                    </a:cubicBezTo>
                    <a:cubicBezTo>
                      <a:pt x="5500238" y="1963519"/>
                      <a:pt x="5499276" y="1959014"/>
                      <a:pt x="5498313" y="1954510"/>
                    </a:cubicBezTo>
                    <a:cubicBezTo>
                      <a:pt x="5498313" y="1954510"/>
                      <a:pt x="5497351" y="1950007"/>
                      <a:pt x="5497351" y="1950007"/>
                    </a:cubicBezTo>
                    <a:cubicBezTo>
                      <a:pt x="5496389" y="1945502"/>
                      <a:pt x="5496389" y="1945502"/>
                      <a:pt x="5496389" y="1945502"/>
                    </a:cubicBezTo>
                    <a:cubicBezTo>
                      <a:pt x="5496389" y="1945502"/>
                      <a:pt x="5491884" y="1946465"/>
                      <a:pt x="5491884" y="1946465"/>
                    </a:cubicBezTo>
                    <a:cubicBezTo>
                      <a:pt x="5490922" y="1941960"/>
                      <a:pt x="5490922" y="1941960"/>
                      <a:pt x="5489960" y="1937456"/>
                    </a:cubicBezTo>
                    <a:cubicBezTo>
                      <a:pt x="5493502" y="1931990"/>
                      <a:pt x="5495426" y="1940998"/>
                      <a:pt x="5499931" y="1940036"/>
                    </a:cubicBezTo>
                    <a:cubicBezTo>
                      <a:pt x="5498006" y="1931028"/>
                      <a:pt x="5493502" y="1931990"/>
                      <a:pt x="5492540" y="1927486"/>
                    </a:cubicBezTo>
                    <a:cubicBezTo>
                      <a:pt x="5492540" y="1927486"/>
                      <a:pt x="5492540" y="1927486"/>
                      <a:pt x="5491577" y="1922981"/>
                    </a:cubicBezTo>
                    <a:cubicBezTo>
                      <a:pt x="5491577" y="1922981"/>
                      <a:pt x="5490615" y="1918478"/>
                      <a:pt x="5490615" y="1918478"/>
                    </a:cubicBezTo>
                    <a:cubicBezTo>
                      <a:pt x="5489653" y="1913974"/>
                      <a:pt x="5489653" y="1913974"/>
                      <a:pt x="5489653" y="1913974"/>
                    </a:cubicBezTo>
                    <a:cubicBezTo>
                      <a:pt x="5481299" y="1896920"/>
                      <a:pt x="5481299" y="1896920"/>
                      <a:pt x="5481299" y="1896920"/>
                    </a:cubicBezTo>
                    <a:cubicBezTo>
                      <a:pt x="5475833" y="1893379"/>
                      <a:pt x="5475833" y="1893379"/>
                      <a:pt x="5475833" y="1893379"/>
                    </a:cubicBezTo>
                    <a:cubicBezTo>
                      <a:pt x="5479375" y="1887912"/>
                      <a:pt x="5474871" y="1888874"/>
                      <a:pt x="5474871" y="1888874"/>
                    </a:cubicBezTo>
                    <a:lnTo>
                      <a:pt x="5475833" y="1893379"/>
                    </a:lnTo>
                    <a:cubicBezTo>
                      <a:pt x="5461051" y="1868278"/>
                      <a:pt x="5462976" y="1877287"/>
                      <a:pt x="5452699" y="1851225"/>
                    </a:cubicBezTo>
                    <a:cubicBezTo>
                      <a:pt x="5451737" y="1846720"/>
                      <a:pt x="5451737" y="1846720"/>
                      <a:pt x="5450774" y="1842216"/>
                    </a:cubicBezTo>
                    <a:cubicBezTo>
                      <a:pt x="5445308" y="1838675"/>
                      <a:pt x="5445308" y="1838675"/>
                      <a:pt x="5446270" y="1843178"/>
                    </a:cubicBezTo>
                    <a:cubicBezTo>
                      <a:pt x="5443383" y="1829666"/>
                      <a:pt x="5434068" y="1808109"/>
                      <a:pt x="5424098" y="1805529"/>
                    </a:cubicBezTo>
                    <a:cubicBezTo>
                      <a:pt x="5430526" y="1813575"/>
                      <a:pt x="5426022" y="1814538"/>
                      <a:pt x="5419593" y="1806491"/>
                    </a:cubicBezTo>
                    <a:lnTo>
                      <a:pt x="5418631" y="1801987"/>
                    </a:lnTo>
                    <a:cubicBezTo>
                      <a:pt x="5423135" y="1801025"/>
                      <a:pt x="5423135" y="1801025"/>
                      <a:pt x="5423135" y="1801025"/>
                    </a:cubicBezTo>
                    <a:cubicBezTo>
                      <a:pt x="5423135" y="1801025"/>
                      <a:pt x="5423135" y="1801025"/>
                      <a:pt x="5422173" y="1796521"/>
                    </a:cubicBezTo>
                    <a:cubicBezTo>
                      <a:pt x="5422173" y="1796521"/>
                      <a:pt x="5422173" y="1796521"/>
                      <a:pt x="5416707" y="1792979"/>
                    </a:cubicBezTo>
                    <a:cubicBezTo>
                      <a:pt x="5410933" y="1765955"/>
                      <a:pt x="5364970" y="1705130"/>
                      <a:pt x="5349226" y="1675527"/>
                    </a:cubicBezTo>
                    <a:cubicBezTo>
                      <a:pt x="5340873" y="1658473"/>
                      <a:pt x="5344415" y="1653006"/>
                      <a:pt x="5332520" y="1641419"/>
                    </a:cubicBezTo>
                    <a:cubicBezTo>
                      <a:pt x="5330596" y="1632411"/>
                      <a:pt x="5320625" y="1629831"/>
                      <a:pt x="5314197" y="1621785"/>
                    </a:cubicBezTo>
                    <a:cubicBezTo>
                      <a:pt x="5305843" y="1604731"/>
                      <a:pt x="5302956" y="1591219"/>
                      <a:pt x="5288482" y="1589602"/>
                    </a:cubicBezTo>
                    <a:cubicBezTo>
                      <a:pt x="5243175" y="1509799"/>
                      <a:pt x="5173422" y="1425798"/>
                      <a:pt x="5106557" y="1355311"/>
                    </a:cubicBezTo>
                    <a:cubicBezTo>
                      <a:pt x="5110098" y="1349844"/>
                      <a:pt x="5110098" y="1349844"/>
                      <a:pt x="5109135" y="1345340"/>
                    </a:cubicBezTo>
                    <a:cubicBezTo>
                      <a:pt x="5109135" y="1345340"/>
                      <a:pt x="5110098" y="1349844"/>
                      <a:pt x="5110098" y="1349844"/>
                    </a:cubicBezTo>
                    <a:cubicBezTo>
                      <a:pt x="5114602" y="1348882"/>
                      <a:pt x="5114602" y="1348882"/>
                      <a:pt x="5114602" y="1348882"/>
                    </a:cubicBezTo>
                    <a:cubicBezTo>
                      <a:pt x="5114602" y="1348882"/>
                      <a:pt x="5113640" y="1344378"/>
                      <a:pt x="5108173" y="1340837"/>
                    </a:cubicBezTo>
                    <a:cubicBezTo>
                      <a:pt x="5107211" y="1336333"/>
                      <a:pt x="5111715" y="1335370"/>
                      <a:pt x="5105286" y="1327325"/>
                    </a:cubicBezTo>
                    <a:cubicBezTo>
                      <a:pt x="5101745" y="1332790"/>
                      <a:pt x="5096279" y="1329249"/>
                      <a:pt x="5084383" y="1317661"/>
                    </a:cubicBezTo>
                    <a:cubicBezTo>
                      <a:pt x="5083421" y="1313158"/>
                      <a:pt x="5083421" y="1313158"/>
                      <a:pt x="5083421" y="1313158"/>
                    </a:cubicBezTo>
                    <a:cubicBezTo>
                      <a:pt x="5083421" y="1313158"/>
                      <a:pt x="5078918" y="1314120"/>
                      <a:pt x="5077955" y="1309615"/>
                    </a:cubicBezTo>
                    <a:cubicBezTo>
                      <a:pt x="5077955" y="1309615"/>
                      <a:pt x="5076993" y="1305112"/>
                      <a:pt x="5076993" y="1305112"/>
                    </a:cubicBezTo>
                    <a:cubicBezTo>
                      <a:pt x="5072489" y="1306074"/>
                      <a:pt x="5072489" y="1306074"/>
                      <a:pt x="5072489" y="1306074"/>
                    </a:cubicBezTo>
                    <a:cubicBezTo>
                      <a:pt x="5071526" y="1301570"/>
                      <a:pt x="5071526" y="1301570"/>
                      <a:pt x="5066060" y="1298028"/>
                    </a:cubicBezTo>
                    <a:cubicBezTo>
                      <a:pt x="5068640" y="1288058"/>
                      <a:pt x="5047736" y="1278395"/>
                      <a:pt x="5052241" y="1277432"/>
                    </a:cubicBezTo>
                    <a:cubicBezTo>
                      <a:pt x="5052241" y="1277432"/>
                      <a:pt x="5056745" y="1276470"/>
                      <a:pt x="5056745" y="1276470"/>
                    </a:cubicBezTo>
                    <a:cubicBezTo>
                      <a:pt x="5057707" y="1280973"/>
                      <a:pt x="5062211" y="1280011"/>
                      <a:pt x="5062211" y="1280011"/>
                    </a:cubicBezTo>
                    <a:cubicBezTo>
                      <a:pt x="5061248" y="1275508"/>
                      <a:pt x="5056745" y="1276470"/>
                      <a:pt x="5055783" y="1271966"/>
                    </a:cubicBezTo>
                    <a:cubicBezTo>
                      <a:pt x="5055783" y="1271966"/>
                      <a:pt x="5050316" y="1268424"/>
                      <a:pt x="5050316" y="1268424"/>
                    </a:cubicBezTo>
                    <a:cubicBezTo>
                      <a:pt x="5043887" y="1260378"/>
                      <a:pt x="5037458" y="1252333"/>
                      <a:pt x="5032955" y="1253295"/>
                    </a:cubicBezTo>
                    <a:cubicBezTo>
                      <a:pt x="5032955" y="1253295"/>
                      <a:pt x="5032955" y="1253295"/>
                      <a:pt x="5031993" y="1248791"/>
                    </a:cubicBezTo>
                    <a:cubicBezTo>
                      <a:pt x="5031993" y="1248791"/>
                      <a:pt x="5031030" y="1244286"/>
                      <a:pt x="5025564" y="1240744"/>
                    </a:cubicBezTo>
                    <a:cubicBezTo>
                      <a:pt x="5025564" y="1240744"/>
                      <a:pt x="5021059" y="1241707"/>
                      <a:pt x="5021059" y="1241707"/>
                    </a:cubicBezTo>
                    <a:cubicBezTo>
                      <a:pt x="5021059" y="1241707"/>
                      <a:pt x="5022022" y="1246211"/>
                      <a:pt x="5022022" y="1246211"/>
                    </a:cubicBezTo>
                    <a:cubicBezTo>
                      <a:pt x="5021059" y="1241707"/>
                      <a:pt x="5020097" y="1237204"/>
                      <a:pt x="5014631" y="1233661"/>
                    </a:cubicBezTo>
                    <a:cubicBezTo>
                      <a:pt x="5015593" y="1238166"/>
                      <a:pt x="5011090" y="1239128"/>
                      <a:pt x="5005623" y="1235586"/>
                    </a:cubicBezTo>
                    <a:cubicBezTo>
                      <a:pt x="5010127" y="1234623"/>
                      <a:pt x="5004661" y="1231082"/>
                      <a:pt x="5003698" y="1226578"/>
                    </a:cubicBezTo>
                    <a:cubicBezTo>
                      <a:pt x="4998232" y="1223036"/>
                      <a:pt x="4998232" y="1223036"/>
                      <a:pt x="4998232" y="1223036"/>
                    </a:cubicBezTo>
                    <a:cubicBezTo>
                      <a:pt x="4997269" y="1218532"/>
                      <a:pt x="4997269" y="1218532"/>
                      <a:pt x="4997269" y="1218532"/>
                    </a:cubicBezTo>
                    <a:cubicBezTo>
                      <a:pt x="4992766" y="1219494"/>
                      <a:pt x="4992766" y="1219494"/>
                      <a:pt x="4992766" y="1219494"/>
                    </a:cubicBezTo>
                    <a:cubicBezTo>
                      <a:pt x="4992766" y="1219494"/>
                      <a:pt x="4992766" y="1219494"/>
                      <a:pt x="4993728" y="1223998"/>
                    </a:cubicBezTo>
                    <a:cubicBezTo>
                      <a:pt x="4975404" y="1204365"/>
                      <a:pt x="4957081" y="1184731"/>
                      <a:pt x="4947111" y="1182152"/>
                    </a:cubicBezTo>
                    <a:cubicBezTo>
                      <a:pt x="4941644" y="1178611"/>
                      <a:pt x="4941644" y="1178611"/>
                      <a:pt x="4940682" y="1174106"/>
                    </a:cubicBezTo>
                    <a:cubicBezTo>
                      <a:pt x="4935215" y="1170564"/>
                      <a:pt x="4935215" y="1170564"/>
                      <a:pt x="4930712" y="1171526"/>
                    </a:cubicBezTo>
                    <a:lnTo>
                      <a:pt x="4931467" y="1175063"/>
                    </a:lnTo>
                    <a:lnTo>
                      <a:pt x="4916930" y="1163507"/>
                    </a:lnTo>
                    <a:cubicBezTo>
                      <a:pt x="4900789" y="1149956"/>
                      <a:pt x="4893737" y="1141749"/>
                      <a:pt x="4867695" y="1119055"/>
                    </a:cubicBezTo>
                    <a:cubicBezTo>
                      <a:pt x="4852257" y="1112934"/>
                      <a:pt x="4846792" y="1109391"/>
                      <a:pt x="4842287" y="1110354"/>
                    </a:cubicBezTo>
                    <a:cubicBezTo>
                      <a:pt x="4841325" y="1105850"/>
                      <a:pt x="4845830" y="1104888"/>
                      <a:pt x="4839401" y="1096842"/>
                    </a:cubicBezTo>
                    <a:cubicBezTo>
                      <a:pt x="4830393" y="1098766"/>
                      <a:pt x="4827506" y="1085254"/>
                      <a:pt x="4811106" y="1074629"/>
                    </a:cubicBezTo>
                    <a:cubicBezTo>
                      <a:pt x="4794707" y="1064004"/>
                      <a:pt x="4808528" y="1084600"/>
                      <a:pt x="4791166" y="1069470"/>
                    </a:cubicBezTo>
                    <a:cubicBezTo>
                      <a:pt x="4806603" y="1075591"/>
                      <a:pt x="4789242" y="1060462"/>
                      <a:pt x="4772842" y="1049837"/>
                    </a:cubicBezTo>
                    <a:cubicBezTo>
                      <a:pt x="4777346" y="1048874"/>
                      <a:pt x="4777346" y="1048874"/>
                      <a:pt x="4777346" y="1048874"/>
                    </a:cubicBezTo>
                    <a:cubicBezTo>
                      <a:pt x="4782813" y="1052416"/>
                      <a:pt x="4788280" y="1055958"/>
                      <a:pt x="4787317" y="1051454"/>
                    </a:cubicBezTo>
                    <a:cubicBezTo>
                      <a:pt x="4787317" y="1051454"/>
                      <a:pt x="4786355" y="1046950"/>
                      <a:pt x="4780888" y="1043408"/>
                    </a:cubicBezTo>
                    <a:cubicBezTo>
                      <a:pt x="4775422" y="1039866"/>
                      <a:pt x="4775422" y="1039866"/>
                      <a:pt x="4775422" y="1039866"/>
                    </a:cubicBezTo>
                    <a:cubicBezTo>
                      <a:pt x="4779926" y="1038904"/>
                      <a:pt x="4787317" y="1051454"/>
                      <a:pt x="4790858" y="1045987"/>
                    </a:cubicBezTo>
                    <a:cubicBezTo>
                      <a:pt x="4779926" y="1038904"/>
                      <a:pt x="4773497" y="1030859"/>
                      <a:pt x="4768993" y="1031821"/>
                    </a:cubicBezTo>
                    <a:cubicBezTo>
                      <a:pt x="4764490" y="1032783"/>
                      <a:pt x="4764490" y="1032783"/>
                      <a:pt x="4763527" y="1028279"/>
                    </a:cubicBezTo>
                    <a:cubicBezTo>
                      <a:pt x="4758061" y="1024737"/>
                      <a:pt x="4752594" y="1021196"/>
                      <a:pt x="4748090" y="1022158"/>
                    </a:cubicBezTo>
                    <a:cubicBezTo>
                      <a:pt x="4748090" y="1022158"/>
                      <a:pt x="4749052" y="1026661"/>
                      <a:pt x="4754519" y="1030204"/>
                    </a:cubicBezTo>
                    <a:cubicBezTo>
                      <a:pt x="4755481" y="1034708"/>
                      <a:pt x="4755481" y="1034708"/>
                      <a:pt x="4755481" y="1034708"/>
                    </a:cubicBezTo>
                    <a:cubicBezTo>
                      <a:pt x="4745511" y="1032128"/>
                      <a:pt x="4747435" y="1041136"/>
                      <a:pt x="4739082" y="1024083"/>
                    </a:cubicBezTo>
                    <a:cubicBezTo>
                      <a:pt x="4735540" y="1029548"/>
                      <a:pt x="4746473" y="1036632"/>
                      <a:pt x="4747435" y="1041136"/>
                    </a:cubicBezTo>
                    <a:cubicBezTo>
                      <a:pt x="4730074" y="1026007"/>
                      <a:pt x="4733615" y="1020541"/>
                      <a:pt x="4722683" y="1013457"/>
                    </a:cubicBezTo>
                    <a:cubicBezTo>
                      <a:pt x="4727188" y="1012495"/>
                      <a:pt x="4728150" y="1016998"/>
                      <a:pt x="4728150" y="1016998"/>
                    </a:cubicBezTo>
                    <a:cubicBezTo>
                      <a:pt x="4733615" y="1020541"/>
                      <a:pt x="4733615" y="1020541"/>
                      <a:pt x="4737157" y="1015074"/>
                    </a:cubicBezTo>
                    <a:cubicBezTo>
                      <a:pt x="4737157" y="1015074"/>
                      <a:pt x="4731691" y="1011533"/>
                      <a:pt x="4726225" y="1007991"/>
                    </a:cubicBezTo>
                    <a:cubicBezTo>
                      <a:pt x="4736195" y="1010571"/>
                      <a:pt x="4735233" y="1006066"/>
                      <a:pt x="4725263" y="1003486"/>
                    </a:cubicBezTo>
                    <a:cubicBezTo>
                      <a:pt x="4724301" y="998982"/>
                      <a:pt x="4724301" y="998982"/>
                      <a:pt x="4724301" y="998982"/>
                    </a:cubicBezTo>
                    <a:cubicBezTo>
                      <a:pt x="4729766" y="1002524"/>
                      <a:pt x="4728804" y="998020"/>
                      <a:pt x="4728804" y="998020"/>
                    </a:cubicBezTo>
                    <a:cubicBezTo>
                      <a:pt x="4723338" y="994478"/>
                      <a:pt x="4723338" y="994478"/>
                      <a:pt x="4718834" y="995441"/>
                    </a:cubicBezTo>
                    <a:cubicBezTo>
                      <a:pt x="4717872" y="990937"/>
                      <a:pt x="4717872" y="990937"/>
                      <a:pt x="4713367" y="991899"/>
                    </a:cubicBezTo>
                    <a:cubicBezTo>
                      <a:pt x="4706939" y="983853"/>
                      <a:pt x="4706939" y="983853"/>
                      <a:pt x="4700511" y="975807"/>
                    </a:cubicBezTo>
                    <a:cubicBezTo>
                      <a:pt x="4705976" y="979349"/>
                      <a:pt x="4705976" y="979349"/>
                      <a:pt x="4705976" y="979349"/>
                    </a:cubicBezTo>
                    <a:cubicBezTo>
                      <a:pt x="4711443" y="982891"/>
                      <a:pt x="4715947" y="981929"/>
                      <a:pt x="4715947" y="981929"/>
                    </a:cubicBezTo>
                    <a:cubicBezTo>
                      <a:pt x="4714985" y="977425"/>
                      <a:pt x="4709518" y="973882"/>
                      <a:pt x="4704052" y="970341"/>
                    </a:cubicBezTo>
                    <a:cubicBezTo>
                      <a:pt x="4698586" y="966799"/>
                      <a:pt x="4698586" y="966799"/>
                      <a:pt x="4698586" y="966799"/>
                    </a:cubicBezTo>
                    <a:cubicBezTo>
                      <a:pt x="4693119" y="963257"/>
                      <a:pt x="4693119" y="963257"/>
                      <a:pt x="4693119" y="963257"/>
                    </a:cubicBezTo>
                    <a:cubicBezTo>
                      <a:pt x="4687653" y="959715"/>
                      <a:pt x="4683149" y="960677"/>
                      <a:pt x="4684112" y="965182"/>
                    </a:cubicBezTo>
                    <a:cubicBezTo>
                      <a:pt x="4684112" y="965182"/>
                      <a:pt x="4685074" y="969686"/>
                      <a:pt x="4690540" y="973228"/>
                    </a:cubicBezTo>
                    <a:cubicBezTo>
                      <a:pt x="4690540" y="973228"/>
                      <a:pt x="4690540" y="973228"/>
                      <a:pt x="4695044" y="972266"/>
                    </a:cubicBezTo>
                    <a:cubicBezTo>
                      <a:pt x="4700511" y="975807"/>
                      <a:pt x="4700511" y="975807"/>
                      <a:pt x="4700511" y="975807"/>
                    </a:cubicBezTo>
                    <a:cubicBezTo>
                      <a:pt x="4676065" y="971611"/>
                      <a:pt x="4696969" y="981274"/>
                      <a:pt x="4708863" y="992861"/>
                    </a:cubicBezTo>
                    <a:cubicBezTo>
                      <a:pt x="4703397" y="989319"/>
                      <a:pt x="4703397" y="989319"/>
                      <a:pt x="4703397" y="989319"/>
                    </a:cubicBezTo>
                    <a:cubicBezTo>
                      <a:pt x="4703397" y="989319"/>
                      <a:pt x="4704360" y="993823"/>
                      <a:pt x="4704360" y="993823"/>
                    </a:cubicBezTo>
                    <a:cubicBezTo>
                      <a:pt x="4704360" y="993823"/>
                      <a:pt x="4704360" y="993823"/>
                      <a:pt x="4705322" y="998327"/>
                    </a:cubicBezTo>
                    <a:cubicBezTo>
                      <a:pt x="4709825" y="997365"/>
                      <a:pt x="4709825" y="997365"/>
                      <a:pt x="4709825" y="997365"/>
                    </a:cubicBezTo>
                    <a:cubicBezTo>
                      <a:pt x="4715292" y="1000907"/>
                      <a:pt x="4715292" y="1000907"/>
                      <a:pt x="4715292" y="1000907"/>
                    </a:cubicBezTo>
                    <a:cubicBezTo>
                      <a:pt x="4710787" y="1001869"/>
                      <a:pt x="4710787" y="1001869"/>
                      <a:pt x="4710787" y="1001869"/>
                    </a:cubicBezTo>
                    <a:cubicBezTo>
                      <a:pt x="4710787" y="1001869"/>
                      <a:pt x="4711750" y="1006373"/>
                      <a:pt x="4716254" y="1005411"/>
                    </a:cubicBezTo>
                    <a:cubicBezTo>
                      <a:pt x="4717216" y="1009915"/>
                      <a:pt x="4717216" y="1009915"/>
                      <a:pt x="4717216" y="1009915"/>
                    </a:cubicBezTo>
                    <a:cubicBezTo>
                      <a:pt x="4702742" y="1008298"/>
                      <a:pt x="4696313" y="1000252"/>
                      <a:pt x="4678952" y="985123"/>
                    </a:cubicBezTo>
                    <a:cubicBezTo>
                      <a:pt x="4683456" y="984160"/>
                      <a:pt x="4683456" y="984160"/>
                      <a:pt x="4683456" y="984160"/>
                    </a:cubicBezTo>
                    <a:cubicBezTo>
                      <a:pt x="4687961" y="983198"/>
                      <a:pt x="4687961" y="983198"/>
                      <a:pt x="4687961" y="983198"/>
                    </a:cubicBezTo>
                    <a:cubicBezTo>
                      <a:pt x="4682494" y="979656"/>
                      <a:pt x="4682494" y="979656"/>
                      <a:pt x="4682494" y="979656"/>
                    </a:cubicBezTo>
                    <a:cubicBezTo>
                      <a:pt x="4677990" y="980618"/>
                      <a:pt x="4677990" y="980618"/>
                      <a:pt x="4677990" y="980618"/>
                    </a:cubicBezTo>
                    <a:cubicBezTo>
                      <a:pt x="4672523" y="977077"/>
                      <a:pt x="4672523" y="977077"/>
                      <a:pt x="4672523" y="977077"/>
                    </a:cubicBezTo>
                    <a:cubicBezTo>
                      <a:pt x="4667058" y="973535"/>
                      <a:pt x="4670599" y="968069"/>
                      <a:pt x="4659666" y="960985"/>
                    </a:cubicBezTo>
                    <a:cubicBezTo>
                      <a:pt x="4658704" y="956481"/>
                      <a:pt x="4658704" y="956481"/>
                      <a:pt x="4658704" y="956481"/>
                    </a:cubicBezTo>
                    <a:cubicBezTo>
                      <a:pt x="4654200" y="957443"/>
                      <a:pt x="4653237" y="952939"/>
                      <a:pt x="4653237" y="952939"/>
                    </a:cubicBezTo>
                    <a:cubicBezTo>
                      <a:pt x="4648733" y="953901"/>
                      <a:pt x="4648733" y="953901"/>
                      <a:pt x="4648733" y="953901"/>
                    </a:cubicBezTo>
                    <a:cubicBezTo>
                      <a:pt x="4649695" y="958406"/>
                      <a:pt x="4649695" y="958406"/>
                      <a:pt x="4649695" y="958406"/>
                    </a:cubicBezTo>
                    <a:cubicBezTo>
                      <a:pt x="4638763" y="951322"/>
                      <a:pt x="4635876" y="937810"/>
                      <a:pt x="4626869" y="939735"/>
                    </a:cubicBezTo>
                    <a:cubicBezTo>
                      <a:pt x="4626869" y="939735"/>
                      <a:pt x="4622364" y="940697"/>
                      <a:pt x="4621402" y="936193"/>
                    </a:cubicBezTo>
                    <a:cubicBezTo>
                      <a:pt x="4621402" y="936193"/>
                      <a:pt x="4616898" y="937155"/>
                      <a:pt x="4616898" y="937155"/>
                    </a:cubicBezTo>
                    <a:cubicBezTo>
                      <a:pt x="4617860" y="941660"/>
                      <a:pt x="4617860" y="941660"/>
                      <a:pt x="4617860" y="941660"/>
                    </a:cubicBezTo>
                    <a:cubicBezTo>
                      <a:pt x="4593108" y="913980"/>
                      <a:pt x="4606928" y="934575"/>
                      <a:pt x="4597919" y="936500"/>
                    </a:cubicBezTo>
                    <a:cubicBezTo>
                      <a:pt x="4589565" y="919446"/>
                      <a:pt x="4556768" y="898195"/>
                      <a:pt x="4529437" y="880487"/>
                    </a:cubicBezTo>
                    <a:cubicBezTo>
                      <a:pt x="4525895" y="885952"/>
                      <a:pt x="4525895" y="885952"/>
                      <a:pt x="4525895" y="885952"/>
                    </a:cubicBezTo>
                    <a:cubicBezTo>
                      <a:pt x="4524932" y="881449"/>
                      <a:pt x="4524932" y="881449"/>
                      <a:pt x="4524932" y="881449"/>
                    </a:cubicBezTo>
                    <a:cubicBezTo>
                      <a:pt x="4524932" y="881449"/>
                      <a:pt x="4523970" y="876945"/>
                      <a:pt x="4519466" y="877907"/>
                    </a:cubicBezTo>
                    <a:cubicBezTo>
                      <a:pt x="4519466" y="877907"/>
                      <a:pt x="4520428" y="882411"/>
                      <a:pt x="4520428" y="882411"/>
                    </a:cubicBezTo>
                    <a:cubicBezTo>
                      <a:pt x="4504029" y="871786"/>
                      <a:pt x="4491171" y="855694"/>
                      <a:pt x="4484744" y="847649"/>
                    </a:cubicBezTo>
                    <a:cubicBezTo>
                      <a:pt x="4481201" y="853114"/>
                      <a:pt x="4482164" y="857619"/>
                      <a:pt x="4476697" y="854077"/>
                    </a:cubicBezTo>
                    <a:cubicBezTo>
                      <a:pt x="4475735" y="849573"/>
                      <a:pt x="4475735" y="849573"/>
                      <a:pt x="4470269" y="846031"/>
                    </a:cubicBezTo>
                    <a:cubicBezTo>
                      <a:pt x="4466727" y="851498"/>
                      <a:pt x="4465765" y="846993"/>
                      <a:pt x="4459336" y="838948"/>
                    </a:cubicBezTo>
                    <a:cubicBezTo>
                      <a:pt x="4459336" y="838948"/>
                      <a:pt x="4459336" y="838948"/>
                      <a:pt x="4463840" y="837986"/>
                    </a:cubicBezTo>
                    <a:cubicBezTo>
                      <a:pt x="4463840" y="837986"/>
                      <a:pt x="4463840" y="837986"/>
                      <a:pt x="4462878" y="833481"/>
                    </a:cubicBezTo>
                    <a:cubicBezTo>
                      <a:pt x="4458374" y="834444"/>
                      <a:pt x="4457411" y="829940"/>
                      <a:pt x="4452907" y="830902"/>
                    </a:cubicBezTo>
                    <a:cubicBezTo>
                      <a:pt x="4452907" y="830902"/>
                      <a:pt x="4448404" y="831864"/>
                      <a:pt x="4448404" y="831864"/>
                    </a:cubicBezTo>
                    <a:cubicBezTo>
                      <a:pt x="4446479" y="822856"/>
                      <a:pt x="4400168" y="804493"/>
                      <a:pt x="4411102" y="811576"/>
                    </a:cubicBezTo>
                    <a:cubicBezTo>
                      <a:pt x="4424614" y="808689"/>
                      <a:pt x="4410446" y="830554"/>
                      <a:pt x="4422996" y="823163"/>
                    </a:cubicBezTo>
                    <a:cubicBezTo>
                      <a:pt x="4426538" y="817697"/>
                      <a:pt x="4436508" y="820277"/>
                      <a:pt x="4442937" y="828322"/>
                    </a:cubicBezTo>
                    <a:cubicBezTo>
                      <a:pt x="4438433" y="829284"/>
                      <a:pt x="4438433" y="829284"/>
                      <a:pt x="4437470" y="824781"/>
                    </a:cubicBezTo>
                    <a:cubicBezTo>
                      <a:pt x="4432966" y="825743"/>
                      <a:pt x="4432966" y="825743"/>
                      <a:pt x="4432966" y="825743"/>
                    </a:cubicBezTo>
                    <a:cubicBezTo>
                      <a:pt x="4428463" y="826705"/>
                      <a:pt x="4433928" y="830246"/>
                      <a:pt x="4433928" y="830246"/>
                    </a:cubicBezTo>
                    <a:cubicBezTo>
                      <a:pt x="4439395" y="833789"/>
                      <a:pt x="4439395" y="833789"/>
                      <a:pt x="4439395" y="833789"/>
                    </a:cubicBezTo>
                    <a:cubicBezTo>
                      <a:pt x="4434891" y="834751"/>
                      <a:pt x="4434891" y="834751"/>
                      <a:pt x="4434891" y="834751"/>
                    </a:cubicBezTo>
                    <a:cubicBezTo>
                      <a:pt x="4433928" y="830246"/>
                      <a:pt x="4429425" y="831209"/>
                      <a:pt x="4429425" y="831209"/>
                    </a:cubicBezTo>
                    <a:cubicBezTo>
                      <a:pt x="4429425" y="831209"/>
                      <a:pt x="4430387" y="835713"/>
                      <a:pt x="4430387" y="835713"/>
                    </a:cubicBezTo>
                    <a:cubicBezTo>
                      <a:pt x="4435853" y="839255"/>
                      <a:pt x="4435853" y="839255"/>
                      <a:pt x="4435853" y="839255"/>
                    </a:cubicBezTo>
                    <a:cubicBezTo>
                      <a:pt x="4441320" y="842797"/>
                      <a:pt x="4441320" y="842797"/>
                      <a:pt x="4441320" y="842797"/>
                    </a:cubicBezTo>
                    <a:cubicBezTo>
                      <a:pt x="4441320" y="842797"/>
                      <a:pt x="4431350" y="840217"/>
                      <a:pt x="4431350" y="840217"/>
                    </a:cubicBezTo>
                    <a:cubicBezTo>
                      <a:pt x="4425883" y="836675"/>
                      <a:pt x="4425883" y="836675"/>
                      <a:pt x="4425883" y="836675"/>
                    </a:cubicBezTo>
                    <a:cubicBezTo>
                      <a:pt x="4420416" y="833133"/>
                      <a:pt x="4420416" y="833133"/>
                      <a:pt x="4420416" y="833133"/>
                    </a:cubicBezTo>
                    <a:cubicBezTo>
                      <a:pt x="4419454" y="828630"/>
                      <a:pt x="4413988" y="825088"/>
                      <a:pt x="4409484" y="826050"/>
                    </a:cubicBezTo>
                    <a:cubicBezTo>
                      <a:pt x="4404980" y="827012"/>
                      <a:pt x="4405942" y="831517"/>
                      <a:pt x="4411408" y="835058"/>
                    </a:cubicBezTo>
                    <a:cubicBezTo>
                      <a:pt x="4411408" y="835058"/>
                      <a:pt x="4411408" y="835058"/>
                      <a:pt x="4412371" y="839562"/>
                    </a:cubicBezTo>
                    <a:cubicBezTo>
                      <a:pt x="4395972" y="828937"/>
                      <a:pt x="4409484" y="826050"/>
                      <a:pt x="4389543" y="820892"/>
                    </a:cubicBezTo>
                    <a:cubicBezTo>
                      <a:pt x="4394047" y="819929"/>
                      <a:pt x="4394047" y="819929"/>
                      <a:pt x="4394047" y="819929"/>
                    </a:cubicBezTo>
                    <a:cubicBezTo>
                      <a:pt x="4394047" y="819929"/>
                      <a:pt x="4394047" y="819929"/>
                      <a:pt x="4393085" y="815425"/>
                    </a:cubicBezTo>
                    <a:cubicBezTo>
                      <a:pt x="4388581" y="816387"/>
                      <a:pt x="4388581" y="816387"/>
                      <a:pt x="4388581" y="816387"/>
                    </a:cubicBezTo>
                    <a:cubicBezTo>
                      <a:pt x="4388581" y="816387"/>
                      <a:pt x="4384076" y="817349"/>
                      <a:pt x="4384076" y="817349"/>
                    </a:cubicBezTo>
                    <a:cubicBezTo>
                      <a:pt x="4378611" y="813807"/>
                      <a:pt x="4378611" y="813807"/>
                      <a:pt x="4378611" y="813807"/>
                    </a:cubicBezTo>
                    <a:cubicBezTo>
                      <a:pt x="4373144" y="810266"/>
                      <a:pt x="4373144" y="810266"/>
                      <a:pt x="4362211" y="803182"/>
                    </a:cubicBezTo>
                    <a:cubicBezTo>
                      <a:pt x="4355128" y="814115"/>
                      <a:pt x="4332300" y="795443"/>
                      <a:pt x="4335187" y="808956"/>
                    </a:cubicBezTo>
                    <a:cubicBezTo>
                      <a:pt x="4344195" y="807031"/>
                      <a:pt x="4350624" y="815078"/>
                      <a:pt x="4360594" y="817656"/>
                    </a:cubicBezTo>
                    <a:cubicBezTo>
                      <a:pt x="4350624" y="815078"/>
                      <a:pt x="4350624" y="815078"/>
                      <a:pt x="4351586" y="819581"/>
                    </a:cubicBezTo>
                    <a:cubicBezTo>
                      <a:pt x="4351586" y="819581"/>
                      <a:pt x="4351586" y="819581"/>
                      <a:pt x="4352548" y="824085"/>
                    </a:cubicBezTo>
                    <a:cubicBezTo>
                      <a:pt x="4340653" y="812498"/>
                      <a:pt x="4324255" y="801873"/>
                      <a:pt x="4308817" y="795751"/>
                    </a:cubicBezTo>
                    <a:cubicBezTo>
                      <a:pt x="4297885" y="788667"/>
                      <a:pt x="4281486" y="778042"/>
                      <a:pt x="4266049" y="771921"/>
                    </a:cubicBezTo>
                    <a:cubicBezTo>
                      <a:pt x="4271515" y="775463"/>
                      <a:pt x="4281486" y="778042"/>
                      <a:pt x="4275057" y="769997"/>
                    </a:cubicBezTo>
                    <a:cubicBezTo>
                      <a:pt x="4255116" y="764837"/>
                      <a:pt x="4255116" y="764837"/>
                      <a:pt x="4253192" y="755830"/>
                    </a:cubicBezTo>
                    <a:cubicBezTo>
                      <a:pt x="4233250" y="750670"/>
                      <a:pt x="4225860" y="738120"/>
                      <a:pt x="4233250" y="750670"/>
                    </a:cubicBezTo>
                    <a:cubicBezTo>
                      <a:pt x="4228747" y="751632"/>
                      <a:pt x="4228747" y="751632"/>
                      <a:pt x="4224243" y="752594"/>
                    </a:cubicBezTo>
                    <a:cubicBezTo>
                      <a:pt x="4197873" y="739390"/>
                      <a:pt x="4172466" y="730690"/>
                      <a:pt x="4150601" y="716522"/>
                    </a:cubicBezTo>
                    <a:cubicBezTo>
                      <a:pt x="4146097" y="717485"/>
                      <a:pt x="4140630" y="713943"/>
                      <a:pt x="4135164" y="710400"/>
                    </a:cubicBezTo>
                    <a:cubicBezTo>
                      <a:pt x="4155104" y="715560"/>
                      <a:pt x="4169580" y="717178"/>
                      <a:pt x="4189520" y="722336"/>
                    </a:cubicBezTo>
                    <a:cubicBezTo>
                      <a:pt x="4189520" y="722336"/>
                      <a:pt x="4205919" y="732962"/>
                      <a:pt x="4188557" y="717832"/>
                    </a:cubicBezTo>
                    <a:cubicBezTo>
                      <a:pt x="4194024" y="721374"/>
                      <a:pt x="4203995" y="723954"/>
                      <a:pt x="4197566" y="715907"/>
                    </a:cubicBezTo>
                    <a:cubicBezTo>
                      <a:pt x="4179550" y="719756"/>
                      <a:pt x="4158646" y="710093"/>
                      <a:pt x="4134202" y="705897"/>
                    </a:cubicBezTo>
                    <a:cubicBezTo>
                      <a:pt x="4138705" y="704935"/>
                      <a:pt x="4137743" y="700431"/>
                      <a:pt x="4133240" y="701393"/>
                    </a:cubicBezTo>
                    <a:cubicBezTo>
                      <a:pt x="4137743" y="700431"/>
                      <a:pt x="4137743" y="700431"/>
                      <a:pt x="4137743" y="700431"/>
                    </a:cubicBezTo>
                    <a:cubicBezTo>
                      <a:pt x="4136781" y="695926"/>
                      <a:pt x="4136781" y="695926"/>
                      <a:pt x="4132277" y="696888"/>
                    </a:cubicBezTo>
                    <a:cubicBezTo>
                      <a:pt x="4131315" y="692385"/>
                      <a:pt x="4121344" y="689805"/>
                      <a:pt x="4111373" y="687226"/>
                    </a:cubicBezTo>
                    <a:cubicBezTo>
                      <a:pt x="4106870" y="688188"/>
                      <a:pt x="4106870" y="688188"/>
                      <a:pt x="4106870" y="688188"/>
                    </a:cubicBezTo>
                    <a:cubicBezTo>
                      <a:pt x="4105908" y="683684"/>
                      <a:pt x="4105908" y="683684"/>
                      <a:pt x="4101403" y="684647"/>
                    </a:cubicBezTo>
                    <a:cubicBezTo>
                      <a:pt x="4095937" y="681105"/>
                      <a:pt x="4095937" y="681105"/>
                      <a:pt x="4090471" y="677562"/>
                    </a:cubicBezTo>
                    <a:cubicBezTo>
                      <a:pt x="4090471" y="677562"/>
                      <a:pt x="4089509" y="673058"/>
                      <a:pt x="4089509" y="673058"/>
                    </a:cubicBezTo>
                    <a:cubicBezTo>
                      <a:pt x="4084042" y="669517"/>
                      <a:pt x="4084042" y="669517"/>
                      <a:pt x="4084042" y="669517"/>
                    </a:cubicBezTo>
                    <a:cubicBezTo>
                      <a:pt x="4080500" y="674983"/>
                      <a:pt x="4080500" y="674983"/>
                      <a:pt x="4080500" y="674983"/>
                    </a:cubicBezTo>
                    <a:cubicBezTo>
                      <a:pt x="4069568" y="667900"/>
                      <a:pt x="4060559" y="669824"/>
                      <a:pt x="4050589" y="667244"/>
                    </a:cubicBezTo>
                    <a:cubicBezTo>
                      <a:pt x="4050589" y="667244"/>
                      <a:pt x="4055093" y="666282"/>
                      <a:pt x="4055093" y="666282"/>
                    </a:cubicBezTo>
                    <a:cubicBezTo>
                      <a:pt x="4055093" y="666282"/>
                      <a:pt x="4055093" y="666282"/>
                      <a:pt x="4054131" y="661779"/>
                    </a:cubicBezTo>
                    <a:cubicBezTo>
                      <a:pt x="4054131" y="661779"/>
                      <a:pt x="4049627" y="662741"/>
                      <a:pt x="4049627" y="662741"/>
                    </a:cubicBezTo>
                    <a:cubicBezTo>
                      <a:pt x="4049627" y="662741"/>
                      <a:pt x="4045123" y="663703"/>
                      <a:pt x="4045123" y="663703"/>
                    </a:cubicBezTo>
                    <a:cubicBezTo>
                      <a:pt x="4053169" y="657274"/>
                      <a:pt x="4009745" y="652423"/>
                      <a:pt x="4030648" y="662086"/>
                    </a:cubicBezTo>
                    <a:cubicBezTo>
                      <a:pt x="4031611" y="666590"/>
                      <a:pt x="4036115" y="665628"/>
                      <a:pt x="4036115" y="665628"/>
                    </a:cubicBezTo>
                    <a:cubicBezTo>
                      <a:pt x="4023564" y="673018"/>
                      <a:pt x="4065063" y="668862"/>
                      <a:pt x="4080500" y="674983"/>
                    </a:cubicBezTo>
                    <a:cubicBezTo>
                      <a:pt x="4075996" y="675945"/>
                      <a:pt x="4075996" y="675945"/>
                      <a:pt x="4071492" y="676907"/>
                    </a:cubicBezTo>
                    <a:cubicBezTo>
                      <a:pt x="4071492" y="676907"/>
                      <a:pt x="4072455" y="681412"/>
                      <a:pt x="4072455" y="681412"/>
                    </a:cubicBezTo>
                    <a:cubicBezTo>
                      <a:pt x="4076958" y="680449"/>
                      <a:pt x="4076958" y="680449"/>
                      <a:pt x="4076958" y="680449"/>
                    </a:cubicBezTo>
                    <a:cubicBezTo>
                      <a:pt x="4077920" y="684954"/>
                      <a:pt x="4082425" y="683991"/>
                      <a:pt x="4082425" y="683991"/>
                    </a:cubicBezTo>
                    <a:cubicBezTo>
                      <a:pt x="4086929" y="683029"/>
                      <a:pt x="4086929" y="683029"/>
                      <a:pt x="4086929" y="683029"/>
                    </a:cubicBezTo>
                    <a:cubicBezTo>
                      <a:pt x="4108795" y="697197"/>
                      <a:pt x="4062484" y="678832"/>
                      <a:pt x="4083387" y="688496"/>
                    </a:cubicBezTo>
                    <a:cubicBezTo>
                      <a:pt x="4073417" y="685916"/>
                      <a:pt x="4063446" y="683336"/>
                      <a:pt x="4053476" y="680756"/>
                    </a:cubicBezTo>
                    <a:cubicBezTo>
                      <a:pt x="4035306" y="672864"/>
                      <a:pt x="4016250" y="666339"/>
                      <a:pt x="3998561" y="660699"/>
                    </a:cubicBezTo>
                    <a:lnTo>
                      <a:pt x="3993680" y="659158"/>
                    </a:lnTo>
                    <a:lnTo>
                      <a:pt x="3795199" y="553069"/>
                    </a:lnTo>
                    <a:cubicBezTo>
                      <a:pt x="3737785" y="522317"/>
                      <a:pt x="3676087" y="508123"/>
                      <a:pt x="3610375" y="502608"/>
                    </a:cubicBezTo>
                    <a:cubicBezTo>
                      <a:pt x="3468132" y="495844"/>
                      <a:pt x="3329374" y="468783"/>
                      <a:pt x="3188329" y="467631"/>
                    </a:cubicBezTo>
                    <a:cubicBezTo>
                      <a:pt x="2801255" y="468200"/>
                      <a:pt x="2424295" y="525271"/>
                      <a:pt x="2059975" y="659812"/>
                    </a:cubicBezTo>
                    <a:cubicBezTo>
                      <a:pt x="1973004" y="692082"/>
                      <a:pt x="1890572" y="727291"/>
                      <a:pt x="1819343" y="787483"/>
                    </a:cubicBezTo>
                    <a:cubicBezTo>
                      <a:pt x="1706155" y="880104"/>
                      <a:pt x="1571214" y="944131"/>
                      <a:pt x="1454955" y="1031541"/>
                    </a:cubicBezTo>
                    <a:cubicBezTo>
                      <a:pt x="1443063" y="1039948"/>
                      <a:pt x="1425960" y="1051424"/>
                      <a:pt x="1413812" y="1040331"/>
                    </a:cubicBezTo>
                    <a:cubicBezTo>
                      <a:pt x="1410776" y="1037559"/>
                      <a:pt x="1408974" y="1034277"/>
                      <a:pt x="1408084" y="1030679"/>
                    </a:cubicBezTo>
                    <a:lnTo>
                      <a:pt x="1408033" y="1028519"/>
                    </a:lnTo>
                    <a:lnTo>
                      <a:pt x="1412039" y="1024844"/>
                    </a:lnTo>
                    <a:cubicBezTo>
                      <a:pt x="1579972" y="882809"/>
                      <a:pt x="1767264" y="759457"/>
                      <a:pt x="1971913" y="659219"/>
                    </a:cubicBezTo>
                    <a:cubicBezTo>
                      <a:pt x="1972875" y="663724"/>
                      <a:pt x="1972875" y="663724"/>
                      <a:pt x="1977379" y="662762"/>
                    </a:cubicBezTo>
                    <a:cubicBezTo>
                      <a:pt x="1977379" y="662762"/>
                      <a:pt x="1981883" y="661799"/>
                      <a:pt x="1981883" y="661799"/>
                    </a:cubicBezTo>
                    <a:cubicBezTo>
                      <a:pt x="1977379" y="662762"/>
                      <a:pt x="1979303" y="671769"/>
                      <a:pt x="1987350" y="665340"/>
                    </a:cubicBezTo>
                    <a:cubicBezTo>
                      <a:pt x="1979303" y="671769"/>
                      <a:pt x="1979303" y="671769"/>
                      <a:pt x="1979303" y="671769"/>
                    </a:cubicBezTo>
                    <a:cubicBezTo>
                      <a:pt x="1974800" y="672731"/>
                      <a:pt x="1975762" y="677236"/>
                      <a:pt x="1980266" y="676274"/>
                    </a:cubicBezTo>
                    <a:cubicBezTo>
                      <a:pt x="1980266" y="676274"/>
                      <a:pt x="1984770" y="675311"/>
                      <a:pt x="1984770" y="675311"/>
                    </a:cubicBezTo>
                    <a:cubicBezTo>
                      <a:pt x="1989274" y="674349"/>
                      <a:pt x="1989274" y="674349"/>
                      <a:pt x="1989274" y="674349"/>
                    </a:cubicBezTo>
                    <a:cubicBezTo>
                      <a:pt x="1992816" y="668882"/>
                      <a:pt x="1992816" y="668882"/>
                      <a:pt x="1992816" y="668882"/>
                    </a:cubicBezTo>
                    <a:cubicBezTo>
                      <a:pt x="1997320" y="667920"/>
                      <a:pt x="1997320" y="667920"/>
                      <a:pt x="1997320" y="667920"/>
                    </a:cubicBezTo>
                    <a:cubicBezTo>
                      <a:pt x="1994741" y="677890"/>
                      <a:pt x="1999244" y="676928"/>
                      <a:pt x="2012756" y="674041"/>
                    </a:cubicBezTo>
                    <a:cubicBezTo>
                      <a:pt x="2019840" y="663109"/>
                      <a:pt x="2011794" y="669538"/>
                      <a:pt x="2014374" y="659567"/>
                    </a:cubicBezTo>
                    <a:lnTo>
                      <a:pt x="2009869" y="660529"/>
                    </a:lnTo>
                    <a:cubicBezTo>
                      <a:pt x="2014374" y="659567"/>
                      <a:pt x="2013412" y="655063"/>
                      <a:pt x="2008907" y="656026"/>
                    </a:cubicBezTo>
                    <a:cubicBezTo>
                      <a:pt x="2008907" y="656026"/>
                      <a:pt x="1999900" y="657950"/>
                      <a:pt x="1995395" y="658912"/>
                    </a:cubicBezTo>
                    <a:cubicBezTo>
                      <a:pt x="1991854" y="664378"/>
                      <a:pt x="1991854" y="664378"/>
                      <a:pt x="1991854" y="664378"/>
                    </a:cubicBezTo>
                    <a:cubicBezTo>
                      <a:pt x="1990892" y="659875"/>
                      <a:pt x="1995395" y="658912"/>
                      <a:pt x="1994433" y="654408"/>
                    </a:cubicBezTo>
                    <a:cubicBezTo>
                      <a:pt x="1994433" y="654408"/>
                      <a:pt x="1998937" y="653446"/>
                      <a:pt x="1998937" y="653446"/>
                    </a:cubicBezTo>
                    <a:cubicBezTo>
                      <a:pt x="2003442" y="652483"/>
                      <a:pt x="2006983" y="647017"/>
                      <a:pt x="2006983" y="647017"/>
                    </a:cubicBezTo>
                    <a:cubicBezTo>
                      <a:pt x="2006983" y="647017"/>
                      <a:pt x="2006983" y="647017"/>
                      <a:pt x="2002479" y="647979"/>
                    </a:cubicBezTo>
                    <a:cubicBezTo>
                      <a:pt x="2070695" y="614566"/>
                      <a:pt x="2144378" y="584695"/>
                      <a:pt x="2213556" y="555787"/>
                    </a:cubicBezTo>
                    <a:cubicBezTo>
                      <a:pt x="2214518" y="560291"/>
                      <a:pt x="2219985" y="563833"/>
                      <a:pt x="2233497" y="560947"/>
                    </a:cubicBezTo>
                    <a:cubicBezTo>
                      <a:pt x="2232535" y="556442"/>
                      <a:pt x="2227068" y="552900"/>
                      <a:pt x="2222565" y="553862"/>
                    </a:cubicBezTo>
                    <a:cubicBezTo>
                      <a:pt x="2222565" y="553862"/>
                      <a:pt x="2227068" y="552900"/>
                      <a:pt x="2227068" y="552900"/>
                    </a:cubicBezTo>
                    <a:cubicBezTo>
                      <a:pt x="2370006" y="499992"/>
                      <a:pt x="2514525" y="459992"/>
                      <a:pt x="2659387" y="432280"/>
                    </a:cubicBezTo>
                    <a:close/>
                    <a:moveTo>
                      <a:pt x="2580211" y="28532"/>
                    </a:moveTo>
                    <a:cubicBezTo>
                      <a:pt x="2639385" y="21756"/>
                      <a:pt x="2698559" y="14980"/>
                      <a:pt x="2760003" y="9674"/>
                    </a:cubicBezTo>
                    <a:cubicBezTo>
                      <a:pt x="3256492" y="-27960"/>
                      <a:pt x="3739421" y="44851"/>
                      <a:pt x="4206393" y="216884"/>
                    </a:cubicBezTo>
                    <a:cubicBezTo>
                      <a:pt x="4486416" y="319357"/>
                      <a:pt x="4742638" y="466023"/>
                      <a:pt x="4962093" y="669428"/>
                    </a:cubicBezTo>
                    <a:cubicBezTo>
                      <a:pt x="5047126" y="747075"/>
                      <a:pt x="5144323" y="808436"/>
                      <a:pt x="5227886" y="888353"/>
                    </a:cubicBezTo>
                    <a:cubicBezTo>
                      <a:pt x="5265526" y="927240"/>
                      <a:pt x="5301697" y="968397"/>
                      <a:pt x="5331187" y="1014893"/>
                    </a:cubicBezTo>
                    <a:cubicBezTo>
                      <a:pt x="5387095" y="1102673"/>
                      <a:pt x="5453026" y="1182447"/>
                      <a:pt x="5518959" y="1262220"/>
                    </a:cubicBezTo>
                    <a:cubicBezTo>
                      <a:pt x="5520174" y="1240451"/>
                      <a:pt x="5489232" y="1168845"/>
                      <a:pt x="5467079" y="1138382"/>
                    </a:cubicBezTo>
                    <a:cubicBezTo>
                      <a:pt x="5517556" y="1154972"/>
                      <a:pt x="5696105" y="1414047"/>
                      <a:pt x="5724761" y="1511561"/>
                    </a:cubicBezTo>
                    <a:cubicBezTo>
                      <a:pt x="5700321" y="1507005"/>
                      <a:pt x="5683234" y="1491101"/>
                      <a:pt x="5659466" y="1480536"/>
                    </a:cubicBezTo>
                    <a:cubicBezTo>
                      <a:pt x="5667984" y="1529557"/>
                      <a:pt x="5696946" y="1564433"/>
                      <a:pt x="5720297" y="1600507"/>
                    </a:cubicBezTo>
                    <a:cubicBezTo>
                      <a:pt x="5725636" y="1607188"/>
                      <a:pt x="5732045" y="1609729"/>
                      <a:pt x="5738327" y="1602521"/>
                    </a:cubicBezTo>
                    <a:cubicBezTo>
                      <a:pt x="5765326" y="1573289"/>
                      <a:pt x="5778000" y="1596001"/>
                      <a:pt x="5788406" y="1617243"/>
                    </a:cubicBezTo>
                    <a:cubicBezTo>
                      <a:pt x="5839631" y="1719712"/>
                      <a:pt x="5888985" y="1822580"/>
                      <a:pt x="5933129" y="1928517"/>
                    </a:cubicBezTo>
                    <a:cubicBezTo>
                      <a:pt x="5971807" y="2018024"/>
                      <a:pt x="5999264" y="2109927"/>
                      <a:pt x="6015900" y="2206099"/>
                    </a:cubicBezTo>
                    <a:cubicBezTo>
                      <a:pt x="6015628" y="2213979"/>
                      <a:pt x="6017226" y="2221459"/>
                      <a:pt x="6018824" y="2228938"/>
                    </a:cubicBezTo>
                    <a:cubicBezTo>
                      <a:pt x="6019350" y="2240559"/>
                      <a:pt x="6019478" y="2250308"/>
                      <a:pt x="6006787" y="2254975"/>
                    </a:cubicBezTo>
                    <a:cubicBezTo>
                      <a:pt x="5992225" y="2260042"/>
                      <a:pt x="5986088" y="2249620"/>
                      <a:pt x="5981821" y="2238800"/>
                    </a:cubicBezTo>
                    <a:cubicBezTo>
                      <a:pt x="5972486" y="2213418"/>
                      <a:pt x="5965023" y="2187637"/>
                      <a:pt x="5955690" y="2162256"/>
                    </a:cubicBezTo>
                    <a:cubicBezTo>
                      <a:pt x="5951821" y="2153305"/>
                      <a:pt x="5946083" y="2144754"/>
                      <a:pt x="5938475" y="2136603"/>
                    </a:cubicBezTo>
                    <a:cubicBezTo>
                      <a:pt x="5932175" y="2171190"/>
                      <a:pt x="5940838" y="2202581"/>
                      <a:pt x="5953240" y="2233173"/>
                    </a:cubicBezTo>
                    <a:cubicBezTo>
                      <a:pt x="6012584" y="2382792"/>
                      <a:pt x="6061105" y="2536680"/>
                      <a:pt x="6087185" y="2695361"/>
                    </a:cubicBezTo>
                    <a:cubicBezTo>
                      <a:pt x="6121654" y="2893313"/>
                      <a:pt x="6105102" y="3090434"/>
                      <a:pt x="6081069" y="3289153"/>
                    </a:cubicBezTo>
                    <a:cubicBezTo>
                      <a:pt x="6038647" y="3630634"/>
                      <a:pt x="5960838" y="3962076"/>
                      <a:pt x="5808111" y="4272372"/>
                    </a:cubicBezTo>
                    <a:cubicBezTo>
                      <a:pt x="5630111" y="4629130"/>
                      <a:pt x="5388032" y="4933096"/>
                      <a:pt x="5083073" y="5189877"/>
                    </a:cubicBezTo>
                    <a:cubicBezTo>
                      <a:pt x="4975095" y="5279430"/>
                      <a:pt x="4875526" y="5380874"/>
                      <a:pt x="4748863" y="5447042"/>
                    </a:cubicBezTo>
                    <a:cubicBezTo>
                      <a:pt x="4424727" y="5614062"/>
                      <a:pt x="4097123" y="5774002"/>
                      <a:pt x="3740846" y="5863806"/>
                    </a:cubicBezTo>
                    <a:cubicBezTo>
                      <a:pt x="3553557" y="5911641"/>
                      <a:pt x="3362544" y="5932897"/>
                      <a:pt x="3169933" y="5946671"/>
                    </a:cubicBezTo>
                    <a:cubicBezTo>
                      <a:pt x="3104749" y="5952776"/>
                      <a:pt x="3038366" y="5953271"/>
                      <a:pt x="2972383" y="5955635"/>
                    </a:cubicBezTo>
                    <a:cubicBezTo>
                      <a:pt x="2945003" y="5955619"/>
                      <a:pt x="2915351" y="5954132"/>
                      <a:pt x="2888242" y="5946236"/>
                    </a:cubicBezTo>
                    <a:cubicBezTo>
                      <a:pt x="2850584" y="5934728"/>
                      <a:pt x="2811583" y="5935239"/>
                      <a:pt x="2773508" y="5949239"/>
                    </a:cubicBezTo>
                    <a:cubicBezTo>
                      <a:pt x="2751864" y="5957774"/>
                      <a:pt x="2733834" y="5955760"/>
                      <a:pt x="2719689" y="5935317"/>
                    </a:cubicBezTo>
                    <a:cubicBezTo>
                      <a:pt x="2702874" y="5911534"/>
                      <a:pt x="2679905" y="5904708"/>
                      <a:pt x="2651853" y="5910702"/>
                    </a:cubicBezTo>
                    <a:cubicBezTo>
                      <a:pt x="2608839" y="5919891"/>
                      <a:pt x="2566369" y="5913322"/>
                      <a:pt x="2524570" y="5900743"/>
                    </a:cubicBezTo>
                    <a:cubicBezTo>
                      <a:pt x="2451524" y="5879196"/>
                      <a:pt x="2378077" y="5855780"/>
                      <a:pt x="2303959" y="5838373"/>
                    </a:cubicBezTo>
                    <a:cubicBezTo>
                      <a:pt x="2088013" y="5788694"/>
                      <a:pt x="1896814" y="5680933"/>
                      <a:pt x="1704545" y="5577311"/>
                    </a:cubicBezTo>
                    <a:cubicBezTo>
                      <a:pt x="1582907" y="5511395"/>
                      <a:pt x="1461669" y="5447348"/>
                      <a:pt x="1349927" y="5363675"/>
                    </a:cubicBezTo>
                    <a:cubicBezTo>
                      <a:pt x="1342718" y="5357393"/>
                      <a:pt x="1333639" y="5351511"/>
                      <a:pt x="1326431" y="5345230"/>
                    </a:cubicBezTo>
                    <a:cubicBezTo>
                      <a:pt x="1312413" y="5334537"/>
                      <a:pt x="1315227" y="5320248"/>
                      <a:pt x="1324450" y="5308501"/>
                    </a:cubicBezTo>
                    <a:cubicBezTo>
                      <a:pt x="1335544" y="5296353"/>
                      <a:pt x="1343552" y="5306375"/>
                      <a:pt x="1353031" y="5314127"/>
                    </a:cubicBezTo>
                    <a:cubicBezTo>
                      <a:pt x="1409501" y="5358769"/>
                      <a:pt x="1469312" y="5400742"/>
                      <a:pt x="1535006" y="5433636"/>
                    </a:cubicBezTo>
                    <a:cubicBezTo>
                      <a:pt x="1545955" y="5439119"/>
                      <a:pt x="1557303" y="5446471"/>
                      <a:pt x="1570795" y="5445544"/>
                    </a:cubicBezTo>
                    <a:cubicBezTo>
                      <a:pt x="1572664" y="5445144"/>
                      <a:pt x="1578674" y="5445815"/>
                      <a:pt x="1578274" y="5443946"/>
                    </a:cubicBezTo>
                    <a:cubicBezTo>
                      <a:pt x="1581217" y="5439407"/>
                      <a:pt x="1577076" y="5438335"/>
                      <a:pt x="1573335" y="5439134"/>
                    </a:cubicBezTo>
                    <a:cubicBezTo>
                      <a:pt x="1464263" y="5358802"/>
                      <a:pt x="1350778" y="5285277"/>
                      <a:pt x="1245045" y="5202275"/>
                    </a:cubicBezTo>
                    <a:cubicBezTo>
                      <a:pt x="1212071" y="5176078"/>
                      <a:pt x="1180967" y="5149481"/>
                      <a:pt x="1146122" y="5123684"/>
                    </a:cubicBezTo>
                    <a:cubicBezTo>
                      <a:pt x="1138913" y="5117403"/>
                      <a:pt x="1132777" y="5106982"/>
                      <a:pt x="1114075" y="5110977"/>
                    </a:cubicBezTo>
                    <a:cubicBezTo>
                      <a:pt x="1160923" y="5165497"/>
                      <a:pt x="1231827" y="5195322"/>
                      <a:pt x="1239256" y="5275861"/>
                    </a:cubicBezTo>
                    <a:cubicBezTo>
                      <a:pt x="1002153" y="5099691"/>
                      <a:pt x="806611" y="4889222"/>
                      <a:pt x="647691" y="4639642"/>
                    </a:cubicBezTo>
                    <a:cubicBezTo>
                      <a:pt x="675071" y="4639659"/>
                      <a:pt x="685476" y="4660900"/>
                      <a:pt x="698822" y="4677603"/>
                    </a:cubicBezTo>
                    <a:cubicBezTo>
                      <a:pt x="712568" y="4696176"/>
                      <a:pt x="725914" y="4712878"/>
                      <a:pt x="744471" y="4726512"/>
                    </a:cubicBezTo>
                    <a:cubicBezTo>
                      <a:pt x="778499" y="4775948"/>
                      <a:pt x="815869" y="4822716"/>
                      <a:pt x="859121" y="4860405"/>
                    </a:cubicBezTo>
                    <a:cubicBezTo>
                      <a:pt x="862461" y="4857736"/>
                      <a:pt x="865802" y="4855066"/>
                      <a:pt x="869143" y="4852397"/>
                    </a:cubicBezTo>
                    <a:cubicBezTo>
                      <a:pt x="830303" y="4807900"/>
                      <a:pt x="791464" y="4763402"/>
                      <a:pt x="750753" y="4719304"/>
                    </a:cubicBezTo>
                    <a:cubicBezTo>
                      <a:pt x="626388" y="4530780"/>
                      <a:pt x="502023" y="4342256"/>
                      <a:pt x="408923" y="4135320"/>
                    </a:cubicBezTo>
                    <a:cubicBezTo>
                      <a:pt x="219129" y="3704619"/>
                      <a:pt x="139003" y="3256353"/>
                      <a:pt x="164008" y="2787582"/>
                    </a:cubicBezTo>
                    <a:cubicBezTo>
                      <a:pt x="168471" y="2698636"/>
                      <a:pt x="163583" y="2611687"/>
                      <a:pt x="184206" y="2525154"/>
                    </a:cubicBezTo>
                    <a:cubicBezTo>
                      <a:pt x="186349" y="2516875"/>
                      <a:pt x="184351" y="2507525"/>
                      <a:pt x="195172" y="2503257"/>
                    </a:cubicBezTo>
                    <a:cubicBezTo>
                      <a:pt x="204923" y="2503130"/>
                      <a:pt x="204651" y="2511009"/>
                      <a:pt x="203581" y="2515148"/>
                    </a:cubicBezTo>
                    <a:cubicBezTo>
                      <a:pt x="170144" y="2798003"/>
                      <a:pt x="194812" y="3078222"/>
                      <a:pt x="227360" y="3358710"/>
                    </a:cubicBezTo>
                    <a:cubicBezTo>
                      <a:pt x="243162" y="3505900"/>
                      <a:pt x="288887" y="3646696"/>
                      <a:pt x="327131" y="3789091"/>
                    </a:cubicBezTo>
                    <a:cubicBezTo>
                      <a:pt x="332597" y="3805522"/>
                      <a:pt x="336592" y="3824223"/>
                      <a:pt x="340188" y="3841053"/>
                    </a:cubicBezTo>
                    <a:cubicBezTo>
                      <a:pt x="344055" y="3850004"/>
                      <a:pt x="339372" y="3864692"/>
                      <a:pt x="356203" y="3861096"/>
                    </a:cubicBezTo>
                    <a:cubicBezTo>
                      <a:pt x="373035" y="3857500"/>
                      <a:pt x="368767" y="3846679"/>
                      <a:pt x="365970" y="3833590"/>
                    </a:cubicBezTo>
                    <a:cubicBezTo>
                      <a:pt x="344107" y="3767866"/>
                      <a:pt x="323715" y="3699873"/>
                      <a:pt x="307461" y="3632951"/>
                    </a:cubicBezTo>
                    <a:cubicBezTo>
                      <a:pt x="175983" y="3072466"/>
                      <a:pt x="187148" y="2520615"/>
                      <a:pt x="402527" y="1981840"/>
                    </a:cubicBezTo>
                    <a:cubicBezTo>
                      <a:pt x="403599" y="1977701"/>
                      <a:pt x="404270" y="1971691"/>
                      <a:pt x="407611" y="1969022"/>
                    </a:cubicBezTo>
                    <a:cubicBezTo>
                      <a:pt x="409082" y="1966753"/>
                      <a:pt x="412822" y="1965953"/>
                      <a:pt x="419903" y="1962484"/>
                    </a:cubicBezTo>
                    <a:cubicBezTo>
                      <a:pt x="410662" y="2001612"/>
                      <a:pt x="404363" y="2036199"/>
                      <a:pt x="392454" y="2071985"/>
                    </a:cubicBezTo>
                    <a:cubicBezTo>
                      <a:pt x="304800" y="2339047"/>
                      <a:pt x="280316" y="2618034"/>
                      <a:pt x="253961" y="2897420"/>
                    </a:cubicBezTo>
                    <a:cubicBezTo>
                      <a:pt x="251004" y="2929338"/>
                      <a:pt x="257796" y="2961129"/>
                      <a:pt x="260448" y="2991849"/>
                    </a:cubicBezTo>
                    <a:cubicBezTo>
                      <a:pt x="262046" y="2999329"/>
                      <a:pt x="258832" y="3011748"/>
                      <a:pt x="272323" y="3010820"/>
                    </a:cubicBezTo>
                    <a:cubicBezTo>
                      <a:pt x="282073" y="3010693"/>
                      <a:pt x="286085" y="3002015"/>
                      <a:pt x="290098" y="2993336"/>
                    </a:cubicBezTo>
                    <a:cubicBezTo>
                      <a:pt x="293711" y="2982786"/>
                      <a:pt x="298794" y="2969968"/>
                      <a:pt x="304677" y="2960890"/>
                    </a:cubicBezTo>
                    <a:cubicBezTo>
                      <a:pt x="324040" y="3179669"/>
                      <a:pt x="344875" y="3396177"/>
                      <a:pt x="407652" y="3607635"/>
                    </a:cubicBezTo>
                    <a:cubicBezTo>
                      <a:pt x="412972" y="3641696"/>
                      <a:pt x="423905" y="3674557"/>
                      <a:pt x="440447" y="3706220"/>
                    </a:cubicBezTo>
                    <a:cubicBezTo>
                      <a:pt x="433255" y="3672559"/>
                      <a:pt x="431675" y="3637700"/>
                      <a:pt x="415132" y="3606037"/>
                    </a:cubicBezTo>
                    <a:cubicBezTo>
                      <a:pt x="375307" y="3428783"/>
                      <a:pt x="346703" y="3249131"/>
                      <a:pt x="337201" y="3067354"/>
                    </a:cubicBezTo>
                    <a:cubicBezTo>
                      <a:pt x="318450" y="2723300"/>
                      <a:pt x="366608" y="2390370"/>
                      <a:pt x="477138" y="2065625"/>
                    </a:cubicBezTo>
                    <a:cubicBezTo>
                      <a:pt x="479680" y="2059216"/>
                      <a:pt x="483021" y="2056547"/>
                      <a:pt x="489702" y="2051208"/>
                    </a:cubicBezTo>
                    <a:cubicBezTo>
                      <a:pt x="368810" y="2501358"/>
                      <a:pt x="316969" y="2954352"/>
                      <a:pt x="430613" y="3413056"/>
                    </a:cubicBezTo>
                    <a:lnTo>
                      <a:pt x="428865" y="3386728"/>
                    </a:lnTo>
                    <a:lnTo>
                      <a:pt x="466894" y="3622863"/>
                    </a:lnTo>
                    <a:cubicBezTo>
                      <a:pt x="474592" y="3658895"/>
                      <a:pt x="482290" y="3694928"/>
                      <a:pt x="489988" y="3730960"/>
                    </a:cubicBezTo>
                    <a:cubicBezTo>
                      <a:pt x="519511" y="3847103"/>
                      <a:pt x="557080" y="3956817"/>
                      <a:pt x="599154" y="4065569"/>
                    </a:cubicBezTo>
                    <a:cubicBezTo>
                      <a:pt x="609431" y="4091631"/>
                      <a:pt x="619708" y="4117693"/>
                      <a:pt x="634491" y="4142793"/>
                    </a:cubicBezTo>
                    <a:cubicBezTo>
                      <a:pt x="635453" y="4147297"/>
                      <a:pt x="637377" y="4156305"/>
                      <a:pt x="639302" y="4165313"/>
                    </a:cubicBezTo>
                    <a:cubicBezTo>
                      <a:pt x="639302" y="4165313"/>
                      <a:pt x="639302" y="4165313"/>
                      <a:pt x="643807" y="4164351"/>
                    </a:cubicBezTo>
                    <a:cubicBezTo>
                      <a:pt x="746275" y="4401489"/>
                      <a:pt x="881891" y="4617416"/>
                      <a:pt x="1044223" y="4804087"/>
                    </a:cubicBezTo>
                    <a:cubicBezTo>
                      <a:pt x="1090186" y="4864912"/>
                      <a:pt x="1140653" y="4924774"/>
                      <a:pt x="1194661" y="4979171"/>
                    </a:cubicBezTo>
                    <a:cubicBezTo>
                      <a:pt x="1175375" y="4955033"/>
                      <a:pt x="1153510" y="4940866"/>
                      <a:pt x="1143540" y="4938286"/>
                    </a:cubicBezTo>
                    <a:cubicBezTo>
                      <a:pt x="1151893" y="4955340"/>
                      <a:pt x="1175683" y="4978515"/>
                      <a:pt x="1194007" y="4998149"/>
                    </a:cubicBezTo>
                    <a:cubicBezTo>
                      <a:pt x="1216834" y="5016820"/>
                      <a:pt x="1234195" y="5031950"/>
                      <a:pt x="1243203" y="5030025"/>
                    </a:cubicBezTo>
                    <a:cubicBezTo>
                      <a:pt x="1230346" y="5013933"/>
                      <a:pt x="1212985" y="4998803"/>
                      <a:pt x="1200128" y="4982713"/>
                    </a:cubicBezTo>
                    <a:cubicBezTo>
                      <a:pt x="1236776" y="5021979"/>
                      <a:pt x="1277927" y="5060284"/>
                      <a:pt x="1320040" y="5103092"/>
                    </a:cubicBezTo>
                    <a:cubicBezTo>
                      <a:pt x="1323889" y="5121109"/>
                      <a:pt x="1358611" y="5151367"/>
                      <a:pt x="1390447" y="5168114"/>
                    </a:cubicBezTo>
                    <a:cubicBezTo>
                      <a:pt x="1407809" y="5183243"/>
                      <a:pt x="1430636" y="5201914"/>
                      <a:pt x="1438027" y="5214464"/>
                    </a:cubicBezTo>
                    <a:cubicBezTo>
                      <a:pt x="1447036" y="5212539"/>
                      <a:pt x="1458930" y="5224127"/>
                      <a:pt x="1469862" y="5231211"/>
                    </a:cubicBezTo>
                    <a:cubicBezTo>
                      <a:pt x="2189107" y="5798122"/>
                      <a:pt x="3177182" y="5992052"/>
                      <a:pt x="4098674" y="5653890"/>
                    </a:cubicBezTo>
                    <a:cubicBezTo>
                      <a:pt x="4469974" y="5518049"/>
                      <a:pt x="4793386" y="5312374"/>
                      <a:pt x="5058287" y="5053265"/>
                    </a:cubicBezTo>
                    <a:cubicBezTo>
                      <a:pt x="5658574" y="4468182"/>
                      <a:pt x="5968225" y="3624938"/>
                      <a:pt x="5862270" y="2776293"/>
                    </a:cubicBezTo>
                    <a:cubicBezTo>
                      <a:pt x="5854264" y="2716778"/>
                      <a:pt x="5847221" y="2661766"/>
                      <a:pt x="5834711" y="2603214"/>
                    </a:cubicBezTo>
                    <a:cubicBezTo>
                      <a:pt x="5834711" y="2603214"/>
                      <a:pt x="5839216" y="2602252"/>
                      <a:pt x="5838253" y="2597748"/>
                    </a:cubicBezTo>
                    <a:cubicBezTo>
                      <a:pt x="5835366" y="2584235"/>
                      <a:pt x="5835366" y="2584235"/>
                      <a:pt x="5835366" y="2584235"/>
                    </a:cubicBezTo>
                    <a:cubicBezTo>
                      <a:pt x="5835366" y="2584235"/>
                      <a:pt x="5834404" y="2579732"/>
                      <a:pt x="5829900" y="2580694"/>
                    </a:cubicBezTo>
                    <a:lnTo>
                      <a:pt x="5802956" y="2454580"/>
                    </a:lnTo>
                    <a:cubicBezTo>
                      <a:pt x="5777282" y="2356454"/>
                      <a:pt x="5748067" y="2263794"/>
                      <a:pt x="5713385" y="2167591"/>
                    </a:cubicBezTo>
                    <a:cubicBezTo>
                      <a:pt x="5600022" y="1857426"/>
                      <a:pt x="5436461" y="1576825"/>
                      <a:pt x="5230091" y="1338337"/>
                    </a:cubicBezTo>
                    <a:cubicBezTo>
                      <a:pt x="5120805" y="1201559"/>
                      <a:pt x="4989960" y="1074095"/>
                      <a:pt x="4852032" y="957564"/>
                    </a:cubicBezTo>
                    <a:cubicBezTo>
                      <a:pt x="4857498" y="961106"/>
                      <a:pt x="4857498" y="961106"/>
                      <a:pt x="4862002" y="960144"/>
                    </a:cubicBezTo>
                    <a:cubicBezTo>
                      <a:pt x="4850108" y="948556"/>
                      <a:pt x="4821813" y="926343"/>
                      <a:pt x="4798985" y="907672"/>
                    </a:cubicBezTo>
                    <a:cubicBezTo>
                      <a:pt x="4782587" y="897047"/>
                      <a:pt x="4770691" y="885459"/>
                      <a:pt x="4760721" y="882879"/>
                    </a:cubicBezTo>
                    <a:cubicBezTo>
                      <a:pt x="4722457" y="858088"/>
                      <a:pt x="4683230" y="828791"/>
                      <a:pt x="4644966" y="803998"/>
                    </a:cubicBezTo>
                    <a:cubicBezTo>
                      <a:pt x="4633070" y="792411"/>
                      <a:pt x="4616671" y="781786"/>
                      <a:pt x="4601235" y="775665"/>
                    </a:cubicBezTo>
                    <a:cubicBezTo>
                      <a:pt x="4474546" y="689699"/>
                      <a:pt x="4337233" y="620133"/>
                      <a:pt x="4191873" y="556997"/>
                    </a:cubicBezTo>
                    <a:cubicBezTo>
                      <a:pt x="4237221" y="570856"/>
                      <a:pt x="4282569" y="584716"/>
                      <a:pt x="4317947" y="595996"/>
                    </a:cubicBezTo>
                    <a:cubicBezTo>
                      <a:pt x="4319871" y="605005"/>
                      <a:pt x="4339812" y="610163"/>
                      <a:pt x="4340774" y="614667"/>
                    </a:cubicBezTo>
                    <a:cubicBezTo>
                      <a:pt x="4381618" y="629489"/>
                      <a:pt x="4429854" y="656861"/>
                      <a:pt x="4468773" y="662675"/>
                    </a:cubicBezTo>
                    <a:cubicBezTo>
                      <a:pt x="4452374" y="652050"/>
                      <a:pt x="4430508" y="637883"/>
                      <a:pt x="4433088" y="627913"/>
                    </a:cubicBezTo>
                    <a:cubicBezTo>
                      <a:pt x="4406718" y="614708"/>
                      <a:pt x="4344010" y="585719"/>
                      <a:pt x="4325031" y="585063"/>
                    </a:cubicBezTo>
                    <a:cubicBezTo>
                      <a:pt x="4314098" y="577980"/>
                      <a:pt x="4307670" y="569934"/>
                      <a:pt x="4302203" y="566393"/>
                    </a:cubicBezTo>
                    <a:cubicBezTo>
                      <a:pt x="4271330" y="554150"/>
                      <a:pt x="4246884" y="549953"/>
                      <a:pt x="4216974" y="542214"/>
                    </a:cubicBezTo>
                    <a:cubicBezTo>
                      <a:pt x="4196070" y="532551"/>
                      <a:pt x="4158768" y="512263"/>
                      <a:pt x="4133361" y="503562"/>
                    </a:cubicBezTo>
                    <a:cubicBezTo>
                      <a:pt x="4123391" y="500982"/>
                      <a:pt x="4119849" y="506449"/>
                      <a:pt x="4109878" y="503869"/>
                    </a:cubicBezTo>
                    <a:cubicBezTo>
                      <a:pt x="4099908" y="501291"/>
                      <a:pt x="4082547" y="486161"/>
                      <a:pt x="4072576" y="483581"/>
                    </a:cubicBezTo>
                    <a:cubicBezTo>
                      <a:pt x="4041702" y="471338"/>
                      <a:pt x="4028190" y="474225"/>
                      <a:pt x="4026266" y="465217"/>
                    </a:cubicBezTo>
                    <a:cubicBezTo>
                      <a:pt x="4007287" y="464562"/>
                      <a:pt x="3977375" y="456824"/>
                      <a:pt x="3970292" y="467757"/>
                    </a:cubicBezTo>
                    <a:cubicBezTo>
                      <a:pt x="3989271" y="468411"/>
                      <a:pt x="3985729" y="473878"/>
                      <a:pt x="3986691" y="478382"/>
                    </a:cubicBezTo>
                    <a:cubicBezTo>
                      <a:pt x="3540295" y="328852"/>
                      <a:pt x="3052011" y="291882"/>
                      <a:pt x="2556561" y="397733"/>
                    </a:cubicBezTo>
                    <a:lnTo>
                      <a:pt x="2508145" y="410487"/>
                    </a:lnTo>
                    <a:lnTo>
                      <a:pt x="2458913" y="419861"/>
                    </a:lnTo>
                    <a:cubicBezTo>
                      <a:pt x="2151483" y="490308"/>
                      <a:pt x="1868431" y="625941"/>
                      <a:pt x="1598952" y="799372"/>
                    </a:cubicBezTo>
                    <a:cubicBezTo>
                      <a:pt x="1558063" y="827661"/>
                      <a:pt x="1514505" y="852611"/>
                      <a:pt x="1473216" y="879030"/>
                    </a:cubicBezTo>
                    <a:cubicBezTo>
                      <a:pt x="1466535" y="884369"/>
                      <a:pt x="1461052" y="895317"/>
                      <a:pt x="1451174" y="885695"/>
                    </a:cubicBezTo>
                    <a:cubicBezTo>
                      <a:pt x="1441695" y="877943"/>
                      <a:pt x="1443438" y="867794"/>
                      <a:pt x="1449321" y="858715"/>
                    </a:cubicBezTo>
                    <a:cubicBezTo>
                      <a:pt x="1462557" y="838289"/>
                      <a:pt x="1480731" y="822673"/>
                      <a:pt x="1500105" y="812669"/>
                    </a:cubicBezTo>
                    <a:cubicBezTo>
                      <a:pt x="1611007" y="745956"/>
                      <a:pt x="1716842" y="664683"/>
                      <a:pt x="1844558" y="621754"/>
                    </a:cubicBezTo>
                    <a:cubicBezTo>
                      <a:pt x="1831212" y="605052"/>
                      <a:pt x="1812238" y="616927"/>
                      <a:pt x="1796350" y="606633"/>
                    </a:cubicBezTo>
                    <a:cubicBezTo>
                      <a:pt x="1833099" y="577272"/>
                      <a:pt x="1874116" y="558732"/>
                      <a:pt x="1915531" y="542063"/>
                    </a:cubicBezTo>
                    <a:cubicBezTo>
                      <a:pt x="2200904" y="422433"/>
                      <a:pt x="2492268" y="330852"/>
                      <a:pt x="2801357" y="303925"/>
                    </a:cubicBezTo>
                    <a:cubicBezTo>
                      <a:pt x="3018680" y="286827"/>
                      <a:pt x="3234787" y="291496"/>
                      <a:pt x="3448335" y="329955"/>
                    </a:cubicBezTo>
                    <a:cubicBezTo>
                      <a:pt x="3513374" y="341479"/>
                      <a:pt x="3572259" y="369963"/>
                      <a:pt x="3639713" y="365329"/>
                    </a:cubicBezTo>
                    <a:cubicBezTo>
                      <a:pt x="3656944" y="363602"/>
                      <a:pt x="3679513" y="368557"/>
                      <a:pt x="3679531" y="341178"/>
                    </a:cubicBezTo>
                    <a:cubicBezTo>
                      <a:pt x="3681418" y="313399"/>
                      <a:pt x="3657905" y="322334"/>
                      <a:pt x="3641345" y="318050"/>
                    </a:cubicBezTo>
                    <a:cubicBezTo>
                      <a:pt x="3621444" y="316435"/>
                      <a:pt x="3596333" y="317890"/>
                      <a:pt x="3579519" y="294106"/>
                    </a:cubicBezTo>
                    <a:cubicBezTo>
                      <a:pt x="3700137" y="282025"/>
                      <a:pt x="3811242" y="316949"/>
                      <a:pt x="3921820" y="340254"/>
                    </a:cubicBezTo>
                    <a:cubicBezTo>
                      <a:pt x="3988457" y="359259"/>
                      <a:pt x="4048541" y="393353"/>
                      <a:pt x="4117320" y="404078"/>
                    </a:cubicBezTo>
                    <a:cubicBezTo>
                      <a:pt x="4058708" y="367716"/>
                      <a:pt x="3994740" y="352052"/>
                      <a:pt x="3929573" y="330776"/>
                    </a:cubicBezTo>
                    <a:cubicBezTo>
                      <a:pt x="3841709" y="294797"/>
                      <a:pt x="3746619" y="279916"/>
                      <a:pt x="3651529" y="265034"/>
                    </a:cubicBezTo>
                    <a:cubicBezTo>
                      <a:pt x="3392571" y="224545"/>
                      <a:pt x="3131596" y="202085"/>
                      <a:pt x="2868463" y="215284"/>
                    </a:cubicBezTo>
                    <a:cubicBezTo>
                      <a:pt x="2835871" y="218335"/>
                      <a:pt x="2800210" y="216177"/>
                      <a:pt x="2767746" y="228980"/>
                    </a:cubicBezTo>
                    <a:cubicBezTo>
                      <a:pt x="2772141" y="249550"/>
                      <a:pt x="2788173" y="242214"/>
                      <a:pt x="2799794" y="241686"/>
                    </a:cubicBezTo>
                    <a:cubicBezTo>
                      <a:pt x="3021256" y="225658"/>
                      <a:pt x="3243373" y="231000"/>
                      <a:pt x="3465473" y="263721"/>
                    </a:cubicBezTo>
                    <a:cubicBezTo>
                      <a:pt x="3477492" y="265064"/>
                      <a:pt x="3499535" y="258399"/>
                      <a:pt x="3497920" y="278298"/>
                    </a:cubicBezTo>
                    <a:cubicBezTo>
                      <a:pt x="3496305" y="298197"/>
                      <a:pt x="3474535" y="296982"/>
                      <a:pt x="3460245" y="294168"/>
                    </a:cubicBezTo>
                    <a:cubicBezTo>
                      <a:pt x="3389994" y="285712"/>
                      <a:pt x="3320016" y="269376"/>
                      <a:pt x="3247224" y="267329"/>
                    </a:cubicBezTo>
                    <a:cubicBezTo>
                      <a:pt x="2932814" y="260197"/>
                      <a:pt x="2620529" y="272164"/>
                      <a:pt x="2317144" y="362401"/>
                    </a:cubicBezTo>
                    <a:cubicBezTo>
                      <a:pt x="2081756" y="432244"/>
                      <a:pt x="1859571" y="536420"/>
                      <a:pt x="1646991" y="658097"/>
                    </a:cubicBezTo>
                    <a:cubicBezTo>
                      <a:pt x="1603433" y="683046"/>
                      <a:pt x="1558005" y="708395"/>
                      <a:pt x="1510978" y="726263"/>
                    </a:cubicBezTo>
                    <a:cubicBezTo>
                      <a:pt x="1826469" y="500473"/>
                      <a:pt x="2176643" y="345489"/>
                      <a:pt x="2562299" y="265051"/>
                    </a:cubicBezTo>
                    <a:cubicBezTo>
                      <a:pt x="2544413" y="245407"/>
                      <a:pt x="2523968" y="259552"/>
                      <a:pt x="2496459" y="249786"/>
                    </a:cubicBezTo>
                    <a:cubicBezTo>
                      <a:pt x="2563786" y="235402"/>
                      <a:pt x="2621762" y="223015"/>
                      <a:pt x="2679065" y="216639"/>
                    </a:cubicBezTo>
                    <a:cubicBezTo>
                      <a:pt x="2765221" y="208009"/>
                      <a:pt x="2851776" y="201250"/>
                      <a:pt x="2939402" y="190351"/>
                    </a:cubicBezTo>
                    <a:cubicBezTo>
                      <a:pt x="2945412" y="191022"/>
                      <a:pt x="2960102" y="195705"/>
                      <a:pt x="2959175" y="182215"/>
                    </a:cubicBezTo>
                    <a:cubicBezTo>
                      <a:pt x="2960518" y="170196"/>
                      <a:pt x="2947427" y="172993"/>
                      <a:pt x="2939547" y="172721"/>
                    </a:cubicBezTo>
                    <a:cubicBezTo>
                      <a:pt x="2830422" y="174526"/>
                      <a:pt x="2723440" y="168051"/>
                      <a:pt x="2616967" y="200575"/>
                    </a:cubicBezTo>
                    <a:cubicBezTo>
                      <a:pt x="2593454" y="209510"/>
                      <a:pt x="2564475" y="202013"/>
                      <a:pt x="2537493" y="203867"/>
                    </a:cubicBezTo>
                    <a:cubicBezTo>
                      <a:pt x="2425028" y="208340"/>
                      <a:pt x="2323223" y="253555"/>
                      <a:pt x="2217149" y="287950"/>
                    </a:cubicBezTo>
                    <a:cubicBezTo>
                      <a:pt x="1981889" y="367543"/>
                      <a:pt x="1756636" y="466508"/>
                      <a:pt x="1542585" y="590454"/>
                    </a:cubicBezTo>
                    <a:cubicBezTo>
                      <a:pt x="1408170" y="666101"/>
                      <a:pt x="1293638" y="770742"/>
                      <a:pt x="1168430" y="862020"/>
                    </a:cubicBezTo>
                    <a:cubicBezTo>
                      <a:pt x="1158008" y="868157"/>
                      <a:pt x="1146115" y="876564"/>
                      <a:pt x="1130881" y="887640"/>
                    </a:cubicBezTo>
                    <a:cubicBezTo>
                      <a:pt x="1131570" y="854252"/>
                      <a:pt x="1145877" y="829685"/>
                      <a:pt x="1168592" y="817011"/>
                    </a:cubicBezTo>
                    <a:cubicBezTo>
                      <a:pt x="1280692" y="755909"/>
                      <a:pt x="1370239" y="662473"/>
                      <a:pt x="1476602" y="592819"/>
                    </a:cubicBezTo>
                    <a:cubicBezTo>
                      <a:pt x="1818803" y="373055"/>
                      <a:pt x="2188604" y="227565"/>
                      <a:pt x="2591346" y="163030"/>
                    </a:cubicBezTo>
                    <a:cubicBezTo>
                      <a:pt x="2757919" y="137220"/>
                      <a:pt x="2923804" y="144799"/>
                      <a:pt x="3091031" y="140357"/>
                    </a:cubicBezTo>
                    <a:cubicBezTo>
                      <a:pt x="3304341" y="131937"/>
                      <a:pt x="3513894" y="151695"/>
                      <a:pt x="3716875" y="213921"/>
                    </a:cubicBezTo>
                    <a:cubicBezTo>
                      <a:pt x="3735705" y="219674"/>
                      <a:pt x="3755205" y="219420"/>
                      <a:pt x="3758928" y="245999"/>
                    </a:cubicBezTo>
                    <a:cubicBezTo>
                      <a:pt x="3758657" y="253879"/>
                      <a:pt x="3767336" y="257891"/>
                      <a:pt x="3775216" y="258163"/>
                    </a:cubicBezTo>
                    <a:cubicBezTo>
                      <a:pt x="3900483" y="286151"/>
                      <a:pt x="4022537" y="326558"/>
                      <a:pt x="4143920" y="372975"/>
                    </a:cubicBezTo>
                    <a:cubicBezTo>
                      <a:pt x="4146189" y="374445"/>
                      <a:pt x="4149930" y="373646"/>
                      <a:pt x="4155540" y="372448"/>
                    </a:cubicBezTo>
                    <a:cubicBezTo>
                      <a:pt x="4159698" y="346140"/>
                      <a:pt x="4150891" y="332378"/>
                      <a:pt x="4123382" y="322612"/>
                    </a:cubicBezTo>
                    <a:cubicBezTo>
                      <a:pt x="3936433" y="253051"/>
                      <a:pt x="3750556" y="179350"/>
                      <a:pt x="3554239" y="139165"/>
                    </a:cubicBezTo>
                    <a:cubicBezTo>
                      <a:pt x="3233454" y="74732"/>
                      <a:pt x="2911963" y="71067"/>
                      <a:pt x="2590565" y="131911"/>
                    </a:cubicBezTo>
                    <a:cubicBezTo>
                      <a:pt x="2410228" y="166529"/>
                      <a:pt x="2229893" y="201145"/>
                      <a:pt x="2058218" y="267154"/>
                    </a:cubicBezTo>
                    <a:cubicBezTo>
                      <a:pt x="1991819" y="295028"/>
                      <a:pt x="1918755" y="300860"/>
                      <a:pt x="1849558" y="315643"/>
                    </a:cubicBezTo>
                    <a:cubicBezTo>
                      <a:pt x="2067060" y="226157"/>
                      <a:pt x="2290027" y="153101"/>
                      <a:pt x="2520059" y="103956"/>
                    </a:cubicBezTo>
                    <a:cubicBezTo>
                      <a:pt x="2752360" y="56281"/>
                      <a:pt x="2984644" y="35986"/>
                      <a:pt x="3222250" y="49751"/>
                    </a:cubicBezTo>
                    <a:cubicBezTo>
                      <a:pt x="3009228" y="22912"/>
                      <a:pt x="2793377" y="37741"/>
                      <a:pt x="2580338" y="38281"/>
                    </a:cubicBezTo>
                    <a:cubicBezTo>
                      <a:pt x="2579539" y="34542"/>
                      <a:pt x="2580611" y="30401"/>
                      <a:pt x="2580211" y="2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8" name="Graphic 6">
                <a:extLst>
                  <a:ext uri="{FF2B5EF4-FFF2-40B4-BE49-F238E27FC236}">
                    <a16:creationId xmlns:a16="http://schemas.microsoft.com/office/drawing/2014/main" id="{115A264E-7960-4CE1-8C94-7D536015E798}"/>
                  </a:ext>
                </a:extLst>
              </p:cNvPr>
              <p:cNvGrpSpPr/>
              <p:nvPr/>
            </p:nvGrpSpPr>
            <p:grpSpPr>
              <a:xfrm flipH="1">
                <a:off x="3333361" y="3354303"/>
                <a:ext cx="1593317" cy="1632635"/>
                <a:chOff x="2749579" y="0"/>
                <a:chExt cx="6692842" cy="6858000"/>
              </a:xfrm>
              <a:solidFill>
                <a:schemeClr val="accent1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10D25CA-C6B5-4BD2-B1B3-8E6382E6C855}"/>
                    </a:ext>
                  </a:extLst>
                </p:cNvPr>
                <p:cNvSpPr/>
                <p:nvPr/>
              </p:nvSpPr>
              <p:spPr>
                <a:xfrm>
                  <a:off x="2749186" y="0"/>
                  <a:ext cx="6684977" cy="6858000"/>
                </a:xfrm>
                <a:custGeom>
                  <a:avLst/>
                  <a:gdLst>
                    <a:gd name="connsiteX0" fmla="*/ 6090801 w 6684977"/>
                    <a:gd name="connsiteY0" fmla="*/ 3171825 h 6858000"/>
                    <a:gd name="connsiteX1" fmla="*/ 6125406 w 6684977"/>
                    <a:gd name="connsiteY1" fmla="*/ 3171039 h 6858000"/>
                    <a:gd name="connsiteX2" fmla="*/ 6556390 w 6684977"/>
                    <a:gd name="connsiteY2" fmla="*/ 3171039 h 6858000"/>
                    <a:gd name="connsiteX3" fmla="*/ 6613802 w 6684977"/>
                    <a:gd name="connsiteY3" fmla="*/ 3160028 h 6858000"/>
                    <a:gd name="connsiteX4" fmla="*/ 6689303 w 6684977"/>
                    <a:gd name="connsiteY4" fmla="*/ 3050709 h 6858000"/>
                    <a:gd name="connsiteX5" fmla="*/ 6689303 w 6684977"/>
                    <a:gd name="connsiteY5" fmla="*/ 2997229 h 6858000"/>
                    <a:gd name="connsiteX6" fmla="*/ 6663350 w 6684977"/>
                    <a:gd name="connsiteY6" fmla="*/ 2922515 h 6858000"/>
                    <a:gd name="connsiteX7" fmla="*/ 6544593 w 6684977"/>
                    <a:gd name="connsiteY7" fmla="*/ 2871394 h 6858000"/>
                    <a:gd name="connsiteX8" fmla="*/ 6108103 w 6684977"/>
                    <a:gd name="connsiteY8" fmla="*/ 2871394 h 6858000"/>
                    <a:gd name="connsiteX9" fmla="*/ 6044399 w 6684977"/>
                    <a:gd name="connsiteY9" fmla="*/ 2809264 h 6858000"/>
                    <a:gd name="connsiteX10" fmla="*/ 6038894 w 6684977"/>
                    <a:gd name="connsiteY10" fmla="*/ 2600850 h 6858000"/>
                    <a:gd name="connsiteX11" fmla="*/ 6017659 w 6684977"/>
                    <a:gd name="connsiteY11" fmla="*/ 2550515 h 6858000"/>
                    <a:gd name="connsiteX12" fmla="*/ 5952383 w 6684977"/>
                    <a:gd name="connsiteY12" fmla="*/ 2534786 h 6858000"/>
                    <a:gd name="connsiteX13" fmla="*/ 5887892 w 6684977"/>
                    <a:gd name="connsiteY13" fmla="*/ 2584334 h 6858000"/>
                    <a:gd name="connsiteX14" fmla="*/ 5882387 w 6684977"/>
                    <a:gd name="connsiteY14" fmla="*/ 2637813 h 6858000"/>
                    <a:gd name="connsiteX15" fmla="*/ 5835985 w 6684977"/>
                    <a:gd name="connsiteY15" fmla="*/ 2684215 h 6858000"/>
                    <a:gd name="connsiteX16" fmla="*/ 5798235 w 6684977"/>
                    <a:gd name="connsiteY16" fmla="*/ 2685001 h 6858000"/>
                    <a:gd name="connsiteX17" fmla="*/ 5390845 w 6684977"/>
                    <a:gd name="connsiteY17" fmla="*/ 2685001 h 6858000"/>
                    <a:gd name="connsiteX18" fmla="*/ 5148612 w 6684977"/>
                    <a:gd name="connsiteY18" fmla="*/ 2928020 h 6858000"/>
                    <a:gd name="connsiteX19" fmla="*/ 5148612 w 6684977"/>
                    <a:gd name="connsiteY19" fmla="*/ 3134075 h 6858000"/>
                    <a:gd name="connsiteX20" fmla="*/ 5084122 w 6684977"/>
                    <a:gd name="connsiteY20" fmla="*/ 3198565 h 6858000"/>
                    <a:gd name="connsiteX21" fmla="*/ 4826947 w 6684977"/>
                    <a:gd name="connsiteY21" fmla="*/ 3198565 h 6858000"/>
                    <a:gd name="connsiteX22" fmla="*/ 4765603 w 6684977"/>
                    <a:gd name="connsiteY22" fmla="*/ 3205643 h 6858000"/>
                    <a:gd name="connsiteX23" fmla="*/ 4482474 w 6684977"/>
                    <a:gd name="connsiteY23" fmla="*/ 3557194 h 6858000"/>
                    <a:gd name="connsiteX24" fmla="*/ 4484047 w 6684977"/>
                    <a:gd name="connsiteY24" fmla="*/ 5683804 h 6858000"/>
                    <a:gd name="connsiteX25" fmla="*/ 4479328 w 6684977"/>
                    <a:gd name="connsiteY25" fmla="*/ 5865478 h 6858000"/>
                    <a:gd name="connsiteX26" fmla="*/ 4317316 w 6684977"/>
                    <a:gd name="connsiteY26" fmla="*/ 6021198 h 6858000"/>
                    <a:gd name="connsiteX27" fmla="*/ 4311811 w 6684977"/>
                    <a:gd name="connsiteY27" fmla="*/ 6021198 h 6858000"/>
                    <a:gd name="connsiteX28" fmla="*/ 3856445 w 6684977"/>
                    <a:gd name="connsiteY28" fmla="*/ 6021198 h 6858000"/>
                    <a:gd name="connsiteX29" fmla="*/ 3774653 w 6684977"/>
                    <a:gd name="connsiteY29" fmla="*/ 6009401 h 6858000"/>
                    <a:gd name="connsiteX30" fmla="*/ 3695220 w 6684977"/>
                    <a:gd name="connsiteY30" fmla="*/ 5926822 h 6858000"/>
                    <a:gd name="connsiteX31" fmla="*/ 3685782 w 6684977"/>
                    <a:gd name="connsiteY31" fmla="*/ 5839524 h 6858000"/>
                    <a:gd name="connsiteX32" fmla="*/ 3680277 w 6684977"/>
                    <a:gd name="connsiteY32" fmla="*/ 3849760 h 6858000"/>
                    <a:gd name="connsiteX33" fmla="*/ 3557588 w 6684977"/>
                    <a:gd name="connsiteY33" fmla="*/ 3591799 h 6858000"/>
                    <a:gd name="connsiteX34" fmla="*/ 3363330 w 6684977"/>
                    <a:gd name="connsiteY34" fmla="*/ 3508433 h 6858000"/>
                    <a:gd name="connsiteX35" fmla="*/ 3316142 w 6684977"/>
                    <a:gd name="connsiteY35" fmla="*/ 3458886 h 6858000"/>
                    <a:gd name="connsiteX36" fmla="*/ 3315356 w 6684977"/>
                    <a:gd name="connsiteY36" fmla="*/ 3410911 h 6858000"/>
                    <a:gd name="connsiteX37" fmla="*/ 3316142 w 6684977"/>
                    <a:gd name="connsiteY37" fmla="*/ 567043 h 6858000"/>
                    <a:gd name="connsiteX38" fmla="*/ 3247719 w 6684977"/>
                    <a:gd name="connsiteY38" fmla="*/ 287061 h 6858000"/>
                    <a:gd name="connsiteX39" fmla="*/ 2783703 w 6684977"/>
                    <a:gd name="connsiteY39" fmla="*/ 0 h 6858000"/>
                    <a:gd name="connsiteX40" fmla="*/ 820679 w 6684977"/>
                    <a:gd name="connsiteY40" fmla="*/ 0 h 6858000"/>
                    <a:gd name="connsiteX41" fmla="*/ 573728 w 6684977"/>
                    <a:gd name="connsiteY41" fmla="*/ 61344 h 6858000"/>
                    <a:gd name="connsiteX42" fmla="*/ 286668 w 6684977"/>
                    <a:gd name="connsiteY42" fmla="*/ 544236 h 6858000"/>
                    <a:gd name="connsiteX43" fmla="*/ 285881 w 6684977"/>
                    <a:gd name="connsiteY43" fmla="*/ 6237477 h 6858000"/>
                    <a:gd name="connsiteX44" fmla="*/ 285095 w 6684977"/>
                    <a:gd name="connsiteY44" fmla="*/ 6290957 h 6858000"/>
                    <a:gd name="connsiteX45" fmla="*/ 239479 w 6684977"/>
                    <a:gd name="connsiteY45" fmla="*/ 6335785 h 6858000"/>
                    <a:gd name="connsiteX46" fmla="*/ 161619 w 6684977"/>
                    <a:gd name="connsiteY46" fmla="*/ 6336572 h 6858000"/>
                    <a:gd name="connsiteX47" fmla="*/ 9831 w 6684977"/>
                    <a:gd name="connsiteY47" fmla="*/ 6464766 h 6858000"/>
                    <a:gd name="connsiteX48" fmla="*/ 9044 w 6684977"/>
                    <a:gd name="connsiteY48" fmla="*/ 6737671 h 6858000"/>
                    <a:gd name="connsiteX49" fmla="*/ 133306 w 6684977"/>
                    <a:gd name="connsiteY49" fmla="*/ 6856427 h 6858000"/>
                    <a:gd name="connsiteX50" fmla="*/ 143530 w 6684977"/>
                    <a:gd name="connsiteY50" fmla="*/ 6858787 h 6858000"/>
                    <a:gd name="connsiteX51" fmla="*/ 3459279 w 6684977"/>
                    <a:gd name="connsiteY51" fmla="*/ 6858787 h 6858000"/>
                    <a:gd name="connsiteX52" fmla="*/ 3587474 w 6684977"/>
                    <a:gd name="connsiteY52" fmla="*/ 6765983 h 6858000"/>
                    <a:gd name="connsiteX53" fmla="*/ 3600057 w 6684977"/>
                    <a:gd name="connsiteY53" fmla="*/ 6727447 h 6858000"/>
                    <a:gd name="connsiteX54" fmla="*/ 3600057 w 6684977"/>
                    <a:gd name="connsiteY54" fmla="*/ 6480496 h 6858000"/>
                    <a:gd name="connsiteX55" fmla="*/ 3461639 w 6684977"/>
                    <a:gd name="connsiteY55" fmla="*/ 6338145 h 6858000"/>
                    <a:gd name="connsiteX56" fmla="*/ 3394789 w 6684977"/>
                    <a:gd name="connsiteY56" fmla="*/ 6335785 h 6858000"/>
                    <a:gd name="connsiteX57" fmla="*/ 3316929 w 6684977"/>
                    <a:gd name="connsiteY57" fmla="*/ 6257139 h 6858000"/>
                    <a:gd name="connsiteX58" fmla="*/ 3316929 w 6684977"/>
                    <a:gd name="connsiteY58" fmla="*/ 3857625 h 6858000"/>
                    <a:gd name="connsiteX59" fmla="*/ 3317715 w 6684977"/>
                    <a:gd name="connsiteY59" fmla="*/ 3823021 h 6858000"/>
                    <a:gd name="connsiteX60" fmla="*/ 3364117 w 6684977"/>
                    <a:gd name="connsiteY60" fmla="*/ 3802572 h 6858000"/>
                    <a:gd name="connsiteX61" fmla="*/ 3407372 w 6684977"/>
                    <a:gd name="connsiteY61" fmla="*/ 3874141 h 6858000"/>
                    <a:gd name="connsiteX62" fmla="*/ 3418383 w 6684977"/>
                    <a:gd name="connsiteY62" fmla="*/ 3991325 h 6858000"/>
                    <a:gd name="connsiteX63" fmla="*/ 3418383 w 6684977"/>
                    <a:gd name="connsiteY63" fmla="*/ 5925250 h 6858000"/>
                    <a:gd name="connsiteX64" fmla="*/ 3781731 w 6684977"/>
                    <a:gd name="connsiteY64" fmla="*/ 6288597 h 6858000"/>
                    <a:gd name="connsiteX65" fmla="*/ 4389671 w 6684977"/>
                    <a:gd name="connsiteY65" fmla="*/ 6288597 h 6858000"/>
                    <a:gd name="connsiteX66" fmla="*/ 4542246 w 6684977"/>
                    <a:gd name="connsiteY66" fmla="*/ 6253993 h 6858000"/>
                    <a:gd name="connsiteX67" fmla="*/ 4745941 w 6684977"/>
                    <a:gd name="connsiteY67" fmla="*/ 5933114 h 6858000"/>
                    <a:gd name="connsiteX68" fmla="*/ 4746727 w 6684977"/>
                    <a:gd name="connsiteY68" fmla="*/ 3670446 h 6858000"/>
                    <a:gd name="connsiteX69" fmla="*/ 4755378 w 6684977"/>
                    <a:gd name="connsiteY69" fmla="*/ 3568991 h 6858000"/>
                    <a:gd name="connsiteX70" fmla="*/ 4852901 w 6684977"/>
                    <a:gd name="connsiteY70" fmla="*/ 3471469 h 6858000"/>
                    <a:gd name="connsiteX71" fmla="*/ 5106143 w 6684977"/>
                    <a:gd name="connsiteY71" fmla="*/ 3462032 h 6858000"/>
                    <a:gd name="connsiteX72" fmla="*/ 5146253 w 6684977"/>
                    <a:gd name="connsiteY72" fmla="*/ 3501355 h 6858000"/>
                    <a:gd name="connsiteX73" fmla="*/ 5147826 w 6684977"/>
                    <a:gd name="connsiteY73" fmla="*/ 3539106 h 6858000"/>
                    <a:gd name="connsiteX74" fmla="*/ 5147826 w 6684977"/>
                    <a:gd name="connsiteY74" fmla="*/ 3764035 h 6858000"/>
                    <a:gd name="connsiteX75" fmla="*/ 5151758 w 6684977"/>
                    <a:gd name="connsiteY75" fmla="*/ 3806505 h 6858000"/>
                    <a:gd name="connsiteX76" fmla="*/ 5405001 w 6684977"/>
                    <a:gd name="connsiteY76" fmla="*/ 4007054 h 6858000"/>
                    <a:gd name="connsiteX77" fmla="*/ 5803740 w 6684977"/>
                    <a:gd name="connsiteY77" fmla="*/ 4007054 h 6858000"/>
                    <a:gd name="connsiteX78" fmla="*/ 5841491 w 6684977"/>
                    <a:gd name="connsiteY78" fmla="*/ 4007841 h 6858000"/>
                    <a:gd name="connsiteX79" fmla="*/ 5880814 w 6684977"/>
                    <a:gd name="connsiteY79" fmla="*/ 4047164 h 6858000"/>
                    <a:gd name="connsiteX80" fmla="*/ 5883174 w 6684977"/>
                    <a:gd name="connsiteY80" fmla="*/ 4089633 h 6858000"/>
                    <a:gd name="connsiteX81" fmla="*/ 5975190 w 6684977"/>
                    <a:gd name="connsiteY81" fmla="*/ 4155697 h 6858000"/>
                    <a:gd name="connsiteX82" fmla="*/ 6037321 w 6684977"/>
                    <a:gd name="connsiteY82" fmla="*/ 4080982 h 6858000"/>
                    <a:gd name="connsiteX83" fmla="*/ 6043613 w 6684977"/>
                    <a:gd name="connsiteY83" fmla="*/ 3869422 h 6858000"/>
                    <a:gd name="connsiteX84" fmla="*/ 6093947 w 6684977"/>
                    <a:gd name="connsiteY84" fmla="*/ 3819088 h 6858000"/>
                    <a:gd name="connsiteX85" fmla="*/ 6128552 w 6684977"/>
                    <a:gd name="connsiteY85" fmla="*/ 3819088 h 6858000"/>
                    <a:gd name="connsiteX86" fmla="*/ 6535942 w 6684977"/>
                    <a:gd name="connsiteY86" fmla="*/ 3819088 h 6858000"/>
                    <a:gd name="connsiteX87" fmla="*/ 6688517 w 6684977"/>
                    <a:gd name="connsiteY87" fmla="*/ 3693253 h 6858000"/>
                    <a:gd name="connsiteX88" fmla="*/ 6688517 w 6684977"/>
                    <a:gd name="connsiteY88" fmla="*/ 3639773 h 6858000"/>
                    <a:gd name="connsiteX89" fmla="*/ 6655485 w 6684977"/>
                    <a:gd name="connsiteY89" fmla="*/ 3557981 h 6858000"/>
                    <a:gd name="connsiteX90" fmla="*/ 6579984 w 6684977"/>
                    <a:gd name="connsiteY90" fmla="*/ 3518657 h 6858000"/>
                    <a:gd name="connsiteX91" fmla="*/ 6524145 w 6684977"/>
                    <a:gd name="connsiteY91" fmla="*/ 3513152 h 6858000"/>
                    <a:gd name="connsiteX92" fmla="*/ 6098666 w 6684977"/>
                    <a:gd name="connsiteY92" fmla="*/ 3513152 h 6858000"/>
                    <a:gd name="connsiteX93" fmla="*/ 6043613 w 6684977"/>
                    <a:gd name="connsiteY93" fmla="*/ 3464391 h 6858000"/>
                    <a:gd name="connsiteX94" fmla="*/ 6043613 w 6684977"/>
                    <a:gd name="connsiteY94" fmla="*/ 3218227 h 6858000"/>
                    <a:gd name="connsiteX95" fmla="*/ 6090801 w 6684977"/>
                    <a:gd name="connsiteY95" fmla="*/ 3171825 h 6858000"/>
                    <a:gd name="connsiteX96" fmla="*/ 2907965 w 6684977"/>
                    <a:gd name="connsiteY96" fmla="*/ 1801012 h 6858000"/>
                    <a:gd name="connsiteX97" fmla="*/ 2621691 w 6684977"/>
                    <a:gd name="connsiteY97" fmla="*/ 2088859 h 6858000"/>
                    <a:gd name="connsiteX98" fmla="*/ 1799832 w 6684977"/>
                    <a:gd name="connsiteY98" fmla="*/ 2088859 h 6858000"/>
                    <a:gd name="connsiteX99" fmla="*/ 977973 w 6684977"/>
                    <a:gd name="connsiteY99" fmla="*/ 2088859 h 6858000"/>
                    <a:gd name="connsiteX100" fmla="*/ 699563 w 6684977"/>
                    <a:gd name="connsiteY100" fmla="*/ 1849773 h 6858000"/>
                    <a:gd name="connsiteX101" fmla="*/ 697204 w 6684977"/>
                    <a:gd name="connsiteY101" fmla="*/ 1801798 h 6858000"/>
                    <a:gd name="connsiteX102" fmla="*/ 697204 w 6684977"/>
                    <a:gd name="connsiteY102" fmla="*/ 717259 h 6858000"/>
                    <a:gd name="connsiteX103" fmla="*/ 981905 w 6684977"/>
                    <a:gd name="connsiteY103" fmla="*/ 430984 h 6858000"/>
                    <a:gd name="connsiteX104" fmla="*/ 2623264 w 6684977"/>
                    <a:gd name="connsiteY104" fmla="*/ 430984 h 6858000"/>
                    <a:gd name="connsiteX105" fmla="*/ 2908752 w 6684977"/>
                    <a:gd name="connsiteY105" fmla="*/ 716472 h 6858000"/>
                    <a:gd name="connsiteX106" fmla="*/ 2907965 w 6684977"/>
                    <a:gd name="connsiteY106" fmla="*/ 1801012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6684977" h="6858000">
                      <a:moveTo>
                        <a:pt x="6090801" y="3171825"/>
                      </a:moveTo>
                      <a:cubicBezTo>
                        <a:pt x="6102598" y="3171039"/>
                        <a:pt x="6113609" y="3171039"/>
                        <a:pt x="6125406" y="3171039"/>
                      </a:cubicBezTo>
                      <a:cubicBezTo>
                        <a:pt x="6269329" y="3171039"/>
                        <a:pt x="6412466" y="3171039"/>
                        <a:pt x="6556390" y="3171039"/>
                      </a:cubicBezTo>
                      <a:cubicBezTo>
                        <a:pt x="6576052" y="3171039"/>
                        <a:pt x="6594927" y="3167893"/>
                        <a:pt x="6613802" y="3160028"/>
                      </a:cubicBezTo>
                      <a:cubicBezTo>
                        <a:pt x="6662563" y="3139580"/>
                        <a:pt x="6684585" y="3101043"/>
                        <a:pt x="6689303" y="3050709"/>
                      </a:cubicBezTo>
                      <a:cubicBezTo>
                        <a:pt x="6689303" y="3032620"/>
                        <a:pt x="6689303" y="3015318"/>
                        <a:pt x="6689303" y="2997229"/>
                      </a:cubicBezTo>
                      <a:cubicBezTo>
                        <a:pt x="6682225" y="2972062"/>
                        <a:pt x="6684585" y="2943749"/>
                        <a:pt x="6663350" y="2922515"/>
                      </a:cubicBezTo>
                      <a:cubicBezTo>
                        <a:pt x="6630318" y="2888697"/>
                        <a:pt x="6591781" y="2871394"/>
                        <a:pt x="6544593" y="2871394"/>
                      </a:cubicBezTo>
                      <a:cubicBezTo>
                        <a:pt x="6399096" y="2872181"/>
                        <a:pt x="6253600" y="2872181"/>
                        <a:pt x="6108103" y="2871394"/>
                      </a:cubicBezTo>
                      <a:cubicBezTo>
                        <a:pt x="6055410" y="2871394"/>
                        <a:pt x="6043613" y="2860384"/>
                        <a:pt x="6044399" y="2809264"/>
                      </a:cubicBezTo>
                      <a:cubicBezTo>
                        <a:pt x="6045972" y="2739268"/>
                        <a:pt x="6038108" y="2670059"/>
                        <a:pt x="6038894" y="2600850"/>
                      </a:cubicBezTo>
                      <a:cubicBezTo>
                        <a:pt x="6038894" y="2580401"/>
                        <a:pt x="6031029" y="2565458"/>
                        <a:pt x="6017659" y="2550515"/>
                      </a:cubicBezTo>
                      <a:cubicBezTo>
                        <a:pt x="5998784" y="2530067"/>
                        <a:pt x="5975190" y="2534786"/>
                        <a:pt x="5952383" y="2534786"/>
                      </a:cubicBezTo>
                      <a:cubicBezTo>
                        <a:pt x="5918565" y="2534786"/>
                        <a:pt x="5898117" y="2552088"/>
                        <a:pt x="5887892" y="2584334"/>
                      </a:cubicBezTo>
                      <a:cubicBezTo>
                        <a:pt x="5882387" y="2601636"/>
                        <a:pt x="5883960" y="2619725"/>
                        <a:pt x="5882387" y="2637813"/>
                      </a:cubicBezTo>
                      <a:cubicBezTo>
                        <a:pt x="5880027" y="2670845"/>
                        <a:pt x="5868230" y="2681856"/>
                        <a:pt x="5835985" y="2684215"/>
                      </a:cubicBezTo>
                      <a:cubicBezTo>
                        <a:pt x="5823402" y="2685001"/>
                        <a:pt x="5810818" y="2685001"/>
                        <a:pt x="5798235" y="2685001"/>
                      </a:cubicBezTo>
                      <a:cubicBezTo>
                        <a:pt x="5662176" y="2685001"/>
                        <a:pt x="5526904" y="2685001"/>
                        <a:pt x="5390845" y="2685001"/>
                      </a:cubicBezTo>
                      <a:cubicBezTo>
                        <a:pt x="5265796" y="2685001"/>
                        <a:pt x="5149399" y="2802185"/>
                        <a:pt x="5148612" y="2928020"/>
                      </a:cubicBezTo>
                      <a:cubicBezTo>
                        <a:pt x="5148612" y="2996443"/>
                        <a:pt x="5148612" y="3065652"/>
                        <a:pt x="5148612" y="3134075"/>
                      </a:cubicBezTo>
                      <a:cubicBezTo>
                        <a:pt x="5147826" y="3187554"/>
                        <a:pt x="5137602" y="3198565"/>
                        <a:pt x="5084122" y="3198565"/>
                      </a:cubicBezTo>
                      <a:cubicBezTo>
                        <a:pt x="4998397" y="3199351"/>
                        <a:pt x="4912672" y="3198565"/>
                        <a:pt x="4826947" y="3198565"/>
                      </a:cubicBezTo>
                      <a:cubicBezTo>
                        <a:pt x="4806499" y="3198565"/>
                        <a:pt x="4786051" y="3201711"/>
                        <a:pt x="4765603" y="3205643"/>
                      </a:cubicBezTo>
                      <a:cubicBezTo>
                        <a:pt x="4593366" y="3239461"/>
                        <a:pt x="4481688" y="3402260"/>
                        <a:pt x="4482474" y="3557194"/>
                      </a:cubicBezTo>
                      <a:cubicBezTo>
                        <a:pt x="4485620" y="4265802"/>
                        <a:pt x="4484047" y="4974410"/>
                        <a:pt x="4484047" y="5683804"/>
                      </a:cubicBezTo>
                      <a:cubicBezTo>
                        <a:pt x="4484047" y="5744362"/>
                        <a:pt x="4484047" y="5804920"/>
                        <a:pt x="4479328" y="5865478"/>
                      </a:cubicBezTo>
                      <a:cubicBezTo>
                        <a:pt x="4470677" y="5976370"/>
                        <a:pt x="4428208" y="6018839"/>
                        <a:pt x="4317316" y="6021198"/>
                      </a:cubicBezTo>
                      <a:cubicBezTo>
                        <a:pt x="4315743" y="6021198"/>
                        <a:pt x="4313384" y="6021198"/>
                        <a:pt x="4311811" y="6021198"/>
                      </a:cubicBezTo>
                      <a:cubicBezTo>
                        <a:pt x="4160022" y="6021198"/>
                        <a:pt x="4008234" y="6021198"/>
                        <a:pt x="3856445" y="6021198"/>
                      </a:cubicBezTo>
                      <a:cubicBezTo>
                        <a:pt x="3828919" y="6021198"/>
                        <a:pt x="3801393" y="6017266"/>
                        <a:pt x="3774653" y="6009401"/>
                      </a:cubicBezTo>
                      <a:cubicBezTo>
                        <a:pt x="3732184" y="5996818"/>
                        <a:pt x="3706230" y="5969292"/>
                        <a:pt x="3695220" y="5926822"/>
                      </a:cubicBezTo>
                      <a:cubicBezTo>
                        <a:pt x="3687355" y="5897723"/>
                        <a:pt x="3685782" y="5868624"/>
                        <a:pt x="3685782" y="5839524"/>
                      </a:cubicBezTo>
                      <a:cubicBezTo>
                        <a:pt x="3683423" y="5176532"/>
                        <a:pt x="3692074" y="4513540"/>
                        <a:pt x="3680277" y="3849760"/>
                      </a:cubicBezTo>
                      <a:cubicBezTo>
                        <a:pt x="3678704" y="3745160"/>
                        <a:pt x="3635448" y="3660222"/>
                        <a:pt x="3557588" y="3591799"/>
                      </a:cubicBezTo>
                      <a:cubicBezTo>
                        <a:pt x="3502535" y="3543038"/>
                        <a:pt x="3436472" y="3517871"/>
                        <a:pt x="3363330" y="3508433"/>
                      </a:cubicBezTo>
                      <a:cubicBezTo>
                        <a:pt x="3328726" y="3503715"/>
                        <a:pt x="3318501" y="3493491"/>
                        <a:pt x="3316142" y="3458886"/>
                      </a:cubicBezTo>
                      <a:cubicBezTo>
                        <a:pt x="3315356" y="3443156"/>
                        <a:pt x="3315356" y="3426641"/>
                        <a:pt x="3315356" y="3410911"/>
                      </a:cubicBezTo>
                      <a:cubicBezTo>
                        <a:pt x="3315356" y="2463218"/>
                        <a:pt x="3314569" y="1514737"/>
                        <a:pt x="3316142" y="567043"/>
                      </a:cubicBezTo>
                      <a:cubicBezTo>
                        <a:pt x="3316142" y="467162"/>
                        <a:pt x="3297267" y="373572"/>
                        <a:pt x="3247719" y="287061"/>
                      </a:cubicBezTo>
                      <a:cubicBezTo>
                        <a:pt x="3146265" y="107746"/>
                        <a:pt x="2997623" y="0"/>
                        <a:pt x="2783703" y="0"/>
                      </a:cubicBezTo>
                      <a:cubicBezTo>
                        <a:pt x="2129362" y="0"/>
                        <a:pt x="1475021" y="0"/>
                        <a:pt x="820679" y="0"/>
                      </a:cubicBezTo>
                      <a:cubicBezTo>
                        <a:pt x="733381" y="0"/>
                        <a:pt x="649229" y="14943"/>
                        <a:pt x="573728" y="61344"/>
                      </a:cubicBezTo>
                      <a:cubicBezTo>
                        <a:pt x="393627" y="172236"/>
                        <a:pt x="286668" y="328744"/>
                        <a:pt x="286668" y="544236"/>
                      </a:cubicBezTo>
                      <a:cubicBezTo>
                        <a:pt x="285881" y="2441983"/>
                        <a:pt x="285881" y="4339730"/>
                        <a:pt x="285881" y="6237477"/>
                      </a:cubicBezTo>
                      <a:cubicBezTo>
                        <a:pt x="285881" y="6255566"/>
                        <a:pt x="286668" y="6272868"/>
                        <a:pt x="285095" y="6290957"/>
                      </a:cubicBezTo>
                      <a:cubicBezTo>
                        <a:pt x="282735" y="6321629"/>
                        <a:pt x="270938" y="6333426"/>
                        <a:pt x="239479" y="6335785"/>
                      </a:cubicBezTo>
                      <a:cubicBezTo>
                        <a:pt x="213526" y="6337358"/>
                        <a:pt x="187573" y="6334999"/>
                        <a:pt x="161619" y="6336572"/>
                      </a:cubicBezTo>
                      <a:cubicBezTo>
                        <a:pt x="73535" y="6343650"/>
                        <a:pt x="20055" y="6391625"/>
                        <a:pt x="9831" y="6464766"/>
                      </a:cubicBezTo>
                      <a:cubicBezTo>
                        <a:pt x="-3539" y="6555210"/>
                        <a:pt x="-2753" y="6646440"/>
                        <a:pt x="9044" y="6737671"/>
                      </a:cubicBezTo>
                      <a:cubicBezTo>
                        <a:pt x="18482" y="6809239"/>
                        <a:pt x="61738" y="6851709"/>
                        <a:pt x="133306" y="6856427"/>
                      </a:cubicBezTo>
                      <a:cubicBezTo>
                        <a:pt x="137239" y="6856427"/>
                        <a:pt x="140385" y="6857214"/>
                        <a:pt x="143530" y="6858787"/>
                      </a:cubicBezTo>
                      <a:cubicBezTo>
                        <a:pt x="1248518" y="6858787"/>
                        <a:pt x="2354292" y="6858787"/>
                        <a:pt x="3459279" y="6858787"/>
                      </a:cubicBezTo>
                      <a:cubicBezTo>
                        <a:pt x="3522983" y="6857214"/>
                        <a:pt x="3566239" y="6826542"/>
                        <a:pt x="3587474" y="6765983"/>
                      </a:cubicBezTo>
                      <a:cubicBezTo>
                        <a:pt x="3592192" y="6753400"/>
                        <a:pt x="3596911" y="6740816"/>
                        <a:pt x="3600057" y="6727447"/>
                      </a:cubicBezTo>
                      <a:cubicBezTo>
                        <a:pt x="3617359" y="6644868"/>
                        <a:pt x="3618146" y="6562289"/>
                        <a:pt x="3600057" y="6480496"/>
                      </a:cubicBezTo>
                      <a:cubicBezTo>
                        <a:pt x="3583541" y="6405781"/>
                        <a:pt x="3541858" y="6352301"/>
                        <a:pt x="3461639" y="6338145"/>
                      </a:cubicBezTo>
                      <a:cubicBezTo>
                        <a:pt x="3439617" y="6334213"/>
                        <a:pt x="3416810" y="6335785"/>
                        <a:pt x="3394789" y="6335785"/>
                      </a:cubicBezTo>
                      <a:cubicBezTo>
                        <a:pt x="3323220" y="6334999"/>
                        <a:pt x="3317715" y="6329494"/>
                        <a:pt x="3316929" y="6257139"/>
                      </a:cubicBezTo>
                      <a:cubicBezTo>
                        <a:pt x="3316929" y="5457301"/>
                        <a:pt x="3316929" y="4657463"/>
                        <a:pt x="3316929" y="3857625"/>
                      </a:cubicBezTo>
                      <a:cubicBezTo>
                        <a:pt x="3316929" y="3845828"/>
                        <a:pt x="3316142" y="3834031"/>
                        <a:pt x="3317715" y="3823021"/>
                      </a:cubicBezTo>
                      <a:cubicBezTo>
                        <a:pt x="3321647" y="3793135"/>
                        <a:pt x="3339736" y="3785270"/>
                        <a:pt x="3364117" y="3802572"/>
                      </a:cubicBezTo>
                      <a:cubicBezTo>
                        <a:pt x="3388497" y="3819875"/>
                        <a:pt x="3401081" y="3845828"/>
                        <a:pt x="3407372" y="3874141"/>
                      </a:cubicBezTo>
                      <a:cubicBezTo>
                        <a:pt x="3416023" y="3912678"/>
                        <a:pt x="3418383" y="3952001"/>
                        <a:pt x="3418383" y="3991325"/>
                      </a:cubicBezTo>
                      <a:cubicBezTo>
                        <a:pt x="3418383" y="4636228"/>
                        <a:pt x="3418383" y="5280346"/>
                        <a:pt x="3418383" y="5925250"/>
                      </a:cubicBezTo>
                      <a:cubicBezTo>
                        <a:pt x="3418383" y="6130517"/>
                        <a:pt x="3576463" y="6287811"/>
                        <a:pt x="3781731" y="6288597"/>
                      </a:cubicBezTo>
                      <a:cubicBezTo>
                        <a:pt x="3984640" y="6288597"/>
                        <a:pt x="4186762" y="6288597"/>
                        <a:pt x="4389671" y="6288597"/>
                      </a:cubicBezTo>
                      <a:cubicBezTo>
                        <a:pt x="4443151" y="6288597"/>
                        <a:pt x="4495058" y="6278373"/>
                        <a:pt x="4542246" y="6253993"/>
                      </a:cubicBezTo>
                      <a:cubicBezTo>
                        <a:pt x="4673586" y="6187930"/>
                        <a:pt x="4745154" y="6080183"/>
                        <a:pt x="4745941" y="5933114"/>
                      </a:cubicBezTo>
                      <a:cubicBezTo>
                        <a:pt x="4747514" y="5178891"/>
                        <a:pt x="4746727" y="4424668"/>
                        <a:pt x="4746727" y="3670446"/>
                      </a:cubicBezTo>
                      <a:cubicBezTo>
                        <a:pt x="4746727" y="3636628"/>
                        <a:pt x="4749087" y="3602810"/>
                        <a:pt x="4755378" y="3568991"/>
                      </a:cubicBezTo>
                      <a:cubicBezTo>
                        <a:pt x="4766389" y="3514725"/>
                        <a:pt x="4799421" y="3482480"/>
                        <a:pt x="4852901" y="3471469"/>
                      </a:cubicBezTo>
                      <a:cubicBezTo>
                        <a:pt x="4937053" y="3454953"/>
                        <a:pt x="5021991" y="3458886"/>
                        <a:pt x="5106143" y="3462032"/>
                      </a:cubicBezTo>
                      <a:cubicBezTo>
                        <a:pt x="5131310" y="3462818"/>
                        <a:pt x="5142321" y="3476188"/>
                        <a:pt x="5146253" y="3501355"/>
                      </a:cubicBezTo>
                      <a:cubicBezTo>
                        <a:pt x="5148612" y="3513939"/>
                        <a:pt x="5147826" y="3526522"/>
                        <a:pt x="5147826" y="3539106"/>
                      </a:cubicBezTo>
                      <a:cubicBezTo>
                        <a:pt x="5147826" y="3613820"/>
                        <a:pt x="5147826" y="3689321"/>
                        <a:pt x="5147826" y="3764035"/>
                      </a:cubicBezTo>
                      <a:cubicBezTo>
                        <a:pt x="5147826" y="3778192"/>
                        <a:pt x="5148612" y="3792348"/>
                        <a:pt x="5151758" y="3806505"/>
                      </a:cubicBezTo>
                      <a:cubicBezTo>
                        <a:pt x="5179285" y="3923688"/>
                        <a:pt x="5283885" y="4006268"/>
                        <a:pt x="5405001" y="4007054"/>
                      </a:cubicBezTo>
                      <a:cubicBezTo>
                        <a:pt x="5537914" y="4007054"/>
                        <a:pt x="5670827" y="4007054"/>
                        <a:pt x="5803740" y="4007054"/>
                      </a:cubicBezTo>
                      <a:cubicBezTo>
                        <a:pt x="5816324" y="4007054"/>
                        <a:pt x="5828907" y="4006268"/>
                        <a:pt x="5841491" y="4007841"/>
                      </a:cubicBezTo>
                      <a:cubicBezTo>
                        <a:pt x="5866658" y="4010986"/>
                        <a:pt x="5877668" y="4021997"/>
                        <a:pt x="5880814" y="4047164"/>
                      </a:cubicBezTo>
                      <a:cubicBezTo>
                        <a:pt x="5882387" y="4061321"/>
                        <a:pt x="5880814" y="4075477"/>
                        <a:pt x="5883174" y="4089633"/>
                      </a:cubicBezTo>
                      <a:cubicBezTo>
                        <a:pt x="5890252" y="4137608"/>
                        <a:pt x="5920138" y="4158842"/>
                        <a:pt x="5975190" y="4155697"/>
                      </a:cubicBezTo>
                      <a:cubicBezTo>
                        <a:pt x="6014514" y="4153337"/>
                        <a:pt x="6036535" y="4126597"/>
                        <a:pt x="6037321" y="4080982"/>
                      </a:cubicBezTo>
                      <a:cubicBezTo>
                        <a:pt x="6038108" y="4010200"/>
                        <a:pt x="6044399" y="3940204"/>
                        <a:pt x="6043613" y="3869422"/>
                      </a:cubicBezTo>
                      <a:cubicBezTo>
                        <a:pt x="6042826" y="3831672"/>
                        <a:pt x="6056196" y="3820661"/>
                        <a:pt x="6093947" y="3819088"/>
                      </a:cubicBezTo>
                      <a:cubicBezTo>
                        <a:pt x="6105744" y="3818302"/>
                        <a:pt x="6117541" y="3819088"/>
                        <a:pt x="6128552" y="3819088"/>
                      </a:cubicBezTo>
                      <a:cubicBezTo>
                        <a:pt x="6264610" y="3819088"/>
                        <a:pt x="6399883" y="3819088"/>
                        <a:pt x="6535942" y="3819088"/>
                      </a:cubicBezTo>
                      <a:cubicBezTo>
                        <a:pt x="6624813" y="3819088"/>
                        <a:pt x="6672001" y="3779765"/>
                        <a:pt x="6688517" y="3693253"/>
                      </a:cubicBezTo>
                      <a:cubicBezTo>
                        <a:pt x="6688517" y="3675164"/>
                        <a:pt x="6688517" y="3657862"/>
                        <a:pt x="6688517" y="3639773"/>
                      </a:cubicBezTo>
                      <a:cubicBezTo>
                        <a:pt x="6680652" y="3611461"/>
                        <a:pt x="6681438" y="3580002"/>
                        <a:pt x="6655485" y="3557981"/>
                      </a:cubicBezTo>
                      <a:cubicBezTo>
                        <a:pt x="6633464" y="3539106"/>
                        <a:pt x="6609083" y="3525736"/>
                        <a:pt x="6579984" y="3518657"/>
                      </a:cubicBezTo>
                      <a:cubicBezTo>
                        <a:pt x="6561895" y="3514725"/>
                        <a:pt x="6543020" y="3513152"/>
                        <a:pt x="6524145" y="3513152"/>
                      </a:cubicBezTo>
                      <a:cubicBezTo>
                        <a:pt x="6382581" y="3513152"/>
                        <a:pt x="6240230" y="3513939"/>
                        <a:pt x="6098666" y="3513152"/>
                      </a:cubicBezTo>
                      <a:cubicBezTo>
                        <a:pt x="6056983" y="3513152"/>
                        <a:pt x="6044399" y="3502142"/>
                        <a:pt x="6043613" y="3464391"/>
                      </a:cubicBezTo>
                      <a:cubicBezTo>
                        <a:pt x="6042040" y="3382599"/>
                        <a:pt x="6042040" y="3300019"/>
                        <a:pt x="6043613" y="3218227"/>
                      </a:cubicBezTo>
                      <a:cubicBezTo>
                        <a:pt x="6045972" y="3185195"/>
                        <a:pt x="6057770" y="3174185"/>
                        <a:pt x="6090801" y="3171825"/>
                      </a:cubicBezTo>
                      <a:close/>
                      <a:moveTo>
                        <a:pt x="2907965" y="1801012"/>
                      </a:moveTo>
                      <a:cubicBezTo>
                        <a:pt x="2907965" y="1968529"/>
                        <a:pt x="2788422" y="2088072"/>
                        <a:pt x="2621691" y="2088859"/>
                      </a:cubicBezTo>
                      <a:cubicBezTo>
                        <a:pt x="2348000" y="2088859"/>
                        <a:pt x="2073523" y="2088859"/>
                        <a:pt x="1799832" y="2088859"/>
                      </a:cubicBezTo>
                      <a:cubicBezTo>
                        <a:pt x="1526141" y="2088859"/>
                        <a:pt x="1251664" y="2088859"/>
                        <a:pt x="977973" y="2088859"/>
                      </a:cubicBezTo>
                      <a:cubicBezTo>
                        <a:pt x="834049" y="2088859"/>
                        <a:pt x="721584" y="1992123"/>
                        <a:pt x="699563" y="1849773"/>
                      </a:cubicBezTo>
                      <a:cubicBezTo>
                        <a:pt x="697204" y="1834043"/>
                        <a:pt x="697204" y="1817527"/>
                        <a:pt x="697204" y="1801798"/>
                      </a:cubicBezTo>
                      <a:cubicBezTo>
                        <a:pt x="697204" y="1440023"/>
                        <a:pt x="697204" y="1079034"/>
                        <a:pt x="697204" y="717259"/>
                      </a:cubicBezTo>
                      <a:cubicBezTo>
                        <a:pt x="697204" y="550528"/>
                        <a:pt x="815960" y="430984"/>
                        <a:pt x="981905" y="430984"/>
                      </a:cubicBezTo>
                      <a:cubicBezTo>
                        <a:pt x="1529287" y="430198"/>
                        <a:pt x="2075882" y="430198"/>
                        <a:pt x="2623264" y="430984"/>
                      </a:cubicBezTo>
                      <a:cubicBezTo>
                        <a:pt x="2789209" y="430984"/>
                        <a:pt x="2908752" y="550528"/>
                        <a:pt x="2908752" y="716472"/>
                      </a:cubicBezTo>
                      <a:cubicBezTo>
                        <a:pt x="2907965" y="1078248"/>
                        <a:pt x="2907965" y="1440023"/>
                        <a:pt x="2907965" y="1801012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F939BEB-65B8-41B7-AD05-C59F6493B5FA}"/>
                    </a:ext>
                  </a:extLst>
                </p:cNvPr>
                <p:cNvSpPr/>
                <p:nvPr/>
              </p:nvSpPr>
              <p:spPr>
                <a:xfrm>
                  <a:off x="3308680" y="4215308"/>
                  <a:ext cx="2477374" cy="935897"/>
                </a:xfrm>
                <a:custGeom>
                  <a:avLst/>
                  <a:gdLst>
                    <a:gd name="connsiteX0" fmla="*/ 1214384 w 2477373"/>
                    <a:gd name="connsiteY0" fmla="*/ 940775 h 935896"/>
                    <a:gd name="connsiteX1" fmla="*/ 756659 w 2477373"/>
                    <a:gd name="connsiteY1" fmla="*/ 940775 h 935896"/>
                    <a:gd name="connsiteX2" fmla="*/ 719696 w 2477373"/>
                    <a:gd name="connsiteY2" fmla="*/ 914822 h 935896"/>
                    <a:gd name="connsiteX3" fmla="*/ 486901 w 2477373"/>
                    <a:gd name="connsiteY3" fmla="*/ 737080 h 935896"/>
                    <a:gd name="connsiteX4" fmla="*/ 255679 w 2477373"/>
                    <a:gd name="connsiteY4" fmla="*/ 917968 h 935896"/>
                    <a:gd name="connsiteX5" fmla="*/ 225007 w 2477373"/>
                    <a:gd name="connsiteY5" fmla="*/ 941562 h 935896"/>
                    <a:gd name="connsiteX6" fmla="*/ 48052 w 2477373"/>
                    <a:gd name="connsiteY6" fmla="*/ 941562 h 935896"/>
                    <a:gd name="connsiteX7" fmla="*/ 27604 w 2477373"/>
                    <a:gd name="connsiteY7" fmla="*/ 918754 h 935896"/>
                    <a:gd name="connsiteX8" fmla="*/ 10301 w 2477373"/>
                    <a:gd name="connsiteY8" fmla="*/ 682028 h 935896"/>
                    <a:gd name="connsiteX9" fmla="*/ 9515 w 2477373"/>
                    <a:gd name="connsiteY9" fmla="*/ 423279 h 935896"/>
                    <a:gd name="connsiteX10" fmla="*/ 228153 w 2477373"/>
                    <a:gd name="connsiteY10" fmla="*/ 117344 h 935896"/>
                    <a:gd name="connsiteX11" fmla="*/ 788905 w 2477373"/>
                    <a:gd name="connsiteY11" fmla="*/ 11957 h 935896"/>
                    <a:gd name="connsiteX12" fmla="*/ 1381115 w 2477373"/>
                    <a:gd name="connsiteY12" fmla="*/ 216438 h 935896"/>
                    <a:gd name="connsiteX13" fmla="*/ 1756260 w 2477373"/>
                    <a:gd name="connsiteY13" fmla="*/ 399685 h 935896"/>
                    <a:gd name="connsiteX14" fmla="*/ 2054331 w 2477373"/>
                    <a:gd name="connsiteY14" fmla="*/ 464962 h 935896"/>
                    <a:gd name="connsiteX15" fmla="*/ 2243870 w 2477373"/>
                    <a:gd name="connsiteY15" fmla="*/ 475187 h 935896"/>
                    <a:gd name="connsiteX16" fmla="*/ 2475092 w 2477373"/>
                    <a:gd name="connsiteY16" fmla="*/ 683601 h 935896"/>
                    <a:gd name="connsiteX17" fmla="*/ 2460149 w 2477373"/>
                    <a:gd name="connsiteY17" fmla="*/ 926619 h 935896"/>
                    <a:gd name="connsiteX18" fmla="*/ 2438915 w 2477373"/>
                    <a:gd name="connsiteY18" fmla="*/ 942348 h 935896"/>
                    <a:gd name="connsiteX19" fmla="*/ 2195109 w 2477373"/>
                    <a:gd name="connsiteY19" fmla="*/ 942348 h 935896"/>
                    <a:gd name="connsiteX20" fmla="*/ 2172302 w 2477373"/>
                    <a:gd name="connsiteY20" fmla="*/ 915609 h 935896"/>
                    <a:gd name="connsiteX21" fmla="*/ 1936361 w 2477373"/>
                    <a:gd name="connsiteY21" fmla="*/ 737867 h 935896"/>
                    <a:gd name="connsiteX22" fmla="*/ 1709859 w 2477373"/>
                    <a:gd name="connsiteY22" fmla="*/ 913249 h 935896"/>
                    <a:gd name="connsiteX23" fmla="*/ 1672108 w 2477373"/>
                    <a:gd name="connsiteY23" fmla="*/ 942348 h 935896"/>
                    <a:gd name="connsiteX24" fmla="*/ 1214384 w 2477373"/>
                    <a:gd name="connsiteY24" fmla="*/ 940775 h 935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77373" h="935896">
                      <a:moveTo>
                        <a:pt x="1214384" y="940775"/>
                      </a:moveTo>
                      <a:cubicBezTo>
                        <a:pt x="1061809" y="940775"/>
                        <a:pt x="909234" y="940775"/>
                        <a:pt x="756659" y="940775"/>
                      </a:cubicBezTo>
                      <a:cubicBezTo>
                        <a:pt x="736211" y="940775"/>
                        <a:pt x="725987" y="937630"/>
                        <a:pt x="719696" y="914822"/>
                      </a:cubicBezTo>
                      <a:cubicBezTo>
                        <a:pt x="691383" y="807076"/>
                        <a:pt x="597006" y="736294"/>
                        <a:pt x="486901" y="737080"/>
                      </a:cubicBezTo>
                      <a:cubicBezTo>
                        <a:pt x="377582" y="737080"/>
                        <a:pt x="283992" y="809435"/>
                        <a:pt x="255679" y="917968"/>
                      </a:cubicBezTo>
                      <a:cubicBezTo>
                        <a:pt x="250961" y="936843"/>
                        <a:pt x="243096" y="941562"/>
                        <a:pt x="225007" y="941562"/>
                      </a:cubicBezTo>
                      <a:cubicBezTo>
                        <a:pt x="166022" y="940775"/>
                        <a:pt x="107037" y="940775"/>
                        <a:pt x="48052" y="941562"/>
                      </a:cubicBezTo>
                      <a:cubicBezTo>
                        <a:pt x="30750" y="941562"/>
                        <a:pt x="25244" y="937630"/>
                        <a:pt x="27604" y="918754"/>
                      </a:cubicBezTo>
                      <a:cubicBezTo>
                        <a:pt x="35468" y="838534"/>
                        <a:pt x="19739" y="760674"/>
                        <a:pt x="10301" y="682028"/>
                      </a:cubicBezTo>
                      <a:cubicBezTo>
                        <a:pt x="77" y="595516"/>
                        <a:pt x="-6214" y="509791"/>
                        <a:pt x="9515" y="423279"/>
                      </a:cubicBezTo>
                      <a:cubicBezTo>
                        <a:pt x="33895" y="287221"/>
                        <a:pt x="112542" y="188912"/>
                        <a:pt x="228153" y="117344"/>
                      </a:cubicBezTo>
                      <a:cubicBezTo>
                        <a:pt x="401176" y="9597"/>
                        <a:pt x="589142" y="-19502"/>
                        <a:pt x="788905" y="11957"/>
                      </a:cubicBezTo>
                      <a:cubicBezTo>
                        <a:pt x="998892" y="44202"/>
                        <a:pt x="1191576" y="125995"/>
                        <a:pt x="1381115" y="216438"/>
                      </a:cubicBezTo>
                      <a:cubicBezTo>
                        <a:pt x="1506950" y="276210"/>
                        <a:pt x="1629639" y="340700"/>
                        <a:pt x="1756260" y="399685"/>
                      </a:cubicBezTo>
                      <a:cubicBezTo>
                        <a:pt x="1851423" y="443728"/>
                        <a:pt x="1949731" y="466535"/>
                        <a:pt x="2054331" y="464962"/>
                      </a:cubicBezTo>
                      <a:cubicBezTo>
                        <a:pt x="2118035" y="464176"/>
                        <a:pt x="2180953" y="469681"/>
                        <a:pt x="2243870" y="475187"/>
                      </a:cubicBezTo>
                      <a:cubicBezTo>
                        <a:pt x="2383862" y="487770"/>
                        <a:pt x="2453071" y="586865"/>
                        <a:pt x="2475092" y="683601"/>
                      </a:cubicBezTo>
                      <a:cubicBezTo>
                        <a:pt x="2493181" y="765393"/>
                        <a:pt x="2482170" y="847186"/>
                        <a:pt x="2460149" y="926619"/>
                      </a:cubicBezTo>
                      <a:cubicBezTo>
                        <a:pt x="2457003" y="937630"/>
                        <a:pt x="2450712" y="942348"/>
                        <a:pt x="2438915" y="942348"/>
                      </a:cubicBezTo>
                      <a:cubicBezTo>
                        <a:pt x="2357908" y="942348"/>
                        <a:pt x="2276116" y="941562"/>
                        <a:pt x="2195109" y="942348"/>
                      </a:cubicBezTo>
                      <a:cubicBezTo>
                        <a:pt x="2174661" y="942348"/>
                        <a:pt x="2175448" y="927406"/>
                        <a:pt x="2172302" y="915609"/>
                      </a:cubicBezTo>
                      <a:cubicBezTo>
                        <a:pt x="2141630" y="807862"/>
                        <a:pt x="2048040" y="736294"/>
                        <a:pt x="1936361" y="737867"/>
                      </a:cubicBezTo>
                      <a:cubicBezTo>
                        <a:pt x="1830975" y="738653"/>
                        <a:pt x="1738172" y="809435"/>
                        <a:pt x="1709859" y="913249"/>
                      </a:cubicBezTo>
                      <a:cubicBezTo>
                        <a:pt x="1703567" y="936057"/>
                        <a:pt x="1694129" y="942348"/>
                        <a:pt x="1672108" y="942348"/>
                      </a:cubicBezTo>
                      <a:cubicBezTo>
                        <a:pt x="1519533" y="940775"/>
                        <a:pt x="1366959" y="940775"/>
                        <a:pt x="1214384" y="9407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749A571A-5EF1-498A-9527-57B0CD66DBE7}"/>
                    </a:ext>
                  </a:extLst>
                </p:cNvPr>
                <p:cNvSpPr/>
                <p:nvPr/>
              </p:nvSpPr>
              <p:spPr>
                <a:xfrm>
                  <a:off x="5067294" y="5010581"/>
                  <a:ext cx="361775" cy="361775"/>
                </a:xfrm>
                <a:custGeom>
                  <a:avLst/>
                  <a:gdLst>
                    <a:gd name="connsiteX0" fmla="*/ 184826 w 361775"/>
                    <a:gd name="connsiteY0" fmla="*/ 6 h 361775"/>
                    <a:gd name="connsiteX1" fmla="*/ 364140 w 361775"/>
                    <a:gd name="connsiteY1" fmla="*/ 184039 h 361775"/>
                    <a:gd name="connsiteX2" fmla="*/ 179320 w 361775"/>
                    <a:gd name="connsiteY2" fmla="*/ 363354 h 361775"/>
                    <a:gd name="connsiteX3" fmla="*/ 6 w 361775"/>
                    <a:gd name="connsiteY3" fmla="*/ 178534 h 361775"/>
                    <a:gd name="connsiteX4" fmla="*/ 184826 w 361775"/>
                    <a:gd name="connsiteY4" fmla="*/ 6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184826" y="6"/>
                      </a:moveTo>
                      <a:cubicBezTo>
                        <a:pt x="284707" y="792"/>
                        <a:pt x="365713" y="84158"/>
                        <a:pt x="364140" y="184039"/>
                      </a:cubicBezTo>
                      <a:cubicBezTo>
                        <a:pt x="362567" y="283921"/>
                        <a:pt x="279202" y="364927"/>
                        <a:pt x="179320" y="363354"/>
                      </a:cubicBezTo>
                      <a:cubicBezTo>
                        <a:pt x="79439" y="362568"/>
                        <a:pt x="-781" y="279202"/>
                        <a:pt x="6" y="178534"/>
                      </a:cubicBezTo>
                      <a:cubicBezTo>
                        <a:pt x="1579" y="79439"/>
                        <a:pt x="83371" y="-781"/>
                        <a:pt x="184826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1DD923B-2279-4BB5-8822-294B3DE039FB}"/>
                    </a:ext>
                  </a:extLst>
                </p:cNvPr>
                <p:cNvSpPr/>
                <p:nvPr/>
              </p:nvSpPr>
              <p:spPr>
                <a:xfrm>
                  <a:off x="3615480" y="5010587"/>
                  <a:ext cx="361775" cy="361775"/>
                </a:xfrm>
                <a:custGeom>
                  <a:avLst/>
                  <a:gdLst>
                    <a:gd name="connsiteX0" fmla="*/ 0 w 361775"/>
                    <a:gd name="connsiteY0" fmla="*/ 182461 h 361775"/>
                    <a:gd name="connsiteX1" fmla="*/ 180888 w 361775"/>
                    <a:gd name="connsiteY1" fmla="*/ 0 h 361775"/>
                    <a:gd name="connsiteX2" fmla="*/ 364135 w 361775"/>
                    <a:gd name="connsiteY2" fmla="*/ 180888 h 361775"/>
                    <a:gd name="connsiteX3" fmla="*/ 182461 w 361775"/>
                    <a:gd name="connsiteY3" fmla="*/ 363348 h 361775"/>
                    <a:gd name="connsiteX4" fmla="*/ 0 w 361775"/>
                    <a:gd name="connsiteY4" fmla="*/ 182461 h 36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75" h="361775">
                      <a:moveTo>
                        <a:pt x="0" y="182461"/>
                      </a:moveTo>
                      <a:cubicBezTo>
                        <a:pt x="0" y="81007"/>
                        <a:pt x="80220" y="0"/>
                        <a:pt x="180888" y="0"/>
                      </a:cubicBezTo>
                      <a:cubicBezTo>
                        <a:pt x="281555" y="0"/>
                        <a:pt x="363348" y="81007"/>
                        <a:pt x="364135" y="180888"/>
                      </a:cubicBezTo>
                      <a:cubicBezTo>
                        <a:pt x="364921" y="279983"/>
                        <a:pt x="281555" y="363348"/>
                        <a:pt x="182461" y="363348"/>
                      </a:cubicBezTo>
                      <a:cubicBezTo>
                        <a:pt x="81793" y="364921"/>
                        <a:pt x="0" y="283128"/>
                        <a:pt x="0" y="1824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C521AF-6F13-4874-80CF-5DA28AA60D43}"/>
                    </a:ext>
                  </a:extLst>
                </p:cNvPr>
                <p:cNvSpPr/>
                <p:nvPr/>
              </p:nvSpPr>
              <p:spPr>
                <a:xfrm>
                  <a:off x="4252550" y="4453641"/>
                  <a:ext cx="660633" cy="275264"/>
                </a:xfrm>
                <a:custGeom>
                  <a:avLst/>
                  <a:gdLst>
                    <a:gd name="connsiteX0" fmla="*/ 352307 w 660633"/>
                    <a:gd name="connsiteY0" fmla="*/ 275390 h 275263"/>
                    <a:gd name="connsiteX1" fmla="*/ 71538 w 660633"/>
                    <a:gd name="connsiteY1" fmla="*/ 275390 h 275263"/>
                    <a:gd name="connsiteX2" fmla="*/ 35360 w 660633"/>
                    <a:gd name="connsiteY2" fmla="*/ 251796 h 275263"/>
                    <a:gd name="connsiteX3" fmla="*/ 756 w 660633"/>
                    <a:gd name="connsiteY3" fmla="*/ 83493 h 275263"/>
                    <a:gd name="connsiteX4" fmla="*/ 73897 w 660633"/>
                    <a:gd name="connsiteY4" fmla="*/ 3273 h 275263"/>
                    <a:gd name="connsiteX5" fmla="*/ 275233 w 660633"/>
                    <a:gd name="connsiteY5" fmla="*/ 20575 h 275263"/>
                    <a:gd name="connsiteX6" fmla="*/ 535554 w 660633"/>
                    <a:gd name="connsiteY6" fmla="*/ 128321 h 275263"/>
                    <a:gd name="connsiteX7" fmla="*/ 648019 w 660633"/>
                    <a:gd name="connsiteY7" fmla="*/ 240786 h 275263"/>
                    <a:gd name="connsiteX8" fmla="*/ 659816 w 660633"/>
                    <a:gd name="connsiteY8" fmla="*/ 269099 h 275263"/>
                    <a:gd name="connsiteX9" fmla="*/ 630716 w 660633"/>
                    <a:gd name="connsiteY9" fmla="*/ 274604 h 275263"/>
                    <a:gd name="connsiteX10" fmla="*/ 352307 w 660633"/>
                    <a:gd name="connsiteY10" fmla="*/ 275390 h 27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633" h="275263">
                      <a:moveTo>
                        <a:pt x="352307" y="275390"/>
                      </a:moveTo>
                      <a:cubicBezTo>
                        <a:pt x="258717" y="275390"/>
                        <a:pt x="165127" y="274604"/>
                        <a:pt x="71538" y="275390"/>
                      </a:cubicBezTo>
                      <a:cubicBezTo>
                        <a:pt x="52663" y="275390"/>
                        <a:pt x="42438" y="269885"/>
                        <a:pt x="35360" y="251796"/>
                      </a:cubicBezTo>
                      <a:cubicBezTo>
                        <a:pt x="14126" y="197530"/>
                        <a:pt x="-3963" y="142478"/>
                        <a:pt x="756" y="83493"/>
                      </a:cubicBezTo>
                      <a:cubicBezTo>
                        <a:pt x="3902" y="33945"/>
                        <a:pt x="25136" y="10351"/>
                        <a:pt x="73897" y="3273"/>
                      </a:cubicBezTo>
                      <a:cubicBezTo>
                        <a:pt x="142320" y="-6165"/>
                        <a:pt x="209170" y="6418"/>
                        <a:pt x="275233" y="20575"/>
                      </a:cubicBezTo>
                      <a:cubicBezTo>
                        <a:pt x="368036" y="41023"/>
                        <a:pt x="456121" y="74055"/>
                        <a:pt x="535554" y="128321"/>
                      </a:cubicBezTo>
                      <a:cubicBezTo>
                        <a:pt x="580382" y="158993"/>
                        <a:pt x="618919" y="195171"/>
                        <a:pt x="648019" y="240786"/>
                      </a:cubicBezTo>
                      <a:cubicBezTo>
                        <a:pt x="653524" y="249437"/>
                        <a:pt x="664535" y="258875"/>
                        <a:pt x="659816" y="269099"/>
                      </a:cubicBezTo>
                      <a:cubicBezTo>
                        <a:pt x="655097" y="280109"/>
                        <a:pt x="640941" y="274604"/>
                        <a:pt x="630716" y="274604"/>
                      </a:cubicBezTo>
                      <a:cubicBezTo>
                        <a:pt x="537127" y="275390"/>
                        <a:pt x="445110" y="275390"/>
                        <a:pt x="352307" y="275390"/>
                      </a:cubicBezTo>
                      <a:close/>
                    </a:path>
                  </a:pathLst>
                </a:custGeom>
                <a:grpFill/>
                <a:ln w="78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97883BD-8729-468F-A093-C9F1806A689E}"/>
                  </a:ext>
                </a:extLst>
              </p:cNvPr>
              <p:cNvGrpSpPr/>
              <p:nvPr/>
            </p:nvGrpSpPr>
            <p:grpSpPr>
              <a:xfrm>
                <a:off x="3623102" y="1210883"/>
                <a:ext cx="1546440" cy="1365180"/>
                <a:chOff x="8613165" y="685746"/>
                <a:chExt cx="1546440" cy="136518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28BC802-A37D-41D4-A764-30D0C4FF98D5}"/>
                    </a:ext>
                  </a:extLst>
                </p:cNvPr>
                <p:cNvGrpSpPr/>
                <p:nvPr/>
              </p:nvGrpSpPr>
              <p:grpSpPr>
                <a:xfrm>
                  <a:off x="9093192" y="685746"/>
                  <a:ext cx="623186" cy="1243235"/>
                  <a:chOff x="4066220" y="1255190"/>
                  <a:chExt cx="2502860" cy="4993119"/>
                </a:xfrm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4E64B55B-27C8-4894-A0F3-C8B1041FAA85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8E257B7-41AD-464C-AC6F-37B217C2D073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C2A0670-A5A8-4E0B-8B6E-FEA6AE5DBBE4}"/>
                    </a:ext>
                  </a:extLst>
                </p:cNvPr>
                <p:cNvGrpSpPr/>
                <p:nvPr/>
              </p:nvGrpSpPr>
              <p:grpSpPr>
                <a:xfrm>
                  <a:off x="9778395" y="1290425"/>
                  <a:ext cx="381210" cy="760501"/>
                  <a:chOff x="4066220" y="1255190"/>
                  <a:chExt cx="2502860" cy="4993119"/>
                </a:xfrm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24660CD-C81A-4F18-B1EF-C0C29BFB4EDC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6CF5617A-525B-49EB-AFB8-3207C70B0739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9E8751F-E11C-48FF-BE4F-8048EBB15866}"/>
                    </a:ext>
                  </a:extLst>
                </p:cNvPr>
                <p:cNvGrpSpPr/>
                <p:nvPr/>
              </p:nvGrpSpPr>
              <p:grpSpPr>
                <a:xfrm>
                  <a:off x="8613165" y="1181752"/>
                  <a:ext cx="418011" cy="833917"/>
                  <a:chOff x="4066220" y="1255190"/>
                  <a:chExt cx="2502860" cy="4993119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F82F61B2-D081-42E3-A8C2-6CF0FD8381E3}"/>
                      </a:ext>
                    </a:extLst>
                  </p:cNvPr>
                  <p:cNvSpPr/>
                  <p:nvPr/>
                </p:nvSpPr>
                <p:spPr>
                  <a:xfrm>
                    <a:off x="4066220" y="1255190"/>
                    <a:ext cx="2502860" cy="3992660"/>
                  </a:xfrm>
                  <a:custGeom>
                    <a:avLst/>
                    <a:gdLst>
                      <a:gd name="connsiteX0" fmla="*/ 149268 w 339665"/>
                      <a:gd name="connsiteY0" fmla="*/ 540137 h 541846"/>
                      <a:gd name="connsiteX1" fmla="*/ 38473 w 339665"/>
                      <a:gd name="connsiteY1" fmla="*/ 539328 h 541846"/>
                      <a:gd name="connsiteX2" fmla="*/ 10976 w 339665"/>
                      <a:gd name="connsiteY2" fmla="*/ 493231 h 541846"/>
                      <a:gd name="connsiteX3" fmla="*/ 40899 w 339665"/>
                      <a:gd name="connsiteY3" fmla="*/ 435002 h 541846"/>
                      <a:gd name="connsiteX4" fmla="*/ 12593 w 339665"/>
                      <a:gd name="connsiteY4" fmla="*/ 383244 h 541846"/>
                      <a:gd name="connsiteX5" fmla="*/ 33620 w 339665"/>
                      <a:gd name="connsiteY5" fmla="*/ 343616 h 541846"/>
                      <a:gd name="connsiteX6" fmla="*/ 53838 w 339665"/>
                      <a:gd name="connsiteY6" fmla="*/ 306415 h 541846"/>
                      <a:gd name="connsiteX7" fmla="*/ 50604 w 339665"/>
                      <a:gd name="connsiteY7" fmla="*/ 302372 h 541846"/>
                      <a:gd name="connsiteX8" fmla="*/ 19063 w 339665"/>
                      <a:gd name="connsiteY8" fmla="*/ 240908 h 541846"/>
                      <a:gd name="connsiteX9" fmla="*/ 145225 w 339665"/>
                      <a:gd name="connsiteY9" fmla="*/ 24169 h 541846"/>
                      <a:gd name="connsiteX10" fmla="*/ 192939 w 339665"/>
                      <a:gd name="connsiteY10" fmla="*/ 22552 h 541846"/>
                      <a:gd name="connsiteX11" fmla="*/ 333658 w 339665"/>
                      <a:gd name="connsiteY11" fmla="*/ 265170 h 541846"/>
                      <a:gd name="connsiteX12" fmla="*/ 311822 w 339665"/>
                      <a:gd name="connsiteY12" fmla="*/ 299945 h 541846"/>
                      <a:gd name="connsiteX13" fmla="*/ 297265 w 339665"/>
                      <a:gd name="connsiteY13" fmla="*/ 329868 h 541846"/>
                      <a:gd name="connsiteX14" fmla="*/ 326379 w 339665"/>
                      <a:gd name="connsiteY14" fmla="*/ 381627 h 541846"/>
                      <a:gd name="connsiteX15" fmla="*/ 298883 w 339665"/>
                      <a:gd name="connsiteY15" fmla="*/ 434194 h 541846"/>
                      <a:gd name="connsiteX16" fmla="*/ 336084 w 339665"/>
                      <a:gd name="connsiteY16" fmla="*/ 506979 h 541846"/>
                      <a:gd name="connsiteX17" fmla="*/ 321527 w 339665"/>
                      <a:gd name="connsiteY17" fmla="*/ 536093 h 541846"/>
                      <a:gd name="connsiteX18" fmla="*/ 199409 w 339665"/>
                      <a:gd name="connsiteY18" fmla="*/ 540946 h 541846"/>
                      <a:gd name="connsiteX19" fmla="*/ 149268 w 339665"/>
                      <a:gd name="connsiteY19" fmla="*/ 540137 h 54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39665" h="541846">
                        <a:moveTo>
                          <a:pt x="149268" y="540137"/>
                        </a:moveTo>
                        <a:cubicBezTo>
                          <a:pt x="112067" y="540137"/>
                          <a:pt x="75674" y="540137"/>
                          <a:pt x="38473" y="539328"/>
                        </a:cubicBezTo>
                        <a:cubicBezTo>
                          <a:pt x="-2772" y="538520"/>
                          <a:pt x="-6816" y="531241"/>
                          <a:pt x="10976" y="493231"/>
                        </a:cubicBezTo>
                        <a:cubicBezTo>
                          <a:pt x="19872" y="473822"/>
                          <a:pt x="30385" y="454412"/>
                          <a:pt x="40899" y="435002"/>
                        </a:cubicBezTo>
                        <a:cubicBezTo>
                          <a:pt x="-6007" y="426915"/>
                          <a:pt x="-7625" y="423681"/>
                          <a:pt x="12593" y="383244"/>
                        </a:cubicBezTo>
                        <a:cubicBezTo>
                          <a:pt x="19063" y="369496"/>
                          <a:pt x="26342" y="356556"/>
                          <a:pt x="33620" y="343616"/>
                        </a:cubicBezTo>
                        <a:cubicBezTo>
                          <a:pt x="40090" y="330677"/>
                          <a:pt x="47369" y="317737"/>
                          <a:pt x="53838" y="306415"/>
                        </a:cubicBezTo>
                        <a:cubicBezTo>
                          <a:pt x="52221" y="303989"/>
                          <a:pt x="51412" y="302372"/>
                          <a:pt x="50604" y="302372"/>
                        </a:cubicBezTo>
                        <a:cubicBezTo>
                          <a:pt x="-9242" y="295902"/>
                          <a:pt x="-10860" y="295093"/>
                          <a:pt x="19063" y="240908"/>
                        </a:cubicBezTo>
                        <a:cubicBezTo>
                          <a:pt x="59500" y="168123"/>
                          <a:pt x="101553" y="96146"/>
                          <a:pt x="145225" y="24169"/>
                        </a:cubicBezTo>
                        <a:cubicBezTo>
                          <a:pt x="163825" y="-7371"/>
                          <a:pt x="173530" y="-8180"/>
                          <a:pt x="192939" y="22552"/>
                        </a:cubicBezTo>
                        <a:cubicBezTo>
                          <a:pt x="244698" y="100998"/>
                          <a:pt x="289178" y="182680"/>
                          <a:pt x="333658" y="265170"/>
                        </a:cubicBezTo>
                        <a:cubicBezTo>
                          <a:pt x="347406" y="290241"/>
                          <a:pt x="341745" y="299136"/>
                          <a:pt x="311822" y="299945"/>
                        </a:cubicBezTo>
                        <a:cubicBezTo>
                          <a:pt x="283517" y="300754"/>
                          <a:pt x="281899" y="308841"/>
                          <a:pt x="297265" y="329868"/>
                        </a:cubicBezTo>
                        <a:cubicBezTo>
                          <a:pt x="308587" y="346042"/>
                          <a:pt x="317483" y="363835"/>
                          <a:pt x="326379" y="381627"/>
                        </a:cubicBezTo>
                        <a:cubicBezTo>
                          <a:pt x="348215" y="423681"/>
                          <a:pt x="346597" y="426915"/>
                          <a:pt x="298883" y="434194"/>
                        </a:cubicBezTo>
                        <a:cubicBezTo>
                          <a:pt x="311822" y="459264"/>
                          <a:pt x="323953" y="482717"/>
                          <a:pt x="336084" y="506979"/>
                        </a:cubicBezTo>
                        <a:cubicBezTo>
                          <a:pt x="344171" y="523154"/>
                          <a:pt x="340936" y="532050"/>
                          <a:pt x="321527" y="536093"/>
                        </a:cubicBezTo>
                        <a:cubicBezTo>
                          <a:pt x="281091" y="544180"/>
                          <a:pt x="239846" y="538520"/>
                          <a:pt x="199409" y="540946"/>
                        </a:cubicBezTo>
                        <a:cubicBezTo>
                          <a:pt x="181617" y="550651"/>
                          <a:pt x="165443" y="551459"/>
                          <a:pt x="149268" y="54013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7773C3C3-1026-4F20-9457-D7B20EAFF100}"/>
                      </a:ext>
                    </a:extLst>
                  </p:cNvPr>
                  <p:cNvSpPr/>
                  <p:nvPr/>
                </p:nvSpPr>
                <p:spPr>
                  <a:xfrm>
                    <a:off x="5079283" y="5235250"/>
                    <a:ext cx="476734" cy="1013059"/>
                  </a:xfrm>
                  <a:custGeom>
                    <a:avLst/>
                    <a:gdLst>
                      <a:gd name="connsiteX0" fmla="*/ 11563 w 64698"/>
                      <a:gd name="connsiteY0" fmla="*/ 0 h 137483"/>
                      <a:gd name="connsiteX1" fmla="*/ 60895 w 64698"/>
                      <a:gd name="connsiteY1" fmla="*/ 0 h 137483"/>
                      <a:gd name="connsiteX2" fmla="*/ 72217 w 64698"/>
                      <a:gd name="connsiteY2" fmla="*/ 100282 h 137483"/>
                      <a:gd name="connsiteX3" fmla="*/ 37442 w 64698"/>
                      <a:gd name="connsiteY3" fmla="*/ 142336 h 137483"/>
                      <a:gd name="connsiteX4" fmla="*/ 241 w 64698"/>
                      <a:gd name="connsiteY4" fmla="*/ 99474 h 137483"/>
                      <a:gd name="connsiteX5" fmla="*/ 11563 w 64698"/>
                      <a:gd name="connsiteY5" fmla="*/ 0 h 137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698" h="137483">
                        <a:moveTo>
                          <a:pt x="11563" y="0"/>
                        </a:moveTo>
                        <a:cubicBezTo>
                          <a:pt x="27737" y="0"/>
                          <a:pt x="44721" y="0"/>
                          <a:pt x="60895" y="0"/>
                        </a:cubicBezTo>
                        <a:cubicBezTo>
                          <a:pt x="64939" y="33158"/>
                          <a:pt x="68982" y="67125"/>
                          <a:pt x="72217" y="100282"/>
                        </a:cubicBezTo>
                        <a:cubicBezTo>
                          <a:pt x="74643" y="125353"/>
                          <a:pt x="62512" y="140719"/>
                          <a:pt x="37442" y="142336"/>
                        </a:cubicBezTo>
                        <a:cubicBezTo>
                          <a:pt x="13989" y="143954"/>
                          <a:pt x="-2186" y="126970"/>
                          <a:pt x="241" y="99474"/>
                        </a:cubicBezTo>
                        <a:cubicBezTo>
                          <a:pt x="1858" y="67125"/>
                          <a:pt x="7519" y="33158"/>
                          <a:pt x="11563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02CFB2-A2E8-44CB-BE82-646F386FB8CF}"/>
              </a:ext>
            </a:extLst>
          </p:cNvPr>
          <p:cNvGrpSpPr/>
          <p:nvPr/>
        </p:nvGrpSpPr>
        <p:grpSpPr>
          <a:xfrm>
            <a:off x="5750957" y="2842822"/>
            <a:ext cx="2341589" cy="3604982"/>
            <a:chOff x="6664819" y="3249396"/>
            <a:chExt cx="2290382" cy="352614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1EC53C-A9FD-4747-A6EE-463D83D29262}"/>
                </a:ext>
              </a:extLst>
            </p:cNvPr>
            <p:cNvSpPr/>
            <p:nvPr/>
          </p:nvSpPr>
          <p:spPr>
            <a:xfrm>
              <a:off x="6664819" y="6277502"/>
              <a:ext cx="2290382" cy="49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32A454-DC20-4989-9403-6C1F566F710E}"/>
                </a:ext>
              </a:extLst>
            </p:cNvPr>
            <p:cNvSpPr/>
            <p:nvPr/>
          </p:nvSpPr>
          <p:spPr>
            <a:xfrm>
              <a:off x="6918573" y="6277501"/>
              <a:ext cx="1777542" cy="3492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266E2C-8F64-414F-A9E3-8F9DDB7B929E}"/>
                </a:ext>
              </a:extLst>
            </p:cNvPr>
            <p:cNvSpPr/>
            <p:nvPr/>
          </p:nvSpPr>
          <p:spPr>
            <a:xfrm>
              <a:off x="6918573" y="6413864"/>
              <a:ext cx="1777542" cy="212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E9F8C-73CE-4018-940B-56A40A8067E6}"/>
                </a:ext>
              </a:extLst>
            </p:cNvPr>
            <p:cNvSpPr/>
            <p:nvPr/>
          </p:nvSpPr>
          <p:spPr>
            <a:xfrm>
              <a:off x="7110926" y="3855594"/>
              <a:ext cx="1392836" cy="2503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5268A63-13A5-4F61-8133-CCD4729ABDEA}"/>
                </a:ext>
              </a:extLst>
            </p:cNvPr>
            <p:cNvSpPr/>
            <p:nvPr/>
          </p:nvSpPr>
          <p:spPr>
            <a:xfrm>
              <a:off x="7062320" y="3249396"/>
              <a:ext cx="1489767" cy="3013740"/>
            </a:xfrm>
            <a:custGeom>
              <a:avLst/>
              <a:gdLst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46150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47412 w 1487283"/>
                <a:gd name="connsiteY22" fmla="*/ 944855 h 3028964"/>
                <a:gd name="connsiteX23" fmla="*/ 152545 w 1487283"/>
                <a:gd name="connsiteY23" fmla="*/ 927368 h 3028964"/>
                <a:gd name="connsiteX24" fmla="*/ 106488 w 1487283"/>
                <a:gd name="connsiteY24" fmla="*/ 783144 h 3028964"/>
                <a:gd name="connsiteX25" fmla="*/ 66106 w 1487283"/>
                <a:gd name="connsiteY25" fmla="*/ 737354 h 3028964"/>
                <a:gd name="connsiteX26" fmla="*/ 49159 w 1487283"/>
                <a:gd name="connsiteY26" fmla="*/ 723652 h 3028964"/>
                <a:gd name="connsiteX27" fmla="*/ 37982 w 1487283"/>
                <a:gd name="connsiteY27" fmla="*/ 712114 h 3028964"/>
                <a:gd name="connsiteX28" fmla="*/ 27526 w 1487283"/>
                <a:gd name="connsiteY28" fmla="*/ 700216 h 3028964"/>
                <a:gd name="connsiteX29" fmla="*/ 124 w 1487283"/>
                <a:gd name="connsiteY29" fmla="*/ 646853 h 3028964"/>
                <a:gd name="connsiteX30" fmla="*/ 6253 w 1487283"/>
                <a:gd name="connsiteY30" fmla="*/ 217428 h 3028964"/>
                <a:gd name="connsiteX31" fmla="*/ 3008 w 1487283"/>
                <a:gd name="connsiteY31" fmla="*/ 145317 h 3028964"/>
                <a:gd name="connsiteX32" fmla="*/ 8416 w 1487283"/>
                <a:gd name="connsiteY32" fmla="*/ 98444 h 3028964"/>
                <a:gd name="connsiteX33" fmla="*/ 57092 w 1487283"/>
                <a:gd name="connsiteY33" fmla="*/ 50129 h 3028964"/>
                <a:gd name="connsiteX34" fmla="*/ 137496 w 1487283"/>
                <a:gd name="connsiteY34" fmla="*/ 30298 h 3028964"/>
                <a:gd name="connsiteX35" fmla="*/ 327150 w 1487283"/>
                <a:gd name="connsiteY35" fmla="*/ 16237 h 3028964"/>
                <a:gd name="connsiteX36" fmla="*/ 508512 w 1487283"/>
                <a:gd name="connsiteY36" fmla="*/ 8304 h 3028964"/>
                <a:gd name="connsiteX37" fmla="*/ 661389 w 1487283"/>
                <a:gd name="connsiteY37" fmla="*/ 2175 h 3028964"/>
                <a:gd name="connsiteX38" fmla="*/ 813544 w 1487283"/>
                <a:gd name="connsiteY3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52545 w 1487283"/>
                <a:gd name="connsiteY22" fmla="*/ 927368 h 3028964"/>
                <a:gd name="connsiteX23" fmla="*/ 106488 w 1487283"/>
                <a:gd name="connsiteY23" fmla="*/ 783144 h 3028964"/>
                <a:gd name="connsiteX24" fmla="*/ 66106 w 1487283"/>
                <a:gd name="connsiteY24" fmla="*/ 737354 h 3028964"/>
                <a:gd name="connsiteX25" fmla="*/ 49159 w 1487283"/>
                <a:gd name="connsiteY25" fmla="*/ 723652 h 3028964"/>
                <a:gd name="connsiteX26" fmla="*/ 37982 w 1487283"/>
                <a:gd name="connsiteY26" fmla="*/ 712114 h 3028964"/>
                <a:gd name="connsiteX27" fmla="*/ 27526 w 1487283"/>
                <a:gd name="connsiteY27" fmla="*/ 700216 h 3028964"/>
                <a:gd name="connsiteX28" fmla="*/ 124 w 1487283"/>
                <a:gd name="connsiteY28" fmla="*/ 646853 h 3028964"/>
                <a:gd name="connsiteX29" fmla="*/ 6253 w 1487283"/>
                <a:gd name="connsiteY29" fmla="*/ 217428 h 3028964"/>
                <a:gd name="connsiteX30" fmla="*/ 3008 w 1487283"/>
                <a:gd name="connsiteY30" fmla="*/ 145317 h 3028964"/>
                <a:gd name="connsiteX31" fmla="*/ 8416 w 1487283"/>
                <a:gd name="connsiteY31" fmla="*/ 98444 h 3028964"/>
                <a:gd name="connsiteX32" fmla="*/ 57092 w 1487283"/>
                <a:gd name="connsiteY32" fmla="*/ 50129 h 3028964"/>
                <a:gd name="connsiteX33" fmla="*/ 137496 w 1487283"/>
                <a:gd name="connsiteY33" fmla="*/ 30298 h 3028964"/>
                <a:gd name="connsiteX34" fmla="*/ 327150 w 1487283"/>
                <a:gd name="connsiteY34" fmla="*/ 16237 h 3028964"/>
                <a:gd name="connsiteX35" fmla="*/ 508512 w 1487283"/>
                <a:gd name="connsiteY35" fmla="*/ 8304 h 3028964"/>
                <a:gd name="connsiteX36" fmla="*/ 661389 w 1487283"/>
                <a:gd name="connsiteY36" fmla="*/ 2175 h 3028964"/>
                <a:gd name="connsiteX37" fmla="*/ 813544 w 1487283"/>
                <a:gd name="connsiteY37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47449 w 1487283"/>
                <a:gd name="connsiteY21" fmla="*/ 945132 h 3028964"/>
                <a:gd name="connsiteX22" fmla="*/ 106488 w 1487283"/>
                <a:gd name="connsiteY22" fmla="*/ 783144 h 3028964"/>
                <a:gd name="connsiteX23" fmla="*/ 66106 w 1487283"/>
                <a:gd name="connsiteY23" fmla="*/ 737354 h 3028964"/>
                <a:gd name="connsiteX24" fmla="*/ 49159 w 1487283"/>
                <a:gd name="connsiteY24" fmla="*/ 723652 h 3028964"/>
                <a:gd name="connsiteX25" fmla="*/ 37982 w 1487283"/>
                <a:gd name="connsiteY25" fmla="*/ 712114 h 3028964"/>
                <a:gd name="connsiteX26" fmla="*/ 27526 w 1487283"/>
                <a:gd name="connsiteY26" fmla="*/ 700216 h 3028964"/>
                <a:gd name="connsiteX27" fmla="*/ 124 w 1487283"/>
                <a:gd name="connsiteY27" fmla="*/ 646853 h 3028964"/>
                <a:gd name="connsiteX28" fmla="*/ 6253 w 1487283"/>
                <a:gd name="connsiteY28" fmla="*/ 217428 h 3028964"/>
                <a:gd name="connsiteX29" fmla="*/ 3008 w 1487283"/>
                <a:gd name="connsiteY29" fmla="*/ 145317 h 3028964"/>
                <a:gd name="connsiteX30" fmla="*/ 8416 w 1487283"/>
                <a:gd name="connsiteY30" fmla="*/ 98444 h 3028964"/>
                <a:gd name="connsiteX31" fmla="*/ 57092 w 1487283"/>
                <a:gd name="connsiteY31" fmla="*/ 50129 h 3028964"/>
                <a:gd name="connsiteX32" fmla="*/ 137496 w 1487283"/>
                <a:gd name="connsiteY32" fmla="*/ 30298 h 3028964"/>
                <a:gd name="connsiteX33" fmla="*/ 327150 w 1487283"/>
                <a:gd name="connsiteY33" fmla="*/ 16237 h 3028964"/>
                <a:gd name="connsiteX34" fmla="*/ 508512 w 1487283"/>
                <a:gd name="connsiteY34" fmla="*/ 8304 h 3028964"/>
                <a:gd name="connsiteX35" fmla="*/ 661389 w 1487283"/>
                <a:gd name="connsiteY35" fmla="*/ 2175 h 3028964"/>
                <a:gd name="connsiteX36" fmla="*/ 813544 w 1487283"/>
                <a:gd name="connsiteY36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44106 w 1487283"/>
                <a:gd name="connsiteY15" fmla="*/ 876935 h 3028964"/>
                <a:gd name="connsiteX16" fmla="*/ 1338298 w 1487283"/>
                <a:gd name="connsiteY16" fmla="*/ 921246 h 3028964"/>
                <a:gd name="connsiteX17" fmla="*/ 1339207 w 1487283"/>
                <a:gd name="connsiteY17" fmla="*/ 921246 h 3028964"/>
                <a:gd name="connsiteX18" fmla="*/ 1339207 w 1487283"/>
                <a:gd name="connsiteY18" fmla="*/ 3028964 h 3028964"/>
                <a:gd name="connsiteX19" fmla="*/ 154428 w 1487283"/>
                <a:gd name="connsiteY19" fmla="*/ 3028964 h 3028964"/>
                <a:gd name="connsiteX20" fmla="*/ 154428 w 1487283"/>
                <a:gd name="connsiteY20" fmla="*/ 945132 h 3028964"/>
                <a:gd name="connsiteX21" fmla="*/ 106488 w 1487283"/>
                <a:gd name="connsiteY21" fmla="*/ 783144 h 3028964"/>
                <a:gd name="connsiteX22" fmla="*/ 66106 w 1487283"/>
                <a:gd name="connsiteY22" fmla="*/ 737354 h 3028964"/>
                <a:gd name="connsiteX23" fmla="*/ 49159 w 1487283"/>
                <a:gd name="connsiteY23" fmla="*/ 723652 h 3028964"/>
                <a:gd name="connsiteX24" fmla="*/ 37982 w 1487283"/>
                <a:gd name="connsiteY24" fmla="*/ 712114 h 3028964"/>
                <a:gd name="connsiteX25" fmla="*/ 27526 w 1487283"/>
                <a:gd name="connsiteY25" fmla="*/ 700216 h 3028964"/>
                <a:gd name="connsiteX26" fmla="*/ 124 w 1487283"/>
                <a:gd name="connsiteY26" fmla="*/ 646853 h 3028964"/>
                <a:gd name="connsiteX27" fmla="*/ 6253 w 1487283"/>
                <a:gd name="connsiteY27" fmla="*/ 217428 h 3028964"/>
                <a:gd name="connsiteX28" fmla="*/ 3008 w 1487283"/>
                <a:gd name="connsiteY28" fmla="*/ 145317 h 3028964"/>
                <a:gd name="connsiteX29" fmla="*/ 8416 w 1487283"/>
                <a:gd name="connsiteY29" fmla="*/ 98444 h 3028964"/>
                <a:gd name="connsiteX30" fmla="*/ 57092 w 1487283"/>
                <a:gd name="connsiteY30" fmla="*/ 50129 h 3028964"/>
                <a:gd name="connsiteX31" fmla="*/ 137496 w 1487283"/>
                <a:gd name="connsiteY31" fmla="*/ 30298 h 3028964"/>
                <a:gd name="connsiteX32" fmla="*/ 327150 w 1487283"/>
                <a:gd name="connsiteY32" fmla="*/ 16237 h 3028964"/>
                <a:gd name="connsiteX33" fmla="*/ 508512 w 1487283"/>
                <a:gd name="connsiteY33" fmla="*/ 8304 h 3028964"/>
                <a:gd name="connsiteX34" fmla="*/ 661389 w 1487283"/>
                <a:gd name="connsiteY34" fmla="*/ 2175 h 3028964"/>
                <a:gd name="connsiteX35" fmla="*/ 813544 w 1487283"/>
                <a:gd name="connsiteY35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56545 w 1487283"/>
                <a:gd name="connsiteY14" fmla="*/ 832902 h 3028964"/>
                <a:gd name="connsiteX15" fmla="*/ 1338298 w 1487283"/>
                <a:gd name="connsiteY15" fmla="*/ 921246 h 3028964"/>
                <a:gd name="connsiteX16" fmla="*/ 1339207 w 1487283"/>
                <a:gd name="connsiteY16" fmla="*/ 921246 h 3028964"/>
                <a:gd name="connsiteX17" fmla="*/ 1339207 w 1487283"/>
                <a:gd name="connsiteY17" fmla="*/ 3028964 h 3028964"/>
                <a:gd name="connsiteX18" fmla="*/ 154428 w 1487283"/>
                <a:gd name="connsiteY18" fmla="*/ 3028964 h 3028964"/>
                <a:gd name="connsiteX19" fmla="*/ 154428 w 1487283"/>
                <a:gd name="connsiteY19" fmla="*/ 945132 h 3028964"/>
                <a:gd name="connsiteX20" fmla="*/ 106488 w 1487283"/>
                <a:gd name="connsiteY20" fmla="*/ 783144 h 3028964"/>
                <a:gd name="connsiteX21" fmla="*/ 66106 w 1487283"/>
                <a:gd name="connsiteY21" fmla="*/ 737354 h 3028964"/>
                <a:gd name="connsiteX22" fmla="*/ 49159 w 1487283"/>
                <a:gd name="connsiteY22" fmla="*/ 723652 h 3028964"/>
                <a:gd name="connsiteX23" fmla="*/ 37982 w 1487283"/>
                <a:gd name="connsiteY23" fmla="*/ 712114 h 3028964"/>
                <a:gd name="connsiteX24" fmla="*/ 27526 w 1487283"/>
                <a:gd name="connsiteY24" fmla="*/ 700216 h 3028964"/>
                <a:gd name="connsiteX25" fmla="*/ 124 w 1487283"/>
                <a:gd name="connsiteY25" fmla="*/ 646853 h 3028964"/>
                <a:gd name="connsiteX26" fmla="*/ 6253 w 1487283"/>
                <a:gd name="connsiteY26" fmla="*/ 217428 h 3028964"/>
                <a:gd name="connsiteX27" fmla="*/ 3008 w 1487283"/>
                <a:gd name="connsiteY27" fmla="*/ 145317 h 3028964"/>
                <a:gd name="connsiteX28" fmla="*/ 8416 w 1487283"/>
                <a:gd name="connsiteY28" fmla="*/ 98444 h 3028964"/>
                <a:gd name="connsiteX29" fmla="*/ 57092 w 1487283"/>
                <a:gd name="connsiteY29" fmla="*/ 50129 h 3028964"/>
                <a:gd name="connsiteX30" fmla="*/ 137496 w 1487283"/>
                <a:gd name="connsiteY30" fmla="*/ 30298 h 3028964"/>
                <a:gd name="connsiteX31" fmla="*/ 327150 w 1487283"/>
                <a:gd name="connsiteY31" fmla="*/ 16237 h 3028964"/>
                <a:gd name="connsiteX32" fmla="*/ 508512 w 1487283"/>
                <a:gd name="connsiteY32" fmla="*/ 8304 h 3028964"/>
                <a:gd name="connsiteX33" fmla="*/ 661389 w 1487283"/>
                <a:gd name="connsiteY33" fmla="*/ 2175 h 3028964"/>
                <a:gd name="connsiteX34" fmla="*/ 813544 w 1487283"/>
                <a:gd name="connsiteY34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921246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2813 w 1487283"/>
                <a:gd name="connsiteY15" fmla="*/ 1020360 h 3028964"/>
                <a:gd name="connsiteX16" fmla="*/ 1339207 w 1487283"/>
                <a:gd name="connsiteY16" fmla="*/ 3028964 h 3028964"/>
                <a:gd name="connsiteX17" fmla="*/ 154428 w 1487283"/>
                <a:gd name="connsiteY17" fmla="*/ 3028964 h 3028964"/>
                <a:gd name="connsiteX18" fmla="*/ 154428 w 1487283"/>
                <a:gd name="connsiteY18" fmla="*/ 945132 h 3028964"/>
                <a:gd name="connsiteX19" fmla="*/ 106488 w 1487283"/>
                <a:gd name="connsiteY19" fmla="*/ 783144 h 3028964"/>
                <a:gd name="connsiteX20" fmla="*/ 66106 w 1487283"/>
                <a:gd name="connsiteY20" fmla="*/ 737354 h 3028964"/>
                <a:gd name="connsiteX21" fmla="*/ 49159 w 1487283"/>
                <a:gd name="connsiteY21" fmla="*/ 723652 h 3028964"/>
                <a:gd name="connsiteX22" fmla="*/ 37982 w 1487283"/>
                <a:gd name="connsiteY22" fmla="*/ 712114 h 3028964"/>
                <a:gd name="connsiteX23" fmla="*/ 27526 w 1487283"/>
                <a:gd name="connsiteY23" fmla="*/ 700216 h 3028964"/>
                <a:gd name="connsiteX24" fmla="*/ 124 w 1487283"/>
                <a:gd name="connsiteY24" fmla="*/ 646853 h 3028964"/>
                <a:gd name="connsiteX25" fmla="*/ 6253 w 1487283"/>
                <a:gd name="connsiteY25" fmla="*/ 217428 h 3028964"/>
                <a:gd name="connsiteX26" fmla="*/ 3008 w 1487283"/>
                <a:gd name="connsiteY26" fmla="*/ 145317 h 3028964"/>
                <a:gd name="connsiteX27" fmla="*/ 8416 w 1487283"/>
                <a:gd name="connsiteY27" fmla="*/ 98444 h 3028964"/>
                <a:gd name="connsiteX28" fmla="*/ 57092 w 1487283"/>
                <a:gd name="connsiteY28" fmla="*/ 50129 h 3028964"/>
                <a:gd name="connsiteX29" fmla="*/ 137496 w 1487283"/>
                <a:gd name="connsiteY29" fmla="*/ 30298 h 3028964"/>
                <a:gd name="connsiteX30" fmla="*/ 327150 w 1487283"/>
                <a:gd name="connsiteY30" fmla="*/ 16237 h 3028964"/>
                <a:gd name="connsiteX31" fmla="*/ 508512 w 1487283"/>
                <a:gd name="connsiteY31" fmla="*/ 8304 h 3028964"/>
                <a:gd name="connsiteX32" fmla="*/ 661389 w 1487283"/>
                <a:gd name="connsiteY32" fmla="*/ 2175 h 3028964"/>
                <a:gd name="connsiteX33" fmla="*/ 813544 w 1487283"/>
                <a:gd name="connsiteY33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40556 w 1487283"/>
                <a:gd name="connsiteY12" fmla="*/ 730142 h 3028964"/>
                <a:gd name="connsiteX13" fmla="*/ 1431902 w 1487283"/>
                <a:gd name="connsiteY13" fmla="*/ 742041 h 3028964"/>
                <a:gd name="connsiteX14" fmla="*/ 1338298 w 1487283"/>
                <a:gd name="connsiteY14" fmla="*/ 921246 h 3028964"/>
                <a:gd name="connsiteX15" fmla="*/ 1339207 w 1487283"/>
                <a:gd name="connsiteY15" fmla="*/ 3028964 h 3028964"/>
                <a:gd name="connsiteX16" fmla="*/ 154428 w 1487283"/>
                <a:gd name="connsiteY16" fmla="*/ 3028964 h 3028964"/>
                <a:gd name="connsiteX17" fmla="*/ 154428 w 1487283"/>
                <a:gd name="connsiteY17" fmla="*/ 945132 h 3028964"/>
                <a:gd name="connsiteX18" fmla="*/ 106488 w 1487283"/>
                <a:gd name="connsiteY18" fmla="*/ 783144 h 3028964"/>
                <a:gd name="connsiteX19" fmla="*/ 66106 w 1487283"/>
                <a:gd name="connsiteY19" fmla="*/ 737354 h 3028964"/>
                <a:gd name="connsiteX20" fmla="*/ 49159 w 1487283"/>
                <a:gd name="connsiteY20" fmla="*/ 723652 h 3028964"/>
                <a:gd name="connsiteX21" fmla="*/ 37982 w 1487283"/>
                <a:gd name="connsiteY21" fmla="*/ 712114 h 3028964"/>
                <a:gd name="connsiteX22" fmla="*/ 27526 w 1487283"/>
                <a:gd name="connsiteY22" fmla="*/ 700216 h 3028964"/>
                <a:gd name="connsiteX23" fmla="*/ 124 w 1487283"/>
                <a:gd name="connsiteY23" fmla="*/ 646853 h 3028964"/>
                <a:gd name="connsiteX24" fmla="*/ 6253 w 1487283"/>
                <a:gd name="connsiteY24" fmla="*/ 217428 h 3028964"/>
                <a:gd name="connsiteX25" fmla="*/ 3008 w 1487283"/>
                <a:gd name="connsiteY25" fmla="*/ 145317 h 3028964"/>
                <a:gd name="connsiteX26" fmla="*/ 8416 w 1487283"/>
                <a:gd name="connsiteY26" fmla="*/ 98444 h 3028964"/>
                <a:gd name="connsiteX27" fmla="*/ 57092 w 1487283"/>
                <a:gd name="connsiteY27" fmla="*/ 50129 h 3028964"/>
                <a:gd name="connsiteX28" fmla="*/ 137496 w 1487283"/>
                <a:gd name="connsiteY28" fmla="*/ 30298 h 3028964"/>
                <a:gd name="connsiteX29" fmla="*/ 327150 w 1487283"/>
                <a:gd name="connsiteY29" fmla="*/ 16237 h 3028964"/>
                <a:gd name="connsiteX30" fmla="*/ 508512 w 1487283"/>
                <a:gd name="connsiteY30" fmla="*/ 8304 h 3028964"/>
                <a:gd name="connsiteX31" fmla="*/ 661389 w 1487283"/>
                <a:gd name="connsiteY31" fmla="*/ 2175 h 3028964"/>
                <a:gd name="connsiteX32" fmla="*/ 813544 w 1487283"/>
                <a:gd name="connsiteY32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42719 w 1487283"/>
                <a:gd name="connsiteY11" fmla="*/ 728340 h 3028964"/>
                <a:gd name="connsiteX12" fmla="*/ 1431902 w 1487283"/>
                <a:gd name="connsiteY12" fmla="*/ 742041 h 3028964"/>
                <a:gd name="connsiteX13" fmla="*/ 1338298 w 1487283"/>
                <a:gd name="connsiteY13" fmla="*/ 921246 h 3028964"/>
                <a:gd name="connsiteX14" fmla="*/ 1339207 w 1487283"/>
                <a:gd name="connsiteY14" fmla="*/ 3028964 h 3028964"/>
                <a:gd name="connsiteX15" fmla="*/ 154428 w 1487283"/>
                <a:gd name="connsiteY15" fmla="*/ 3028964 h 3028964"/>
                <a:gd name="connsiteX16" fmla="*/ 154428 w 1487283"/>
                <a:gd name="connsiteY16" fmla="*/ 945132 h 3028964"/>
                <a:gd name="connsiteX17" fmla="*/ 106488 w 1487283"/>
                <a:gd name="connsiteY17" fmla="*/ 783144 h 3028964"/>
                <a:gd name="connsiteX18" fmla="*/ 66106 w 1487283"/>
                <a:gd name="connsiteY18" fmla="*/ 737354 h 3028964"/>
                <a:gd name="connsiteX19" fmla="*/ 49159 w 1487283"/>
                <a:gd name="connsiteY19" fmla="*/ 723652 h 3028964"/>
                <a:gd name="connsiteX20" fmla="*/ 37982 w 1487283"/>
                <a:gd name="connsiteY20" fmla="*/ 712114 h 3028964"/>
                <a:gd name="connsiteX21" fmla="*/ 27526 w 1487283"/>
                <a:gd name="connsiteY21" fmla="*/ 700216 h 3028964"/>
                <a:gd name="connsiteX22" fmla="*/ 124 w 1487283"/>
                <a:gd name="connsiteY22" fmla="*/ 646853 h 3028964"/>
                <a:gd name="connsiteX23" fmla="*/ 6253 w 1487283"/>
                <a:gd name="connsiteY23" fmla="*/ 217428 h 3028964"/>
                <a:gd name="connsiteX24" fmla="*/ 3008 w 1487283"/>
                <a:gd name="connsiteY24" fmla="*/ 145317 h 3028964"/>
                <a:gd name="connsiteX25" fmla="*/ 8416 w 1487283"/>
                <a:gd name="connsiteY25" fmla="*/ 98444 h 3028964"/>
                <a:gd name="connsiteX26" fmla="*/ 57092 w 1487283"/>
                <a:gd name="connsiteY26" fmla="*/ 50129 h 3028964"/>
                <a:gd name="connsiteX27" fmla="*/ 137496 w 1487283"/>
                <a:gd name="connsiteY27" fmla="*/ 30298 h 3028964"/>
                <a:gd name="connsiteX28" fmla="*/ 327150 w 1487283"/>
                <a:gd name="connsiteY28" fmla="*/ 16237 h 3028964"/>
                <a:gd name="connsiteX29" fmla="*/ 508512 w 1487283"/>
                <a:gd name="connsiteY29" fmla="*/ 8304 h 3028964"/>
                <a:gd name="connsiteX30" fmla="*/ 661389 w 1487283"/>
                <a:gd name="connsiteY30" fmla="*/ 2175 h 3028964"/>
                <a:gd name="connsiteX31" fmla="*/ 813544 w 1487283"/>
                <a:gd name="connsiteY31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75169 w 1487283"/>
                <a:gd name="connsiteY10" fmla="*/ 705264 h 3028964"/>
                <a:gd name="connsiteX11" fmla="*/ 1431902 w 1487283"/>
                <a:gd name="connsiteY11" fmla="*/ 742041 h 3028964"/>
                <a:gd name="connsiteX12" fmla="*/ 1338298 w 1487283"/>
                <a:gd name="connsiteY12" fmla="*/ 921246 h 3028964"/>
                <a:gd name="connsiteX13" fmla="*/ 1339207 w 1487283"/>
                <a:gd name="connsiteY13" fmla="*/ 3028964 h 3028964"/>
                <a:gd name="connsiteX14" fmla="*/ 154428 w 1487283"/>
                <a:gd name="connsiteY14" fmla="*/ 3028964 h 3028964"/>
                <a:gd name="connsiteX15" fmla="*/ 154428 w 1487283"/>
                <a:gd name="connsiteY15" fmla="*/ 945132 h 3028964"/>
                <a:gd name="connsiteX16" fmla="*/ 106488 w 1487283"/>
                <a:gd name="connsiteY16" fmla="*/ 783144 h 3028964"/>
                <a:gd name="connsiteX17" fmla="*/ 66106 w 1487283"/>
                <a:gd name="connsiteY17" fmla="*/ 737354 h 3028964"/>
                <a:gd name="connsiteX18" fmla="*/ 49159 w 1487283"/>
                <a:gd name="connsiteY18" fmla="*/ 723652 h 3028964"/>
                <a:gd name="connsiteX19" fmla="*/ 37982 w 1487283"/>
                <a:gd name="connsiteY19" fmla="*/ 712114 h 3028964"/>
                <a:gd name="connsiteX20" fmla="*/ 27526 w 1487283"/>
                <a:gd name="connsiteY20" fmla="*/ 700216 h 3028964"/>
                <a:gd name="connsiteX21" fmla="*/ 124 w 1487283"/>
                <a:gd name="connsiteY21" fmla="*/ 646853 h 3028964"/>
                <a:gd name="connsiteX22" fmla="*/ 6253 w 1487283"/>
                <a:gd name="connsiteY22" fmla="*/ 217428 h 3028964"/>
                <a:gd name="connsiteX23" fmla="*/ 3008 w 1487283"/>
                <a:gd name="connsiteY23" fmla="*/ 145317 h 3028964"/>
                <a:gd name="connsiteX24" fmla="*/ 8416 w 1487283"/>
                <a:gd name="connsiteY24" fmla="*/ 98444 h 3028964"/>
                <a:gd name="connsiteX25" fmla="*/ 57092 w 1487283"/>
                <a:gd name="connsiteY25" fmla="*/ 50129 h 3028964"/>
                <a:gd name="connsiteX26" fmla="*/ 137496 w 1487283"/>
                <a:gd name="connsiteY26" fmla="*/ 30298 h 3028964"/>
                <a:gd name="connsiteX27" fmla="*/ 327150 w 1487283"/>
                <a:gd name="connsiteY27" fmla="*/ 16237 h 3028964"/>
                <a:gd name="connsiteX28" fmla="*/ 508512 w 1487283"/>
                <a:gd name="connsiteY28" fmla="*/ 8304 h 3028964"/>
                <a:gd name="connsiteX29" fmla="*/ 661389 w 1487283"/>
                <a:gd name="connsiteY29" fmla="*/ 2175 h 3028964"/>
                <a:gd name="connsiteX30" fmla="*/ 813544 w 1487283"/>
                <a:gd name="connsiteY30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82380 w 1487283"/>
                <a:gd name="connsiteY9" fmla="*/ 692284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8679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49159 w 1487283"/>
                <a:gd name="connsiteY17" fmla="*/ 723652 h 3028964"/>
                <a:gd name="connsiteX18" fmla="*/ 37982 w 1487283"/>
                <a:gd name="connsiteY18" fmla="*/ 712114 h 3028964"/>
                <a:gd name="connsiteX19" fmla="*/ 27526 w 1487283"/>
                <a:gd name="connsiteY19" fmla="*/ 700216 h 3028964"/>
                <a:gd name="connsiteX20" fmla="*/ 124 w 1487283"/>
                <a:gd name="connsiteY20" fmla="*/ 646853 h 3028964"/>
                <a:gd name="connsiteX21" fmla="*/ 6253 w 1487283"/>
                <a:gd name="connsiteY21" fmla="*/ 217428 h 3028964"/>
                <a:gd name="connsiteX22" fmla="*/ 3008 w 1487283"/>
                <a:gd name="connsiteY22" fmla="*/ 145317 h 3028964"/>
                <a:gd name="connsiteX23" fmla="*/ 8416 w 1487283"/>
                <a:gd name="connsiteY23" fmla="*/ 98444 h 3028964"/>
                <a:gd name="connsiteX24" fmla="*/ 57092 w 1487283"/>
                <a:gd name="connsiteY24" fmla="*/ 50129 h 3028964"/>
                <a:gd name="connsiteX25" fmla="*/ 137496 w 1487283"/>
                <a:gd name="connsiteY25" fmla="*/ 30298 h 3028964"/>
                <a:gd name="connsiteX26" fmla="*/ 327150 w 1487283"/>
                <a:gd name="connsiteY26" fmla="*/ 16237 h 3028964"/>
                <a:gd name="connsiteX27" fmla="*/ 508512 w 1487283"/>
                <a:gd name="connsiteY27" fmla="*/ 8304 h 3028964"/>
                <a:gd name="connsiteX28" fmla="*/ 661389 w 1487283"/>
                <a:gd name="connsiteY28" fmla="*/ 2175 h 3028964"/>
                <a:gd name="connsiteX29" fmla="*/ 813544 w 1487283"/>
                <a:gd name="connsiteY29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66106 w 1487283"/>
                <a:gd name="connsiteY16" fmla="*/ 737354 h 3028964"/>
                <a:gd name="connsiteX17" fmla="*/ 37982 w 1487283"/>
                <a:gd name="connsiteY17" fmla="*/ 712114 h 3028964"/>
                <a:gd name="connsiteX18" fmla="*/ 27526 w 1487283"/>
                <a:gd name="connsiteY18" fmla="*/ 700216 h 3028964"/>
                <a:gd name="connsiteX19" fmla="*/ 124 w 1487283"/>
                <a:gd name="connsiteY19" fmla="*/ 646853 h 3028964"/>
                <a:gd name="connsiteX20" fmla="*/ 6253 w 1487283"/>
                <a:gd name="connsiteY20" fmla="*/ 217428 h 3028964"/>
                <a:gd name="connsiteX21" fmla="*/ 3008 w 1487283"/>
                <a:gd name="connsiteY21" fmla="*/ 145317 h 3028964"/>
                <a:gd name="connsiteX22" fmla="*/ 8416 w 1487283"/>
                <a:gd name="connsiteY22" fmla="*/ 98444 h 3028964"/>
                <a:gd name="connsiteX23" fmla="*/ 57092 w 1487283"/>
                <a:gd name="connsiteY23" fmla="*/ 50129 h 3028964"/>
                <a:gd name="connsiteX24" fmla="*/ 137496 w 1487283"/>
                <a:gd name="connsiteY24" fmla="*/ 30298 h 3028964"/>
                <a:gd name="connsiteX25" fmla="*/ 327150 w 1487283"/>
                <a:gd name="connsiteY25" fmla="*/ 16237 h 3028964"/>
                <a:gd name="connsiteX26" fmla="*/ 508512 w 1487283"/>
                <a:gd name="connsiteY26" fmla="*/ 8304 h 3028964"/>
                <a:gd name="connsiteX27" fmla="*/ 661389 w 1487283"/>
                <a:gd name="connsiteY27" fmla="*/ 2175 h 3028964"/>
                <a:gd name="connsiteX28" fmla="*/ 813544 w 1487283"/>
                <a:gd name="connsiteY28" fmla="*/ 1093 h 3028964"/>
                <a:gd name="connsiteX0" fmla="*/ 813544 w 1487283"/>
                <a:gd name="connsiteY0" fmla="*/ 1093 h 3028964"/>
                <a:gd name="connsiteX1" fmla="*/ 1045023 w 1487283"/>
                <a:gd name="connsiteY1" fmla="*/ 11910 h 3028964"/>
                <a:gd name="connsiteX2" fmla="*/ 1154272 w 1487283"/>
                <a:gd name="connsiteY2" fmla="*/ 18400 h 3028964"/>
                <a:gd name="connsiteX3" fmla="*/ 1282270 w 1487283"/>
                <a:gd name="connsiteY3" fmla="*/ 27774 h 3028964"/>
                <a:gd name="connsiteX4" fmla="*/ 1379621 w 1487283"/>
                <a:gd name="connsiteY4" fmla="*/ 36428 h 3028964"/>
                <a:gd name="connsiteX5" fmla="*/ 1425773 w 1487283"/>
                <a:gd name="connsiteY5" fmla="*/ 47245 h 3028964"/>
                <a:gd name="connsiteX6" fmla="*/ 1486346 w 1487283"/>
                <a:gd name="connsiteY6" fmla="*/ 130894 h 3028964"/>
                <a:gd name="connsiteX7" fmla="*/ 1485626 w 1487283"/>
                <a:gd name="connsiteY7" fmla="*/ 343984 h 3028964"/>
                <a:gd name="connsiteX8" fmla="*/ 1483462 w 1487283"/>
                <a:gd name="connsiteY8" fmla="*/ 618369 h 3028964"/>
                <a:gd name="connsiteX9" fmla="*/ 1479182 w 1487283"/>
                <a:gd name="connsiteY9" fmla="*/ 692285 h 3028964"/>
                <a:gd name="connsiteX10" fmla="*/ 1431902 w 1487283"/>
                <a:gd name="connsiteY10" fmla="*/ 742041 h 3028964"/>
                <a:gd name="connsiteX11" fmla="*/ 1338298 w 1487283"/>
                <a:gd name="connsiteY11" fmla="*/ 921246 h 3028964"/>
                <a:gd name="connsiteX12" fmla="*/ 1339207 w 1487283"/>
                <a:gd name="connsiteY12" fmla="*/ 3028964 h 3028964"/>
                <a:gd name="connsiteX13" fmla="*/ 154428 w 1487283"/>
                <a:gd name="connsiteY13" fmla="*/ 3028964 h 3028964"/>
                <a:gd name="connsiteX14" fmla="*/ 154428 w 1487283"/>
                <a:gd name="connsiteY14" fmla="*/ 945132 h 3028964"/>
                <a:gd name="connsiteX15" fmla="*/ 106488 w 1487283"/>
                <a:gd name="connsiteY15" fmla="*/ 783144 h 3028964"/>
                <a:gd name="connsiteX16" fmla="*/ 37982 w 1487283"/>
                <a:gd name="connsiteY16" fmla="*/ 712114 h 3028964"/>
                <a:gd name="connsiteX17" fmla="*/ 27526 w 1487283"/>
                <a:gd name="connsiteY17" fmla="*/ 700216 h 3028964"/>
                <a:gd name="connsiteX18" fmla="*/ 124 w 1487283"/>
                <a:gd name="connsiteY18" fmla="*/ 646853 h 3028964"/>
                <a:gd name="connsiteX19" fmla="*/ 6253 w 1487283"/>
                <a:gd name="connsiteY19" fmla="*/ 217428 h 3028964"/>
                <a:gd name="connsiteX20" fmla="*/ 3008 w 1487283"/>
                <a:gd name="connsiteY20" fmla="*/ 145317 h 3028964"/>
                <a:gd name="connsiteX21" fmla="*/ 8416 w 1487283"/>
                <a:gd name="connsiteY21" fmla="*/ 98444 h 3028964"/>
                <a:gd name="connsiteX22" fmla="*/ 57092 w 1487283"/>
                <a:gd name="connsiteY22" fmla="*/ 50129 h 3028964"/>
                <a:gd name="connsiteX23" fmla="*/ 137496 w 1487283"/>
                <a:gd name="connsiteY23" fmla="*/ 30298 h 3028964"/>
                <a:gd name="connsiteX24" fmla="*/ 327150 w 1487283"/>
                <a:gd name="connsiteY24" fmla="*/ 16237 h 3028964"/>
                <a:gd name="connsiteX25" fmla="*/ 508512 w 1487283"/>
                <a:gd name="connsiteY25" fmla="*/ 8304 h 3028964"/>
                <a:gd name="connsiteX26" fmla="*/ 661389 w 1487283"/>
                <a:gd name="connsiteY26" fmla="*/ 2175 h 3028964"/>
                <a:gd name="connsiteX27" fmla="*/ 813544 w 1487283"/>
                <a:gd name="connsiteY27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31853 w 1487234"/>
                <a:gd name="connsiteY10" fmla="*/ 742041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234"/>
                <a:gd name="connsiteY0" fmla="*/ 1093 h 3028964"/>
                <a:gd name="connsiteX1" fmla="*/ 1044974 w 1487234"/>
                <a:gd name="connsiteY1" fmla="*/ 11910 h 3028964"/>
                <a:gd name="connsiteX2" fmla="*/ 1154223 w 1487234"/>
                <a:gd name="connsiteY2" fmla="*/ 18400 h 3028964"/>
                <a:gd name="connsiteX3" fmla="*/ 1282221 w 1487234"/>
                <a:gd name="connsiteY3" fmla="*/ 27774 h 3028964"/>
                <a:gd name="connsiteX4" fmla="*/ 1379572 w 1487234"/>
                <a:gd name="connsiteY4" fmla="*/ 36428 h 3028964"/>
                <a:gd name="connsiteX5" fmla="*/ 1425724 w 1487234"/>
                <a:gd name="connsiteY5" fmla="*/ 47245 h 3028964"/>
                <a:gd name="connsiteX6" fmla="*/ 1486297 w 1487234"/>
                <a:gd name="connsiteY6" fmla="*/ 130894 h 3028964"/>
                <a:gd name="connsiteX7" fmla="*/ 1485577 w 1487234"/>
                <a:gd name="connsiteY7" fmla="*/ 343984 h 3028964"/>
                <a:gd name="connsiteX8" fmla="*/ 1483413 w 1487234"/>
                <a:gd name="connsiteY8" fmla="*/ 618369 h 3028964"/>
                <a:gd name="connsiteX9" fmla="*/ 1479133 w 1487234"/>
                <a:gd name="connsiteY9" fmla="*/ 692285 h 3028964"/>
                <a:gd name="connsiteX10" fmla="*/ 1409473 w 1487234"/>
                <a:gd name="connsiteY10" fmla="*/ 761224 h 3028964"/>
                <a:gd name="connsiteX11" fmla="*/ 1338249 w 1487234"/>
                <a:gd name="connsiteY11" fmla="*/ 921246 h 3028964"/>
                <a:gd name="connsiteX12" fmla="*/ 1339158 w 1487234"/>
                <a:gd name="connsiteY12" fmla="*/ 3028964 h 3028964"/>
                <a:gd name="connsiteX13" fmla="*/ 154379 w 1487234"/>
                <a:gd name="connsiteY13" fmla="*/ 3028964 h 3028964"/>
                <a:gd name="connsiteX14" fmla="*/ 154379 w 1487234"/>
                <a:gd name="connsiteY14" fmla="*/ 945132 h 3028964"/>
                <a:gd name="connsiteX15" fmla="*/ 106439 w 1487234"/>
                <a:gd name="connsiteY15" fmla="*/ 783144 h 3028964"/>
                <a:gd name="connsiteX16" fmla="*/ 27477 w 1487234"/>
                <a:gd name="connsiteY16" fmla="*/ 700216 h 3028964"/>
                <a:gd name="connsiteX17" fmla="*/ 75 w 1487234"/>
                <a:gd name="connsiteY17" fmla="*/ 646853 h 3028964"/>
                <a:gd name="connsiteX18" fmla="*/ 6204 w 1487234"/>
                <a:gd name="connsiteY18" fmla="*/ 217428 h 3028964"/>
                <a:gd name="connsiteX19" fmla="*/ 2959 w 1487234"/>
                <a:gd name="connsiteY19" fmla="*/ 145317 h 3028964"/>
                <a:gd name="connsiteX20" fmla="*/ 8367 w 1487234"/>
                <a:gd name="connsiteY20" fmla="*/ 98444 h 3028964"/>
                <a:gd name="connsiteX21" fmla="*/ 57043 w 1487234"/>
                <a:gd name="connsiteY21" fmla="*/ 50129 h 3028964"/>
                <a:gd name="connsiteX22" fmla="*/ 137447 w 1487234"/>
                <a:gd name="connsiteY22" fmla="*/ 30298 h 3028964"/>
                <a:gd name="connsiteX23" fmla="*/ 327101 w 1487234"/>
                <a:gd name="connsiteY23" fmla="*/ 16237 h 3028964"/>
                <a:gd name="connsiteX24" fmla="*/ 508463 w 1487234"/>
                <a:gd name="connsiteY24" fmla="*/ 8304 h 3028964"/>
                <a:gd name="connsiteX25" fmla="*/ 661340 w 1487234"/>
                <a:gd name="connsiteY25" fmla="*/ 2175 h 3028964"/>
                <a:gd name="connsiteX26" fmla="*/ 813495 w 1487234"/>
                <a:gd name="connsiteY26" fmla="*/ 1093 h 3028964"/>
                <a:gd name="connsiteX0" fmla="*/ 813495 w 1487581"/>
                <a:gd name="connsiteY0" fmla="*/ 1093 h 3028964"/>
                <a:gd name="connsiteX1" fmla="*/ 1044974 w 1487581"/>
                <a:gd name="connsiteY1" fmla="*/ 11910 h 3028964"/>
                <a:gd name="connsiteX2" fmla="*/ 1154223 w 1487581"/>
                <a:gd name="connsiteY2" fmla="*/ 18400 h 3028964"/>
                <a:gd name="connsiteX3" fmla="*/ 1282221 w 1487581"/>
                <a:gd name="connsiteY3" fmla="*/ 27774 h 3028964"/>
                <a:gd name="connsiteX4" fmla="*/ 1379572 w 1487581"/>
                <a:gd name="connsiteY4" fmla="*/ 36428 h 3028964"/>
                <a:gd name="connsiteX5" fmla="*/ 1425724 w 1487581"/>
                <a:gd name="connsiteY5" fmla="*/ 47245 h 3028964"/>
                <a:gd name="connsiteX6" fmla="*/ 1486297 w 1487581"/>
                <a:gd name="connsiteY6" fmla="*/ 130894 h 3028964"/>
                <a:gd name="connsiteX7" fmla="*/ 1485577 w 1487581"/>
                <a:gd name="connsiteY7" fmla="*/ 343984 h 3028964"/>
                <a:gd name="connsiteX8" fmla="*/ 1486610 w 1487581"/>
                <a:gd name="connsiteY8" fmla="*/ 618369 h 3028964"/>
                <a:gd name="connsiteX9" fmla="*/ 1479133 w 1487581"/>
                <a:gd name="connsiteY9" fmla="*/ 692285 h 3028964"/>
                <a:gd name="connsiteX10" fmla="*/ 1409473 w 1487581"/>
                <a:gd name="connsiteY10" fmla="*/ 761224 h 3028964"/>
                <a:gd name="connsiteX11" fmla="*/ 1338249 w 1487581"/>
                <a:gd name="connsiteY11" fmla="*/ 921246 h 3028964"/>
                <a:gd name="connsiteX12" fmla="*/ 1339158 w 1487581"/>
                <a:gd name="connsiteY12" fmla="*/ 3028964 h 3028964"/>
                <a:gd name="connsiteX13" fmla="*/ 154379 w 1487581"/>
                <a:gd name="connsiteY13" fmla="*/ 3028964 h 3028964"/>
                <a:gd name="connsiteX14" fmla="*/ 154379 w 1487581"/>
                <a:gd name="connsiteY14" fmla="*/ 945132 h 3028964"/>
                <a:gd name="connsiteX15" fmla="*/ 106439 w 1487581"/>
                <a:gd name="connsiteY15" fmla="*/ 783144 h 3028964"/>
                <a:gd name="connsiteX16" fmla="*/ 27477 w 1487581"/>
                <a:gd name="connsiteY16" fmla="*/ 700216 h 3028964"/>
                <a:gd name="connsiteX17" fmla="*/ 75 w 1487581"/>
                <a:gd name="connsiteY17" fmla="*/ 646853 h 3028964"/>
                <a:gd name="connsiteX18" fmla="*/ 6204 w 1487581"/>
                <a:gd name="connsiteY18" fmla="*/ 217428 h 3028964"/>
                <a:gd name="connsiteX19" fmla="*/ 2959 w 1487581"/>
                <a:gd name="connsiteY19" fmla="*/ 145317 h 3028964"/>
                <a:gd name="connsiteX20" fmla="*/ 8367 w 1487581"/>
                <a:gd name="connsiteY20" fmla="*/ 98444 h 3028964"/>
                <a:gd name="connsiteX21" fmla="*/ 57043 w 1487581"/>
                <a:gd name="connsiteY21" fmla="*/ 50129 h 3028964"/>
                <a:gd name="connsiteX22" fmla="*/ 137447 w 1487581"/>
                <a:gd name="connsiteY22" fmla="*/ 30298 h 3028964"/>
                <a:gd name="connsiteX23" fmla="*/ 327101 w 1487581"/>
                <a:gd name="connsiteY23" fmla="*/ 16237 h 3028964"/>
                <a:gd name="connsiteX24" fmla="*/ 508463 w 1487581"/>
                <a:gd name="connsiteY24" fmla="*/ 8304 h 3028964"/>
                <a:gd name="connsiteX25" fmla="*/ 661340 w 1487581"/>
                <a:gd name="connsiteY25" fmla="*/ 2175 h 3028964"/>
                <a:gd name="connsiteX26" fmla="*/ 813495 w 1487581"/>
                <a:gd name="connsiteY26" fmla="*/ 1093 h 3028964"/>
                <a:gd name="connsiteX0" fmla="*/ 813495 w 1491175"/>
                <a:gd name="connsiteY0" fmla="*/ 1093 h 3028964"/>
                <a:gd name="connsiteX1" fmla="*/ 1044974 w 1491175"/>
                <a:gd name="connsiteY1" fmla="*/ 11910 h 3028964"/>
                <a:gd name="connsiteX2" fmla="*/ 1154223 w 1491175"/>
                <a:gd name="connsiteY2" fmla="*/ 18400 h 3028964"/>
                <a:gd name="connsiteX3" fmla="*/ 1282221 w 1491175"/>
                <a:gd name="connsiteY3" fmla="*/ 27774 h 3028964"/>
                <a:gd name="connsiteX4" fmla="*/ 1379572 w 1491175"/>
                <a:gd name="connsiteY4" fmla="*/ 36428 h 3028964"/>
                <a:gd name="connsiteX5" fmla="*/ 1425724 w 1491175"/>
                <a:gd name="connsiteY5" fmla="*/ 47245 h 3028964"/>
                <a:gd name="connsiteX6" fmla="*/ 1486297 w 1491175"/>
                <a:gd name="connsiteY6" fmla="*/ 130894 h 3028964"/>
                <a:gd name="connsiteX7" fmla="*/ 1486610 w 1491175"/>
                <a:gd name="connsiteY7" fmla="*/ 618369 h 3028964"/>
                <a:gd name="connsiteX8" fmla="*/ 1479133 w 1491175"/>
                <a:gd name="connsiteY8" fmla="*/ 692285 h 3028964"/>
                <a:gd name="connsiteX9" fmla="*/ 1409473 w 1491175"/>
                <a:gd name="connsiteY9" fmla="*/ 761224 h 3028964"/>
                <a:gd name="connsiteX10" fmla="*/ 1338249 w 1491175"/>
                <a:gd name="connsiteY10" fmla="*/ 921246 h 3028964"/>
                <a:gd name="connsiteX11" fmla="*/ 1339158 w 1491175"/>
                <a:gd name="connsiteY11" fmla="*/ 3028964 h 3028964"/>
                <a:gd name="connsiteX12" fmla="*/ 154379 w 1491175"/>
                <a:gd name="connsiteY12" fmla="*/ 3028964 h 3028964"/>
                <a:gd name="connsiteX13" fmla="*/ 154379 w 1491175"/>
                <a:gd name="connsiteY13" fmla="*/ 945132 h 3028964"/>
                <a:gd name="connsiteX14" fmla="*/ 106439 w 1491175"/>
                <a:gd name="connsiteY14" fmla="*/ 783144 h 3028964"/>
                <a:gd name="connsiteX15" fmla="*/ 27477 w 1491175"/>
                <a:gd name="connsiteY15" fmla="*/ 700216 h 3028964"/>
                <a:gd name="connsiteX16" fmla="*/ 75 w 1491175"/>
                <a:gd name="connsiteY16" fmla="*/ 646853 h 3028964"/>
                <a:gd name="connsiteX17" fmla="*/ 6204 w 1491175"/>
                <a:gd name="connsiteY17" fmla="*/ 217428 h 3028964"/>
                <a:gd name="connsiteX18" fmla="*/ 2959 w 1491175"/>
                <a:gd name="connsiteY18" fmla="*/ 145317 h 3028964"/>
                <a:gd name="connsiteX19" fmla="*/ 8367 w 1491175"/>
                <a:gd name="connsiteY19" fmla="*/ 98444 h 3028964"/>
                <a:gd name="connsiteX20" fmla="*/ 57043 w 1491175"/>
                <a:gd name="connsiteY20" fmla="*/ 50129 h 3028964"/>
                <a:gd name="connsiteX21" fmla="*/ 137447 w 1491175"/>
                <a:gd name="connsiteY21" fmla="*/ 30298 h 3028964"/>
                <a:gd name="connsiteX22" fmla="*/ 327101 w 1491175"/>
                <a:gd name="connsiteY22" fmla="*/ 16237 h 3028964"/>
                <a:gd name="connsiteX23" fmla="*/ 508463 w 1491175"/>
                <a:gd name="connsiteY23" fmla="*/ 8304 h 3028964"/>
                <a:gd name="connsiteX24" fmla="*/ 661340 w 1491175"/>
                <a:gd name="connsiteY24" fmla="*/ 2175 h 3028964"/>
                <a:gd name="connsiteX25" fmla="*/ 813495 w 1491175"/>
                <a:gd name="connsiteY25" fmla="*/ 1093 h 3028964"/>
                <a:gd name="connsiteX0" fmla="*/ 814889 w 1492569"/>
                <a:gd name="connsiteY0" fmla="*/ 1093 h 3028964"/>
                <a:gd name="connsiteX1" fmla="*/ 1046368 w 1492569"/>
                <a:gd name="connsiteY1" fmla="*/ 11910 h 3028964"/>
                <a:gd name="connsiteX2" fmla="*/ 1155617 w 1492569"/>
                <a:gd name="connsiteY2" fmla="*/ 18400 h 3028964"/>
                <a:gd name="connsiteX3" fmla="*/ 1283615 w 1492569"/>
                <a:gd name="connsiteY3" fmla="*/ 27774 h 3028964"/>
                <a:gd name="connsiteX4" fmla="*/ 1380966 w 1492569"/>
                <a:gd name="connsiteY4" fmla="*/ 36428 h 3028964"/>
                <a:gd name="connsiteX5" fmla="*/ 1427118 w 1492569"/>
                <a:gd name="connsiteY5" fmla="*/ 47245 h 3028964"/>
                <a:gd name="connsiteX6" fmla="*/ 1487691 w 1492569"/>
                <a:gd name="connsiteY6" fmla="*/ 130894 h 3028964"/>
                <a:gd name="connsiteX7" fmla="*/ 1488004 w 1492569"/>
                <a:gd name="connsiteY7" fmla="*/ 618369 h 3028964"/>
                <a:gd name="connsiteX8" fmla="*/ 1480527 w 1492569"/>
                <a:gd name="connsiteY8" fmla="*/ 692285 h 3028964"/>
                <a:gd name="connsiteX9" fmla="*/ 1410867 w 1492569"/>
                <a:gd name="connsiteY9" fmla="*/ 761224 h 3028964"/>
                <a:gd name="connsiteX10" fmla="*/ 1339643 w 1492569"/>
                <a:gd name="connsiteY10" fmla="*/ 921246 h 3028964"/>
                <a:gd name="connsiteX11" fmla="*/ 1340552 w 1492569"/>
                <a:gd name="connsiteY11" fmla="*/ 3028964 h 3028964"/>
                <a:gd name="connsiteX12" fmla="*/ 155773 w 1492569"/>
                <a:gd name="connsiteY12" fmla="*/ 3028964 h 3028964"/>
                <a:gd name="connsiteX13" fmla="*/ 155773 w 1492569"/>
                <a:gd name="connsiteY13" fmla="*/ 945132 h 3028964"/>
                <a:gd name="connsiteX14" fmla="*/ 107833 w 1492569"/>
                <a:gd name="connsiteY14" fmla="*/ 783144 h 3028964"/>
                <a:gd name="connsiteX15" fmla="*/ 28871 w 1492569"/>
                <a:gd name="connsiteY15" fmla="*/ 700216 h 3028964"/>
                <a:gd name="connsiteX16" fmla="*/ 1469 w 1492569"/>
                <a:gd name="connsiteY16" fmla="*/ 646853 h 3028964"/>
                <a:gd name="connsiteX17" fmla="*/ 4353 w 1492569"/>
                <a:gd name="connsiteY17" fmla="*/ 145317 h 3028964"/>
                <a:gd name="connsiteX18" fmla="*/ 9761 w 1492569"/>
                <a:gd name="connsiteY18" fmla="*/ 98444 h 3028964"/>
                <a:gd name="connsiteX19" fmla="*/ 58437 w 1492569"/>
                <a:gd name="connsiteY19" fmla="*/ 50129 h 3028964"/>
                <a:gd name="connsiteX20" fmla="*/ 138841 w 1492569"/>
                <a:gd name="connsiteY20" fmla="*/ 30298 h 3028964"/>
                <a:gd name="connsiteX21" fmla="*/ 328495 w 1492569"/>
                <a:gd name="connsiteY21" fmla="*/ 16237 h 3028964"/>
                <a:gd name="connsiteX22" fmla="*/ 509857 w 1492569"/>
                <a:gd name="connsiteY22" fmla="*/ 8304 h 3028964"/>
                <a:gd name="connsiteX23" fmla="*/ 662734 w 1492569"/>
                <a:gd name="connsiteY23" fmla="*/ 2175 h 3028964"/>
                <a:gd name="connsiteX24" fmla="*/ 814889 w 1492569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509857 w 1489767"/>
                <a:gd name="connsiteY22" fmla="*/ 8304 h 3028964"/>
                <a:gd name="connsiteX23" fmla="*/ 662734 w 1489767"/>
                <a:gd name="connsiteY23" fmla="*/ 2175 h 3028964"/>
                <a:gd name="connsiteX24" fmla="*/ 814889 w 1489767"/>
                <a:gd name="connsiteY24" fmla="*/ 1093 h 3028964"/>
                <a:gd name="connsiteX0" fmla="*/ 814889 w 1489767"/>
                <a:gd name="connsiteY0" fmla="*/ 1093 h 3028964"/>
                <a:gd name="connsiteX1" fmla="*/ 1046368 w 1489767"/>
                <a:gd name="connsiteY1" fmla="*/ 11910 h 3028964"/>
                <a:gd name="connsiteX2" fmla="*/ 1155617 w 1489767"/>
                <a:gd name="connsiteY2" fmla="*/ 18400 h 3028964"/>
                <a:gd name="connsiteX3" fmla="*/ 1283615 w 1489767"/>
                <a:gd name="connsiteY3" fmla="*/ 27774 h 3028964"/>
                <a:gd name="connsiteX4" fmla="*/ 1380966 w 1489767"/>
                <a:gd name="connsiteY4" fmla="*/ 36428 h 3028964"/>
                <a:gd name="connsiteX5" fmla="*/ 1427118 w 1489767"/>
                <a:gd name="connsiteY5" fmla="*/ 47245 h 3028964"/>
                <a:gd name="connsiteX6" fmla="*/ 1487691 w 1489767"/>
                <a:gd name="connsiteY6" fmla="*/ 130894 h 3028964"/>
                <a:gd name="connsiteX7" fmla="*/ 1488004 w 1489767"/>
                <a:gd name="connsiteY7" fmla="*/ 618369 h 3028964"/>
                <a:gd name="connsiteX8" fmla="*/ 1480527 w 1489767"/>
                <a:gd name="connsiteY8" fmla="*/ 692285 h 3028964"/>
                <a:gd name="connsiteX9" fmla="*/ 1410867 w 1489767"/>
                <a:gd name="connsiteY9" fmla="*/ 761224 h 3028964"/>
                <a:gd name="connsiteX10" fmla="*/ 1339643 w 1489767"/>
                <a:gd name="connsiteY10" fmla="*/ 921246 h 3028964"/>
                <a:gd name="connsiteX11" fmla="*/ 1340552 w 1489767"/>
                <a:gd name="connsiteY11" fmla="*/ 3028964 h 3028964"/>
                <a:gd name="connsiteX12" fmla="*/ 155773 w 1489767"/>
                <a:gd name="connsiteY12" fmla="*/ 3028964 h 3028964"/>
                <a:gd name="connsiteX13" fmla="*/ 155773 w 1489767"/>
                <a:gd name="connsiteY13" fmla="*/ 945132 h 3028964"/>
                <a:gd name="connsiteX14" fmla="*/ 107833 w 1489767"/>
                <a:gd name="connsiteY14" fmla="*/ 783144 h 3028964"/>
                <a:gd name="connsiteX15" fmla="*/ 28871 w 1489767"/>
                <a:gd name="connsiteY15" fmla="*/ 700216 h 3028964"/>
                <a:gd name="connsiteX16" fmla="*/ 1469 w 1489767"/>
                <a:gd name="connsiteY16" fmla="*/ 646853 h 3028964"/>
                <a:gd name="connsiteX17" fmla="*/ 4353 w 1489767"/>
                <a:gd name="connsiteY17" fmla="*/ 145317 h 3028964"/>
                <a:gd name="connsiteX18" fmla="*/ 9761 w 1489767"/>
                <a:gd name="connsiteY18" fmla="*/ 98444 h 3028964"/>
                <a:gd name="connsiteX19" fmla="*/ 58437 w 1489767"/>
                <a:gd name="connsiteY19" fmla="*/ 50129 h 3028964"/>
                <a:gd name="connsiteX20" fmla="*/ 138841 w 1489767"/>
                <a:gd name="connsiteY20" fmla="*/ 30298 h 3028964"/>
                <a:gd name="connsiteX21" fmla="*/ 328495 w 1489767"/>
                <a:gd name="connsiteY21" fmla="*/ 16237 h 3028964"/>
                <a:gd name="connsiteX22" fmla="*/ 662734 w 1489767"/>
                <a:gd name="connsiteY22" fmla="*/ 2175 h 3028964"/>
                <a:gd name="connsiteX23" fmla="*/ 814889 w 1489767"/>
                <a:gd name="connsiteY23" fmla="*/ 1093 h 3028964"/>
                <a:gd name="connsiteX0" fmla="*/ 814889 w 1489767"/>
                <a:gd name="connsiteY0" fmla="*/ 0 h 3027871"/>
                <a:gd name="connsiteX1" fmla="*/ 1046368 w 1489767"/>
                <a:gd name="connsiteY1" fmla="*/ 10817 h 3027871"/>
                <a:gd name="connsiteX2" fmla="*/ 1155617 w 1489767"/>
                <a:gd name="connsiteY2" fmla="*/ 17307 h 3027871"/>
                <a:gd name="connsiteX3" fmla="*/ 1283615 w 1489767"/>
                <a:gd name="connsiteY3" fmla="*/ 26681 h 3027871"/>
                <a:gd name="connsiteX4" fmla="*/ 1380966 w 1489767"/>
                <a:gd name="connsiteY4" fmla="*/ 35335 h 3027871"/>
                <a:gd name="connsiteX5" fmla="*/ 1427118 w 1489767"/>
                <a:gd name="connsiteY5" fmla="*/ 46152 h 3027871"/>
                <a:gd name="connsiteX6" fmla="*/ 1487691 w 1489767"/>
                <a:gd name="connsiteY6" fmla="*/ 129801 h 3027871"/>
                <a:gd name="connsiteX7" fmla="*/ 1488004 w 1489767"/>
                <a:gd name="connsiteY7" fmla="*/ 617276 h 3027871"/>
                <a:gd name="connsiteX8" fmla="*/ 1480527 w 1489767"/>
                <a:gd name="connsiteY8" fmla="*/ 691192 h 3027871"/>
                <a:gd name="connsiteX9" fmla="*/ 1410867 w 1489767"/>
                <a:gd name="connsiteY9" fmla="*/ 760131 h 3027871"/>
                <a:gd name="connsiteX10" fmla="*/ 1339643 w 1489767"/>
                <a:gd name="connsiteY10" fmla="*/ 920153 h 3027871"/>
                <a:gd name="connsiteX11" fmla="*/ 1340552 w 1489767"/>
                <a:gd name="connsiteY11" fmla="*/ 3027871 h 3027871"/>
                <a:gd name="connsiteX12" fmla="*/ 155773 w 1489767"/>
                <a:gd name="connsiteY12" fmla="*/ 3027871 h 3027871"/>
                <a:gd name="connsiteX13" fmla="*/ 155773 w 1489767"/>
                <a:gd name="connsiteY13" fmla="*/ 944039 h 3027871"/>
                <a:gd name="connsiteX14" fmla="*/ 107833 w 1489767"/>
                <a:gd name="connsiteY14" fmla="*/ 782051 h 3027871"/>
                <a:gd name="connsiteX15" fmla="*/ 28871 w 1489767"/>
                <a:gd name="connsiteY15" fmla="*/ 699123 h 3027871"/>
                <a:gd name="connsiteX16" fmla="*/ 1469 w 1489767"/>
                <a:gd name="connsiteY16" fmla="*/ 645760 h 3027871"/>
                <a:gd name="connsiteX17" fmla="*/ 4353 w 1489767"/>
                <a:gd name="connsiteY17" fmla="*/ 144224 h 3027871"/>
                <a:gd name="connsiteX18" fmla="*/ 9761 w 1489767"/>
                <a:gd name="connsiteY18" fmla="*/ 97351 h 3027871"/>
                <a:gd name="connsiteX19" fmla="*/ 58437 w 1489767"/>
                <a:gd name="connsiteY19" fmla="*/ 49036 h 3027871"/>
                <a:gd name="connsiteX20" fmla="*/ 138841 w 1489767"/>
                <a:gd name="connsiteY20" fmla="*/ 29205 h 3027871"/>
                <a:gd name="connsiteX21" fmla="*/ 328495 w 1489767"/>
                <a:gd name="connsiteY21" fmla="*/ 15144 h 3027871"/>
                <a:gd name="connsiteX22" fmla="*/ 814889 w 1489767"/>
                <a:gd name="connsiteY22" fmla="*/ 0 h 3027871"/>
                <a:gd name="connsiteX0" fmla="*/ 328495 w 1489767"/>
                <a:gd name="connsiteY0" fmla="*/ 4327 h 3017054"/>
                <a:gd name="connsiteX1" fmla="*/ 1046368 w 1489767"/>
                <a:gd name="connsiteY1" fmla="*/ 0 h 3017054"/>
                <a:gd name="connsiteX2" fmla="*/ 1155617 w 1489767"/>
                <a:gd name="connsiteY2" fmla="*/ 6490 h 3017054"/>
                <a:gd name="connsiteX3" fmla="*/ 1283615 w 1489767"/>
                <a:gd name="connsiteY3" fmla="*/ 15864 h 3017054"/>
                <a:gd name="connsiteX4" fmla="*/ 1380966 w 1489767"/>
                <a:gd name="connsiteY4" fmla="*/ 24518 h 3017054"/>
                <a:gd name="connsiteX5" fmla="*/ 1427118 w 1489767"/>
                <a:gd name="connsiteY5" fmla="*/ 35335 h 3017054"/>
                <a:gd name="connsiteX6" fmla="*/ 1487691 w 1489767"/>
                <a:gd name="connsiteY6" fmla="*/ 118984 h 3017054"/>
                <a:gd name="connsiteX7" fmla="*/ 1488004 w 1489767"/>
                <a:gd name="connsiteY7" fmla="*/ 606459 h 3017054"/>
                <a:gd name="connsiteX8" fmla="*/ 1480527 w 1489767"/>
                <a:gd name="connsiteY8" fmla="*/ 680375 h 3017054"/>
                <a:gd name="connsiteX9" fmla="*/ 1410867 w 1489767"/>
                <a:gd name="connsiteY9" fmla="*/ 749314 h 3017054"/>
                <a:gd name="connsiteX10" fmla="*/ 1339643 w 1489767"/>
                <a:gd name="connsiteY10" fmla="*/ 909336 h 3017054"/>
                <a:gd name="connsiteX11" fmla="*/ 1340552 w 1489767"/>
                <a:gd name="connsiteY11" fmla="*/ 3017054 h 3017054"/>
                <a:gd name="connsiteX12" fmla="*/ 155773 w 1489767"/>
                <a:gd name="connsiteY12" fmla="*/ 3017054 h 3017054"/>
                <a:gd name="connsiteX13" fmla="*/ 155773 w 1489767"/>
                <a:gd name="connsiteY13" fmla="*/ 933222 h 3017054"/>
                <a:gd name="connsiteX14" fmla="*/ 107833 w 1489767"/>
                <a:gd name="connsiteY14" fmla="*/ 771234 h 3017054"/>
                <a:gd name="connsiteX15" fmla="*/ 28871 w 1489767"/>
                <a:gd name="connsiteY15" fmla="*/ 688306 h 3017054"/>
                <a:gd name="connsiteX16" fmla="*/ 1469 w 1489767"/>
                <a:gd name="connsiteY16" fmla="*/ 634943 h 3017054"/>
                <a:gd name="connsiteX17" fmla="*/ 4353 w 1489767"/>
                <a:gd name="connsiteY17" fmla="*/ 133407 h 3017054"/>
                <a:gd name="connsiteX18" fmla="*/ 9761 w 1489767"/>
                <a:gd name="connsiteY18" fmla="*/ 86534 h 3017054"/>
                <a:gd name="connsiteX19" fmla="*/ 58437 w 1489767"/>
                <a:gd name="connsiteY19" fmla="*/ 38219 h 3017054"/>
                <a:gd name="connsiteX20" fmla="*/ 138841 w 1489767"/>
                <a:gd name="connsiteY20" fmla="*/ 18388 h 3017054"/>
                <a:gd name="connsiteX21" fmla="*/ 328495 w 1489767"/>
                <a:gd name="connsiteY21" fmla="*/ 4327 h 3017054"/>
                <a:gd name="connsiteX0" fmla="*/ 328495 w 1489767"/>
                <a:gd name="connsiteY0" fmla="*/ 0 h 3012727"/>
                <a:gd name="connsiteX1" fmla="*/ 1155617 w 1489767"/>
                <a:gd name="connsiteY1" fmla="*/ 2163 h 3012727"/>
                <a:gd name="connsiteX2" fmla="*/ 1283615 w 1489767"/>
                <a:gd name="connsiteY2" fmla="*/ 11537 h 3012727"/>
                <a:gd name="connsiteX3" fmla="*/ 1380966 w 1489767"/>
                <a:gd name="connsiteY3" fmla="*/ 20191 h 3012727"/>
                <a:gd name="connsiteX4" fmla="*/ 1427118 w 1489767"/>
                <a:gd name="connsiteY4" fmla="*/ 31008 h 3012727"/>
                <a:gd name="connsiteX5" fmla="*/ 1487691 w 1489767"/>
                <a:gd name="connsiteY5" fmla="*/ 114657 h 3012727"/>
                <a:gd name="connsiteX6" fmla="*/ 1488004 w 1489767"/>
                <a:gd name="connsiteY6" fmla="*/ 602132 h 3012727"/>
                <a:gd name="connsiteX7" fmla="*/ 1480527 w 1489767"/>
                <a:gd name="connsiteY7" fmla="*/ 676048 h 3012727"/>
                <a:gd name="connsiteX8" fmla="*/ 1410867 w 1489767"/>
                <a:gd name="connsiteY8" fmla="*/ 744987 h 3012727"/>
                <a:gd name="connsiteX9" fmla="*/ 1339643 w 1489767"/>
                <a:gd name="connsiteY9" fmla="*/ 905009 h 3012727"/>
                <a:gd name="connsiteX10" fmla="*/ 1340552 w 1489767"/>
                <a:gd name="connsiteY10" fmla="*/ 3012727 h 3012727"/>
                <a:gd name="connsiteX11" fmla="*/ 155773 w 1489767"/>
                <a:gd name="connsiteY11" fmla="*/ 3012727 h 3012727"/>
                <a:gd name="connsiteX12" fmla="*/ 155773 w 1489767"/>
                <a:gd name="connsiteY12" fmla="*/ 928895 h 3012727"/>
                <a:gd name="connsiteX13" fmla="*/ 107833 w 1489767"/>
                <a:gd name="connsiteY13" fmla="*/ 766907 h 3012727"/>
                <a:gd name="connsiteX14" fmla="*/ 28871 w 1489767"/>
                <a:gd name="connsiteY14" fmla="*/ 683979 h 3012727"/>
                <a:gd name="connsiteX15" fmla="*/ 1469 w 1489767"/>
                <a:gd name="connsiteY15" fmla="*/ 630616 h 3012727"/>
                <a:gd name="connsiteX16" fmla="*/ 4353 w 1489767"/>
                <a:gd name="connsiteY16" fmla="*/ 129080 h 3012727"/>
                <a:gd name="connsiteX17" fmla="*/ 9761 w 1489767"/>
                <a:gd name="connsiteY17" fmla="*/ 82207 h 3012727"/>
                <a:gd name="connsiteX18" fmla="*/ 58437 w 1489767"/>
                <a:gd name="connsiteY18" fmla="*/ 33892 h 3012727"/>
                <a:gd name="connsiteX19" fmla="*/ 138841 w 1489767"/>
                <a:gd name="connsiteY19" fmla="*/ 14061 h 3012727"/>
                <a:gd name="connsiteX20" fmla="*/ 328495 w 1489767"/>
                <a:gd name="connsiteY20" fmla="*/ 0 h 3012727"/>
                <a:gd name="connsiteX0" fmla="*/ 328495 w 1489767"/>
                <a:gd name="connsiteY0" fmla="*/ 0 h 3012727"/>
                <a:gd name="connsiteX1" fmla="*/ 1283615 w 1489767"/>
                <a:gd name="connsiteY1" fmla="*/ 11537 h 3012727"/>
                <a:gd name="connsiteX2" fmla="*/ 1380966 w 1489767"/>
                <a:gd name="connsiteY2" fmla="*/ 20191 h 3012727"/>
                <a:gd name="connsiteX3" fmla="*/ 1427118 w 1489767"/>
                <a:gd name="connsiteY3" fmla="*/ 31008 h 3012727"/>
                <a:gd name="connsiteX4" fmla="*/ 1487691 w 1489767"/>
                <a:gd name="connsiteY4" fmla="*/ 114657 h 3012727"/>
                <a:gd name="connsiteX5" fmla="*/ 1488004 w 1489767"/>
                <a:gd name="connsiteY5" fmla="*/ 602132 h 3012727"/>
                <a:gd name="connsiteX6" fmla="*/ 1480527 w 1489767"/>
                <a:gd name="connsiteY6" fmla="*/ 676048 h 3012727"/>
                <a:gd name="connsiteX7" fmla="*/ 1410867 w 1489767"/>
                <a:gd name="connsiteY7" fmla="*/ 744987 h 3012727"/>
                <a:gd name="connsiteX8" fmla="*/ 1339643 w 1489767"/>
                <a:gd name="connsiteY8" fmla="*/ 905009 h 3012727"/>
                <a:gd name="connsiteX9" fmla="*/ 1340552 w 1489767"/>
                <a:gd name="connsiteY9" fmla="*/ 3012727 h 3012727"/>
                <a:gd name="connsiteX10" fmla="*/ 155773 w 1489767"/>
                <a:gd name="connsiteY10" fmla="*/ 3012727 h 3012727"/>
                <a:gd name="connsiteX11" fmla="*/ 155773 w 1489767"/>
                <a:gd name="connsiteY11" fmla="*/ 928895 h 3012727"/>
                <a:gd name="connsiteX12" fmla="*/ 107833 w 1489767"/>
                <a:gd name="connsiteY12" fmla="*/ 766907 h 3012727"/>
                <a:gd name="connsiteX13" fmla="*/ 28871 w 1489767"/>
                <a:gd name="connsiteY13" fmla="*/ 683979 h 3012727"/>
                <a:gd name="connsiteX14" fmla="*/ 1469 w 1489767"/>
                <a:gd name="connsiteY14" fmla="*/ 630616 h 3012727"/>
                <a:gd name="connsiteX15" fmla="*/ 4353 w 1489767"/>
                <a:gd name="connsiteY15" fmla="*/ 129080 h 3012727"/>
                <a:gd name="connsiteX16" fmla="*/ 9761 w 1489767"/>
                <a:gd name="connsiteY16" fmla="*/ 82207 h 3012727"/>
                <a:gd name="connsiteX17" fmla="*/ 58437 w 1489767"/>
                <a:gd name="connsiteY17" fmla="*/ 33892 h 3012727"/>
                <a:gd name="connsiteX18" fmla="*/ 138841 w 1489767"/>
                <a:gd name="connsiteY18" fmla="*/ 14061 h 3012727"/>
                <a:gd name="connsiteX19" fmla="*/ 328495 w 1489767"/>
                <a:gd name="connsiteY19" fmla="*/ 0 h 3012727"/>
                <a:gd name="connsiteX0" fmla="*/ 138841 w 1489767"/>
                <a:gd name="connsiteY0" fmla="*/ 3158 h 3001824"/>
                <a:gd name="connsiteX1" fmla="*/ 1283615 w 1489767"/>
                <a:gd name="connsiteY1" fmla="*/ 634 h 3001824"/>
                <a:gd name="connsiteX2" fmla="*/ 1380966 w 1489767"/>
                <a:gd name="connsiteY2" fmla="*/ 9288 h 3001824"/>
                <a:gd name="connsiteX3" fmla="*/ 1427118 w 1489767"/>
                <a:gd name="connsiteY3" fmla="*/ 20105 h 3001824"/>
                <a:gd name="connsiteX4" fmla="*/ 1487691 w 1489767"/>
                <a:gd name="connsiteY4" fmla="*/ 103754 h 3001824"/>
                <a:gd name="connsiteX5" fmla="*/ 1488004 w 1489767"/>
                <a:gd name="connsiteY5" fmla="*/ 591229 h 3001824"/>
                <a:gd name="connsiteX6" fmla="*/ 1480527 w 1489767"/>
                <a:gd name="connsiteY6" fmla="*/ 665145 h 3001824"/>
                <a:gd name="connsiteX7" fmla="*/ 1410867 w 1489767"/>
                <a:gd name="connsiteY7" fmla="*/ 734084 h 3001824"/>
                <a:gd name="connsiteX8" fmla="*/ 1339643 w 1489767"/>
                <a:gd name="connsiteY8" fmla="*/ 894106 h 3001824"/>
                <a:gd name="connsiteX9" fmla="*/ 1340552 w 1489767"/>
                <a:gd name="connsiteY9" fmla="*/ 3001824 h 3001824"/>
                <a:gd name="connsiteX10" fmla="*/ 155773 w 1489767"/>
                <a:gd name="connsiteY10" fmla="*/ 3001824 h 3001824"/>
                <a:gd name="connsiteX11" fmla="*/ 155773 w 1489767"/>
                <a:gd name="connsiteY11" fmla="*/ 917992 h 3001824"/>
                <a:gd name="connsiteX12" fmla="*/ 107833 w 1489767"/>
                <a:gd name="connsiteY12" fmla="*/ 756004 h 3001824"/>
                <a:gd name="connsiteX13" fmla="*/ 28871 w 1489767"/>
                <a:gd name="connsiteY13" fmla="*/ 673076 h 3001824"/>
                <a:gd name="connsiteX14" fmla="*/ 1469 w 1489767"/>
                <a:gd name="connsiteY14" fmla="*/ 619713 h 3001824"/>
                <a:gd name="connsiteX15" fmla="*/ 4353 w 1489767"/>
                <a:gd name="connsiteY15" fmla="*/ 118177 h 3001824"/>
                <a:gd name="connsiteX16" fmla="*/ 9761 w 1489767"/>
                <a:gd name="connsiteY16" fmla="*/ 71304 h 3001824"/>
                <a:gd name="connsiteX17" fmla="*/ 58437 w 1489767"/>
                <a:gd name="connsiteY17" fmla="*/ 22989 h 3001824"/>
                <a:gd name="connsiteX18" fmla="*/ 138841 w 1489767"/>
                <a:gd name="connsiteY18" fmla="*/ 3158 h 3001824"/>
                <a:gd name="connsiteX0" fmla="*/ 138841 w 1489767"/>
                <a:gd name="connsiteY0" fmla="*/ 9839 h 3008505"/>
                <a:gd name="connsiteX1" fmla="*/ 1283615 w 1489767"/>
                <a:gd name="connsiteY1" fmla="*/ 7315 h 3008505"/>
                <a:gd name="connsiteX2" fmla="*/ 1380966 w 1489767"/>
                <a:gd name="connsiteY2" fmla="*/ 15969 h 3008505"/>
                <a:gd name="connsiteX3" fmla="*/ 1427118 w 1489767"/>
                <a:gd name="connsiteY3" fmla="*/ 26786 h 3008505"/>
                <a:gd name="connsiteX4" fmla="*/ 1487691 w 1489767"/>
                <a:gd name="connsiteY4" fmla="*/ 110435 h 3008505"/>
                <a:gd name="connsiteX5" fmla="*/ 1488004 w 1489767"/>
                <a:gd name="connsiteY5" fmla="*/ 597910 h 3008505"/>
                <a:gd name="connsiteX6" fmla="*/ 1480527 w 1489767"/>
                <a:gd name="connsiteY6" fmla="*/ 671826 h 3008505"/>
                <a:gd name="connsiteX7" fmla="*/ 1410867 w 1489767"/>
                <a:gd name="connsiteY7" fmla="*/ 740765 h 3008505"/>
                <a:gd name="connsiteX8" fmla="*/ 1339643 w 1489767"/>
                <a:gd name="connsiteY8" fmla="*/ 900787 h 3008505"/>
                <a:gd name="connsiteX9" fmla="*/ 1340552 w 1489767"/>
                <a:gd name="connsiteY9" fmla="*/ 3008505 h 3008505"/>
                <a:gd name="connsiteX10" fmla="*/ 155773 w 1489767"/>
                <a:gd name="connsiteY10" fmla="*/ 3008505 h 3008505"/>
                <a:gd name="connsiteX11" fmla="*/ 155773 w 1489767"/>
                <a:gd name="connsiteY11" fmla="*/ 924673 h 3008505"/>
                <a:gd name="connsiteX12" fmla="*/ 107833 w 1489767"/>
                <a:gd name="connsiteY12" fmla="*/ 762685 h 3008505"/>
                <a:gd name="connsiteX13" fmla="*/ 28871 w 1489767"/>
                <a:gd name="connsiteY13" fmla="*/ 679757 h 3008505"/>
                <a:gd name="connsiteX14" fmla="*/ 1469 w 1489767"/>
                <a:gd name="connsiteY14" fmla="*/ 626394 h 3008505"/>
                <a:gd name="connsiteX15" fmla="*/ 4353 w 1489767"/>
                <a:gd name="connsiteY15" fmla="*/ 124858 h 3008505"/>
                <a:gd name="connsiteX16" fmla="*/ 9761 w 1489767"/>
                <a:gd name="connsiteY16" fmla="*/ 77985 h 3008505"/>
                <a:gd name="connsiteX17" fmla="*/ 58437 w 1489767"/>
                <a:gd name="connsiteY17" fmla="*/ 29670 h 3008505"/>
                <a:gd name="connsiteX18" fmla="*/ 138841 w 1489767"/>
                <a:gd name="connsiteY18" fmla="*/ 9839 h 3008505"/>
                <a:gd name="connsiteX0" fmla="*/ 138841 w 1489767"/>
                <a:gd name="connsiteY0" fmla="*/ 0 h 2998666"/>
                <a:gd name="connsiteX1" fmla="*/ 1380966 w 1489767"/>
                <a:gd name="connsiteY1" fmla="*/ 6130 h 2998666"/>
                <a:gd name="connsiteX2" fmla="*/ 1427118 w 1489767"/>
                <a:gd name="connsiteY2" fmla="*/ 16947 h 2998666"/>
                <a:gd name="connsiteX3" fmla="*/ 1487691 w 1489767"/>
                <a:gd name="connsiteY3" fmla="*/ 100596 h 2998666"/>
                <a:gd name="connsiteX4" fmla="*/ 1488004 w 1489767"/>
                <a:gd name="connsiteY4" fmla="*/ 588071 h 2998666"/>
                <a:gd name="connsiteX5" fmla="*/ 1480527 w 1489767"/>
                <a:gd name="connsiteY5" fmla="*/ 661987 h 2998666"/>
                <a:gd name="connsiteX6" fmla="*/ 1410867 w 1489767"/>
                <a:gd name="connsiteY6" fmla="*/ 730926 h 2998666"/>
                <a:gd name="connsiteX7" fmla="*/ 1339643 w 1489767"/>
                <a:gd name="connsiteY7" fmla="*/ 890948 h 2998666"/>
                <a:gd name="connsiteX8" fmla="*/ 1340552 w 1489767"/>
                <a:gd name="connsiteY8" fmla="*/ 2998666 h 2998666"/>
                <a:gd name="connsiteX9" fmla="*/ 155773 w 1489767"/>
                <a:gd name="connsiteY9" fmla="*/ 2998666 h 2998666"/>
                <a:gd name="connsiteX10" fmla="*/ 155773 w 1489767"/>
                <a:gd name="connsiteY10" fmla="*/ 914834 h 2998666"/>
                <a:gd name="connsiteX11" fmla="*/ 107833 w 1489767"/>
                <a:gd name="connsiteY11" fmla="*/ 752846 h 2998666"/>
                <a:gd name="connsiteX12" fmla="*/ 28871 w 1489767"/>
                <a:gd name="connsiteY12" fmla="*/ 669918 h 2998666"/>
                <a:gd name="connsiteX13" fmla="*/ 1469 w 1489767"/>
                <a:gd name="connsiteY13" fmla="*/ 616555 h 2998666"/>
                <a:gd name="connsiteX14" fmla="*/ 4353 w 1489767"/>
                <a:gd name="connsiteY14" fmla="*/ 115019 h 2998666"/>
                <a:gd name="connsiteX15" fmla="*/ 9761 w 1489767"/>
                <a:gd name="connsiteY15" fmla="*/ 68146 h 2998666"/>
                <a:gd name="connsiteX16" fmla="*/ 58437 w 1489767"/>
                <a:gd name="connsiteY16" fmla="*/ 19831 h 2998666"/>
                <a:gd name="connsiteX17" fmla="*/ 138841 w 1489767"/>
                <a:gd name="connsiteY17" fmla="*/ 0 h 2998666"/>
                <a:gd name="connsiteX0" fmla="*/ 138841 w 1489767"/>
                <a:gd name="connsiteY0" fmla="*/ 1539 h 3000205"/>
                <a:gd name="connsiteX1" fmla="*/ 1377769 w 1489767"/>
                <a:gd name="connsiteY1" fmla="*/ 1275 h 3000205"/>
                <a:gd name="connsiteX2" fmla="*/ 1427118 w 1489767"/>
                <a:gd name="connsiteY2" fmla="*/ 18486 h 3000205"/>
                <a:gd name="connsiteX3" fmla="*/ 1487691 w 1489767"/>
                <a:gd name="connsiteY3" fmla="*/ 102135 h 3000205"/>
                <a:gd name="connsiteX4" fmla="*/ 1488004 w 1489767"/>
                <a:gd name="connsiteY4" fmla="*/ 589610 h 3000205"/>
                <a:gd name="connsiteX5" fmla="*/ 1480527 w 1489767"/>
                <a:gd name="connsiteY5" fmla="*/ 663526 h 3000205"/>
                <a:gd name="connsiteX6" fmla="*/ 1410867 w 1489767"/>
                <a:gd name="connsiteY6" fmla="*/ 732465 h 3000205"/>
                <a:gd name="connsiteX7" fmla="*/ 1339643 w 1489767"/>
                <a:gd name="connsiteY7" fmla="*/ 892487 h 3000205"/>
                <a:gd name="connsiteX8" fmla="*/ 1340552 w 1489767"/>
                <a:gd name="connsiteY8" fmla="*/ 3000205 h 3000205"/>
                <a:gd name="connsiteX9" fmla="*/ 155773 w 1489767"/>
                <a:gd name="connsiteY9" fmla="*/ 3000205 h 3000205"/>
                <a:gd name="connsiteX10" fmla="*/ 155773 w 1489767"/>
                <a:gd name="connsiteY10" fmla="*/ 916373 h 3000205"/>
                <a:gd name="connsiteX11" fmla="*/ 107833 w 1489767"/>
                <a:gd name="connsiteY11" fmla="*/ 754385 h 3000205"/>
                <a:gd name="connsiteX12" fmla="*/ 28871 w 1489767"/>
                <a:gd name="connsiteY12" fmla="*/ 671457 h 3000205"/>
                <a:gd name="connsiteX13" fmla="*/ 1469 w 1489767"/>
                <a:gd name="connsiteY13" fmla="*/ 618094 h 3000205"/>
                <a:gd name="connsiteX14" fmla="*/ 4353 w 1489767"/>
                <a:gd name="connsiteY14" fmla="*/ 116558 h 3000205"/>
                <a:gd name="connsiteX15" fmla="*/ 9761 w 1489767"/>
                <a:gd name="connsiteY15" fmla="*/ 69685 h 3000205"/>
                <a:gd name="connsiteX16" fmla="*/ 58437 w 1489767"/>
                <a:gd name="connsiteY16" fmla="*/ 21370 h 3000205"/>
                <a:gd name="connsiteX17" fmla="*/ 138841 w 1489767"/>
                <a:gd name="connsiteY17" fmla="*/ 1539 h 3000205"/>
                <a:gd name="connsiteX0" fmla="*/ 138841 w 1489767"/>
                <a:gd name="connsiteY0" fmla="*/ 13261 h 3011927"/>
                <a:gd name="connsiteX1" fmla="*/ 1377769 w 1489767"/>
                <a:gd name="connsiteY1" fmla="*/ 12997 h 3011927"/>
                <a:gd name="connsiteX2" fmla="*/ 1427118 w 1489767"/>
                <a:gd name="connsiteY2" fmla="*/ 30208 h 3011927"/>
                <a:gd name="connsiteX3" fmla="*/ 1487691 w 1489767"/>
                <a:gd name="connsiteY3" fmla="*/ 113857 h 3011927"/>
                <a:gd name="connsiteX4" fmla="*/ 1488004 w 1489767"/>
                <a:gd name="connsiteY4" fmla="*/ 601332 h 3011927"/>
                <a:gd name="connsiteX5" fmla="*/ 1480527 w 1489767"/>
                <a:gd name="connsiteY5" fmla="*/ 675248 h 3011927"/>
                <a:gd name="connsiteX6" fmla="*/ 1410867 w 1489767"/>
                <a:gd name="connsiteY6" fmla="*/ 744187 h 3011927"/>
                <a:gd name="connsiteX7" fmla="*/ 1339643 w 1489767"/>
                <a:gd name="connsiteY7" fmla="*/ 904209 h 3011927"/>
                <a:gd name="connsiteX8" fmla="*/ 1340552 w 1489767"/>
                <a:gd name="connsiteY8" fmla="*/ 3011927 h 3011927"/>
                <a:gd name="connsiteX9" fmla="*/ 155773 w 1489767"/>
                <a:gd name="connsiteY9" fmla="*/ 3011927 h 3011927"/>
                <a:gd name="connsiteX10" fmla="*/ 155773 w 1489767"/>
                <a:gd name="connsiteY10" fmla="*/ 928095 h 3011927"/>
                <a:gd name="connsiteX11" fmla="*/ 107833 w 1489767"/>
                <a:gd name="connsiteY11" fmla="*/ 766107 h 3011927"/>
                <a:gd name="connsiteX12" fmla="*/ 28871 w 1489767"/>
                <a:gd name="connsiteY12" fmla="*/ 683179 h 3011927"/>
                <a:gd name="connsiteX13" fmla="*/ 1469 w 1489767"/>
                <a:gd name="connsiteY13" fmla="*/ 629816 h 3011927"/>
                <a:gd name="connsiteX14" fmla="*/ 4353 w 1489767"/>
                <a:gd name="connsiteY14" fmla="*/ 128280 h 3011927"/>
                <a:gd name="connsiteX15" fmla="*/ 9761 w 1489767"/>
                <a:gd name="connsiteY15" fmla="*/ 81407 h 3011927"/>
                <a:gd name="connsiteX16" fmla="*/ 58437 w 1489767"/>
                <a:gd name="connsiteY16" fmla="*/ 33092 h 3011927"/>
                <a:gd name="connsiteX17" fmla="*/ 138841 w 1489767"/>
                <a:gd name="connsiteY17" fmla="*/ 13261 h 3011927"/>
                <a:gd name="connsiteX0" fmla="*/ 138841 w 1489767"/>
                <a:gd name="connsiteY0" fmla="*/ 12637 h 3011303"/>
                <a:gd name="connsiteX1" fmla="*/ 1377769 w 1489767"/>
                <a:gd name="connsiteY1" fmla="*/ 12373 h 3011303"/>
                <a:gd name="connsiteX2" fmla="*/ 1427118 w 1489767"/>
                <a:gd name="connsiteY2" fmla="*/ 29584 h 3011303"/>
                <a:gd name="connsiteX3" fmla="*/ 1487691 w 1489767"/>
                <a:gd name="connsiteY3" fmla="*/ 113233 h 3011303"/>
                <a:gd name="connsiteX4" fmla="*/ 1488004 w 1489767"/>
                <a:gd name="connsiteY4" fmla="*/ 600708 h 3011303"/>
                <a:gd name="connsiteX5" fmla="*/ 1480527 w 1489767"/>
                <a:gd name="connsiteY5" fmla="*/ 674624 h 3011303"/>
                <a:gd name="connsiteX6" fmla="*/ 1410867 w 1489767"/>
                <a:gd name="connsiteY6" fmla="*/ 743563 h 3011303"/>
                <a:gd name="connsiteX7" fmla="*/ 1339643 w 1489767"/>
                <a:gd name="connsiteY7" fmla="*/ 903585 h 3011303"/>
                <a:gd name="connsiteX8" fmla="*/ 1340552 w 1489767"/>
                <a:gd name="connsiteY8" fmla="*/ 3011303 h 3011303"/>
                <a:gd name="connsiteX9" fmla="*/ 155773 w 1489767"/>
                <a:gd name="connsiteY9" fmla="*/ 3011303 h 3011303"/>
                <a:gd name="connsiteX10" fmla="*/ 155773 w 1489767"/>
                <a:gd name="connsiteY10" fmla="*/ 927471 h 3011303"/>
                <a:gd name="connsiteX11" fmla="*/ 107833 w 1489767"/>
                <a:gd name="connsiteY11" fmla="*/ 765483 h 3011303"/>
                <a:gd name="connsiteX12" fmla="*/ 28871 w 1489767"/>
                <a:gd name="connsiteY12" fmla="*/ 682555 h 3011303"/>
                <a:gd name="connsiteX13" fmla="*/ 1469 w 1489767"/>
                <a:gd name="connsiteY13" fmla="*/ 629192 h 3011303"/>
                <a:gd name="connsiteX14" fmla="*/ 4353 w 1489767"/>
                <a:gd name="connsiteY14" fmla="*/ 127656 h 3011303"/>
                <a:gd name="connsiteX15" fmla="*/ 9761 w 1489767"/>
                <a:gd name="connsiteY15" fmla="*/ 80783 h 3011303"/>
                <a:gd name="connsiteX16" fmla="*/ 58437 w 1489767"/>
                <a:gd name="connsiteY16" fmla="*/ 32468 h 3011303"/>
                <a:gd name="connsiteX17" fmla="*/ 138841 w 1489767"/>
                <a:gd name="connsiteY17" fmla="*/ 12637 h 3011303"/>
                <a:gd name="connsiteX0" fmla="*/ 138841 w 1489767"/>
                <a:gd name="connsiteY0" fmla="*/ 15074 h 3013740"/>
                <a:gd name="connsiteX1" fmla="*/ 1377769 w 1489767"/>
                <a:gd name="connsiteY1" fmla="*/ 14810 h 3013740"/>
                <a:gd name="connsiteX2" fmla="*/ 1427118 w 1489767"/>
                <a:gd name="connsiteY2" fmla="*/ 32021 h 3013740"/>
                <a:gd name="connsiteX3" fmla="*/ 1487691 w 1489767"/>
                <a:gd name="connsiteY3" fmla="*/ 115670 h 3013740"/>
                <a:gd name="connsiteX4" fmla="*/ 1488004 w 1489767"/>
                <a:gd name="connsiteY4" fmla="*/ 603145 h 3013740"/>
                <a:gd name="connsiteX5" fmla="*/ 1480527 w 1489767"/>
                <a:gd name="connsiteY5" fmla="*/ 677061 h 3013740"/>
                <a:gd name="connsiteX6" fmla="*/ 1410867 w 1489767"/>
                <a:gd name="connsiteY6" fmla="*/ 746000 h 3013740"/>
                <a:gd name="connsiteX7" fmla="*/ 1339643 w 1489767"/>
                <a:gd name="connsiteY7" fmla="*/ 906022 h 3013740"/>
                <a:gd name="connsiteX8" fmla="*/ 1340552 w 1489767"/>
                <a:gd name="connsiteY8" fmla="*/ 3013740 h 3013740"/>
                <a:gd name="connsiteX9" fmla="*/ 155773 w 1489767"/>
                <a:gd name="connsiteY9" fmla="*/ 3013740 h 3013740"/>
                <a:gd name="connsiteX10" fmla="*/ 155773 w 1489767"/>
                <a:gd name="connsiteY10" fmla="*/ 929908 h 3013740"/>
                <a:gd name="connsiteX11" fmla="*/ 107833 w 1489767"/>
                <a:gd name="connsiteY11" fmla="*/ 767920 h 3013740"/>
                <a:gd name="connsiteX12" fmla="*/ 28871 w 1489767"/>
                <a:gd name="connsiteY12" fmla="*/ 684992 h 3013740"/>
                <a:gd name="connsiteX13" fmla="*/ 1469 w 1489767"/>
                <a:gd name="connsiteY13" fmla="*/ 631629 h 3013740"/>
                <a:gd name="connsiteX14" fmla="*/ 4353 w 1489767"/>
                <a:gd name="connsiteY14" fmla="*/ 130093 h 3013740"/>
                <a:gd name="connsiteX15" fmla="*/ 9761 w 1489767"/>
                <a:gd name="connsiteY15" fmla="*/ 83220 h 3013740"/>
                <a:gd name="connsiteX16" fmla="*/ 58437 w 1489767"/>
                <a:gd name="connsiteY16" fmla="*/ 34905 h 3013740"/>
                <a:gd name="connsiteX17" fmla="*/ 138841 w 1489767"/>
                <a:gd name="connsiteY17" fmla="*/ 15074 h 301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9767" h="3013740">
                  <a:moveTo>
                    <a:pt x="138841" y="15074"/>
                  </a:moveTo>
                  <a:cubicBezTo>
                    <a:pt x="381135" y="4825"/>
                    <a:pt x="965721" y="-12853"/>
                    <a:pt x="1377769" y="14810"/>
                  </a:cubicBezTo>
                  <a:cubicBezTo>
                    <a:pt x="1419833" y="17634"/>
                    <a:pt x="1408798" y="15211"/>
                    <a:pt x="1427118" y="32021"/>
                  </a:cubicBezTo>
                  <a:cubicBezTo>
                    <a:pt x="1445438" y="48831"/>
                    <a:pt x="1486249" y="68437"/>
                    <a:pt x="1487691" y="115670"/>
                  </a:cubicBezTo>
                  <a:cubicBezTo>
                    <a:pt x="1491444" y="217251"/>
                    <a:pt x="1489198" y="509580"/>
                    <a:pt x="1488004" y="603145"/>
                  </a:cubicBezTo>
                  <a:cubicBezTo>
                    <a:pt x="1486810" y="696710"/>
                    <a:pt x="1493383" y="653252"/>
                    <a:pt x="1480527" y="677061"/>
                  </a:cubicBezTo>
                  <a:cubicBezTo>
                    <a:pt x="1467671" y="700870"/>
                    <a:pt x="1434348" y="717432"/>
                    <a:pt x="1410867" y="746000"/>
                  </a:cubicBezTo>
                  <a:cubicBezTo>
                    <a:pt x="1382417" y="780614"/>
                    <a:pt x="1345500" y="831395"/>
                    <a:pt x="1339643" y="906022"/>
                  </a:cubicBezTo>
                  <a:lnTo>
                    <a:pt x="1340552" y="3013740"/>
                  </a:lnTo>
                  <a:lnTo>
                    <a:pt x="155773" y="3013740"/>
                  </a:lnTo>
                  <a:lnTo>
                    <a:pt x="155773" y="929908"/>
                  </a:lnTo>
                  <a:cubicBezTo>
                    <a:pt x="152582" y="850335"/>
                    <a:pt x="128983" y="808739"/>
                    <a:pt x="107833" y="767920"/>
                  </a:cubicBezTo>
                  <a:cubicBezTo>
                    <a:pt x="86683" y="727101"/>
                    <a:pt x="46598" y="707707"/>
                    <a:pt x="28871" y="684992"/>
                  </a:cubicBezTo>
                  <a:cubicBezTo>
                    <a:pt x="11144" y="662277"/>
                    <a:pt x="387" y="656869"/>
                    <a:pt x="1469" y="631629"/>
                  </a:cubicBezTo>
                  <a:cubicBezTo>
                    <a:pt x="-2617" y="539146"/>
                    <a:pt x="2971" y="221494"/>
                    <a:pt x="4353" y="130093"/>
                  </a:cubicBezTo>
                  <a:cubicBezTo>
                    <a:pt x="3632" y="114228"/>
                    <a:pt x="5435" y="98724"/>
                    <a:pt x="9761" y="83220"/>
                  </a:cubicBezTo>
                  <a:cubicBezTo>
                    <a:pt x="16973" y="57981"/>
                    <a:pt x="36443" y="44640"/>
                    <a:pt x="58437" y="34905"/>
                  </a:cubicBezTo>
                  <a:cubicBezTo>
                    <a:pt x="84036" y="23367"/>
                    <a:pt x="88403" y="15225"/>
                    <a:pt x="138841" y="150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537DEB3-DF84-4EE0-8B8A-9F3F06AD9632}"/>
                </a:ext>
              </a:extLst>
            </p:cNvPr>
            <p:cNvSpPr/>
            <p:nvPr/>
          </p:nvSpPr>
          <p:spPr>
            <a:xfrm>
              <a:off x="7706009" y="3400808"/>
              <a:ext cx="194702" cy="317291"/>
            </a:xfrm>
            <a:custGeom>
              <a:avLst/>
              <a:gdLst>
                <a:gd name="connsiteX0" fmla="*/ 195423 w 194701"/>
                <a:gd name="connsiteY0" fmla="*/ 1442 h 317291"/>
                <a:gd name="connsiteX1" fmla="*/ 153958 w 194701"/>
                <a:gd name="connsiteY1" fmla="*/ 63819 h 317291"/>
                <a:gd name="connsiteX2" fmla="*/ 127638 w 194701"/>
                <a:gd name="connsiteY2" fmla="*/ 103120 h 317291"/>
                <a:gd name="connsiteX3" fmla="*/ 131964 w 194701"/>
                <a:gd name="connsiteY3" fmla="*/ 111773 h 317291"/>
                <a:gd name="connsiteX4" fmla="*/ 183164 w 194701"/>
                <a:gd name="connsiteY4" fmla="*/ 111773 h 317291"/>
                <a:gd name="connsiteX5" fmla="*/ 190375 w 194701"/>
                <a:gd name="connsiteY5" fmla="*/ 113215 h 317291"/>
                <a:gd name="connsiteX6" fmla="*/ 186769 w 194701"/>
                <a:gd name="connsiteY6" fmla="*/ 119345 h 317291"/>
                <a:gd name="connsiteX7" fmla="*/ 116821 w 194701"/>
                <a:gd name="connsiteY7" fmla="*/ 196865 h 317291"/>
                <a:gd name="connsiteX8" fmla="*/ 7211 w 194701"/>
                <a:gd name="connsiteY8" fmla="*/ 315849 h 317291"/>
                <a:gd name="connsiteX9" fmla="*/ 0 w 194701"/>
                <a:gd name="connsiteY9" fmla="*/ 320537 h 317291"/>
                <a:gd name="connsiteX10" fmla="*/ 13340 w 194701"/>
                <a:gd name="connsiteY10" fmla="*/ 293855 h 317291"/>
                <a:gd name="connsiteX11" fmla="*/ 76078 w 194701"/>
                <a:gd name="connsiteY11" fmla="*/ 171986 h 317291"/>
                <a:gd name="connsiteX12" fmla="*/ 69227 w 194701"/>
                <a:gd name="connsiteY12" fmla="*/ 160809 h 317291"/>
                <a:gd name="connsiteX13" fmla="*/ 35695 w 194701"/>
                <a:gd name="connsiteY13" fmla="*/ 160088 h 317291"/>
                <a:gd name="connsiteX14" fmla="*/ 31008 w 194701"/>
                <a:gd name="connsiteY14" fmla="*/ 151074 h 317291"/>
                <a:gd name="connsiteX15" fmla="*/ 106004 w 194701"/>
                <a:gd name="connsiteY15" fmla="*/ 7572 h 317291"/>
                <a:gd name="connsiteX16" fmla="*/ 115018 w 194701"/>
                <a:gd name="connsiteY16" fmla="*/ 721 h 317291"/>
                <a:gd name="connsiteX17" fmla="*/ 187851 w 194701"/>
                <a:gd name="connsiteY17" fmla="*/ 0 h 317291"/>
                <a:gd name="connsiteX18" fmla="*/ 195423 w 194701"/>
                <a:gd name="connsiteY18" fmla="*/ 1442 h 3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701" h="317291">
                  <a:moveTo>
                    <a:pt x="195423" y="1442"/>
                  </a:moveTo>
                  <a:cubicBezTo>
                    <a:pt x="181361" y="22715"/>
                    <a:pt x="167660" y="43267"/>
                    <a:pt x="153958" y="63819"/>
                  </a:cubicBezTo>
                  <a:cubicBezTo>
                    <a:pt x="145305" y="76799"/>
                    <a:pt x="136652" y="90140"/>
                    <a:pt x="127638" y="103120"/>
                  </a:cubicBezTo>
                  <a:cubicBezTo>
                    <a:pt x="123311" y="109249"/>
                    <a:pt x="124393" y="111773"/>
                    <a:pt x="131964" y="111773"/>
                  </a:cubicBezTo>
                  <a:cubicBezTo>
                    <a:pt x="148911" y="111773"/>
                    <a:pt x="166217" y="111773"/>
                    <a:pt x="183164" y="111773"/>
                  </a:cubicBezTo>
                  <a:cubicBezTo>
                    <a:pt x="185688" y="111773"/>
                    <a:pt x="188933" y="110691"/>
                    <a:pt x="190375" y="113215"/>
                  </a:cubicBezTo>
                  <a:cubicBezTo>
                    <a:pt x="191817" y="116100"/>
                    <a:pt x="188572" y="117542"/>
                    <a:pt x="186769" y="119345"/>
                  </a:cubicBezTo>
                  <a:cubicBezTo>
                    <a:pt x="163333" y="145305"/>
                    <a:pt x="140257" y="171265"/>
                    <a:pt x="116821" y="196865"/>
                  </a:cubicBezTo>
                  <a:cubicBezTo>
                    <a:pt x="80404" y="236526"/>
                    <a:pt x="43988" y="276188"/>
                    <a:pt x="7211" y="315849"/>
                  </a:cubicBezTo>
                  <a:cubicBezTo>
                    <a:pt x="5769" y="317652"/>
                    <a:pt x="4687" y="319815"/>
                    <a:pt x="0" y="320537"/>
                  </a:cubicBezTo>
                  <a:cubicBezTo>
                    <a:pt x="4687" y="310801"/>
                    <a:pt x="9014" y="302509"/>
                    <a:pt x="13340" y="293855"/>
                  </a:cubicBezTo>
                  <a:cubicBezTo>
                    <a:pt x="34253" y="253112"/>
                    <a:pt x="55165" y="212369"/>
                    <a:pt x="76078" y="171986"/>
                  </a:cubicBezTo>
                  <a:cubicBezTo>
                    <a:pt x="81126" y="161891"/>
                    <a:pt x="80404" y="161170"/>
                    <a:pt x="69227" y="160809"/>
                  </a:cubicBezTo>
                  <a:cubicBezTo>
                    <a:pt x="58050" y="160449"/>
                    <a:pt x="46873" y="160449"/>
                    <a:pt x="35695" y="160088"/>
                  </a:cubicBezTo>
                  <a:cubicBezTo>
                    <a:pt x="29926" y="159727"/>
                    <a:pt x="27402" y="157564"/>
                    <a:pt x="31008" y="151074"/>
                  </a:cubicBezTo>
                  <a:cubicBezTo>
                    <a:pt x="56247" y="103480"/>
                    <a:pt x="81126" y="55526"/>
                    <a:pt x="106004" y="7572"/>
                  </a:cubicBezTo>
                  <a:cubicBezTo>
                    <a:pt x="107807" y="3966"/>
                    <a:pt x="110331" y="1082"/>
                    <a:pt x="115018" y="721"/>
                  </a:cubicBezTo>
                  <a:cubicBezTo>
                    <a:pt x="139175" y="361"/>
                    <a:pt x="163693" y="0"/>
                    <a:pt x="187851" y="0"/>
                  </a:cubicBezTo>
                  <a:cubicBezTo>
                    <a:pt x="190375" y="361"/>
                    <a:pt x="192178" y="1082"/>
                    <a:pt x="195423" y="1442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D63F8C-E911-4909-87B0-1293FDFD5EBF}"/>
                </a:ext>
              </a:extLst>
            </p:cNvPr>
            <p:cNvSpPr/>
            <p:nvPr/>
          </p:nvSpPr>
          <p:spPr>
            <a:xfrm>
              <a:off x="7744443" y="3438721"/>
              <a:ext cx="216335" cy="277630"/>
            </a:xfrm>
            <a:custGeom>
              <a:avLst/>
              <a:gdLst>
                <a:gd name="connsiteX0" fmla="*/ 67931 w 216335"/>
                <a:gd name="connsiteY0" fmla="*/ 277937 h 277630"/>
                <a:gd name="connsiteX1" fmla="*/ 4833 w 216335"/>
                <a:gd name="connsiteY1" fmla="*/ 264956 h 277630"/>
                <a:gd name="connsiteX2" fmla="*/ 2670 w 216335"/>
                <a:gd name="connsiteY2" fmla="*/ 255942 h 277630"/>
                <a:gd name="connsiteX3" fmla="*/ 28630 w 216335"/>
                <a:gd name="connsiteY3" fmla="*/ 248371 h 277630"/>
                <a:gd name="connsiteX4" fmla="*/ 191963 w 216335"/>
                <a:gd name="connsiteY4" fmla="*/ 150659 h 277630"/>
                <a:gd name="connsiteX5" fmla="*/ 142206 w 216335"/>
                <a:gd name="connsiteY5" fmla="*/ 24464 h 277630"/>
                <a:gd name="connsiteX6" fmla="*/ 135716 w 216335"/>
                <a:gd name="connsiteY6" fmla="*/ 14729 h 277630"/>
                <a:gd name="connsiteX7" fmla="*/ 145811 w 216335"/>
                <a:gd name="connsiteY7" fmla="*/ 667 h 277630"/>
                <a:gd name="connsiteX8" fmla="*/ 155186 w 216335"/>
                <a:gd name="connsiteY8" fmla="*/ 4273 h 277630"/>
                <a:gd name="connsiteX9" fmla="*/ 216842 w 216335"/>
                <a:gd name="connsiteY9" fmla="*/ 107032 h 277630"/>
                <a:gd name="connsiteX10" fmla="*/ 88843 w 216335"/>
                <a:gd name="connsiteY10" fmla="*/ 276855 h 277630"/>
                <a:gd name="connsiteX11" fmla="*/ 67931 w 216335"/>
                <a:gd name="connsiteY11" fmla="*/ 277937 h 27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35" h="277630">
                  <a:moveTo>
                    <a:pt x="67931" y="277937"/>
                  </a:moveTo>
                  <a:cubicBezTo>
                    <a:pt x="45937" y="278297"/>
                    <a:pt x="24664" y="273970"/>
                    <a:pt x="4833" y="264956"/>
                  </a:cubicBezTo>
                  <a:cubicBezTo>
                    <a:pt x="-575" y="262433"/>
                    <a:pt x="-1657" y="260630"/>
                    <a:pt x="2670" y="255942"/>
                  </a:cubicBezTo>
                  <a:cubicBezTo>
                    <a:pt x="13126" y="244044"/>
                    <a:pt x="13486" y="243683"/>
                    <a:pt x="28630" y="248371"/>
                  </a:cubicBezTo>
                  <a:cubicBezTo>
                    <a:pt x="101823" y="271086"/>
                    <a:pt x="178262" y="226016"/>
                    <a:pt x="191963" y="150659"/>
                  </a:cubicBezTo>
                  <a:cubicBezTo>
                    <a:pt x="200977" y="99460"/>
                    <a:pt x="183670" y="56914"/>
                    <a:pt x="142206" y="24464"/>
                  </a:cubicBezTo>
                  <a:cubicBezTo>
                    <a:pt x="138961" y="21940"/>
                    <a:pt x="133552" y="20137"/>
                    <a:pt x="135716" y="14729"/>
                  </a:cubicBezTo>
                  <a:cubicBezTo>
                    <a:pt x="137879" y="9320"/>
                    <a:pt x="140764" y="3552"/>
                    <a:pt x="145811" y="667"/>
                  </a:cubicBezTo>
                  <a:cubicBezTo>
                    <a:pt x="149417" y="-1496"/>
                    <a:pt x="152662" y="2109"/>
                    <a:pt x="155186" y="4273"/>
                  </a:cubicBezTo>
                  <a:cubicBezTo>
                    <a:pt x="189800" y="30233"/>
                    <a:pt x="210712" y="64125"/>
                    <a:pt x="216842" y="107032"/>
                  </a:cubicBezTo>
                  <a:cubicBezTo>
                    <a:pt x="228019" y="187797"/>
                    <a:pt x="172493" y="263514"/>
                    <a:pt x="88843" y="276855"/>
                  </a:cubicBezTo>
                  <a:cubicBezTo>
                    <a:pt x="81993" y="277576"/>
                    <a:pt x="74781" y="277576"/>
                    <a:pt x="67931" y="277937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15C51E1-9CF4-4C9A-99C5-58FEEAE662CC}"/>
                </a:ext>
              </a:extLst>
            </p:cNvPr>
            <p:cNvSpPr/>
            <p:nvPr/>
          </p:nvSpPr>
          <p:spPr>
            <a:xfrm>
              <a:off x="7660892" y="3415434"/>
              <a:ext cx="133407" cy="263208"/>
            </a:xfrm>
            <a:custGeom>
              <a:avLst/>
              <a:gdLst>
                <a:gd name="connsiteX0" fmla="*/ 46 w 133406"/>
                <a:gd name="connsiteY0" fmla="*/ 150150 h 263207"/>
                <a:gd name="connsiteX1" fmla="*/ 123357 w 133406"/>
                <a:gd name="connsiteY1" fmla="*/ 1239 h 263207"/>
                <a:gd name="connsiteX2" fmla="*/ 134174 w 133406"/>
                <a:gd name="connsiteY2" fmla="*/ 2321 h 263207"/>
                <a:gd name="connsiteX3" fmla="*/ 131290 w 133406"/>
                <a:gd name="connsiteY3" fmla="*/ 12056 h 263207"/>
                <a:gd name="connsiteX4" fmla="*/ 113262 w 133406"/>
                <a:gd name="connsiteY4" fmla="*/ 28281 h 263207"/>
                <a:gd name="connsiteX5" fmla="*/ 58457 w 133406"/>
                <a:gd name="connsiteY5" fmla="*/ 238126 h 263207"/>
                <a:gd name="connsiteX6" fmla="*/ 56294 w 133406"/>
                <a:gd name="connsiteY6" fmla="*/ 263726 h 263207"/>
                <a:gd name="connsiteX7" fmla="*/ 47640 w 133406"/>
                <a:gd name="connsiteY7" fmla="*/ 260481 h 263207"/>
                <a:gd name="connsiteX8" fmla="*/ 46 w 133406"/>
                <a:gd name="connsiteY8" fmla="*/ 150150 h 2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06" h="263207">
                  <a:moveTo>
                    <a:pt x="46" y="150150"/>
                  </a:moveTo>
                  <a:cubicBezTo>
                    <a:pt x="-1756" y="81644"/>
                    <a:pt x="49082" y="15301"/>
                    <a:pt x="123357" y="1239"/>
                  </a:cubicBezTo>
                  <a:cubicBezTo>
                    <a:pt x="126963" y="518"/>
                    <a:pt x="131650" y="-1645"/>
                    <a:pt x="134174" y="2321"/>
                  </a:cubicBezTo>
                  <a:cubicBezTo>
                    <a:pt x="136338" y="5566"/>
                    <a:pt x="132732" y="8811"/>
                    <a:pt x="131290" y="12056"/>
                  </a:cubicBezTo>
                  <a:cubicBezTo>
                    <a:pt x="128045" y="20709"/>
                    <a:pt x="122276" y="25036"/>
                    <a:pt x="113262" y="28281"/>
                  </a:cubicBezTo>
                  <a:cubicBezTo>
                    <a:pt x="19877" y="59289"/>
                    <a:pt x="-5362" y="169980"/>
                    <a:pt x="58457" y="238126"/>
                  </a:cubicBezTo>
                  <a:cubicBezTo>
                    <a:pt x="64947" y="244977"/>
                    <a:pt x="63865" y="257957"/>
                    <a:pt x="56294" y="263726"/>
                  </a:cubicBezTo>
                  <a:cubicBezTo>
                    <a:pt x="51606" y="267331"/>
                    <a:pt x="49804" y="262644"/>
                    <a:pt x="47640" y="260481"/>
                  </a:cubicBezTo>
                  <a:cubicBezTo>
                    <a:pt x="15911" y="230915"/>
                    <a:pt x="46" y="193777"/>
                    <a:pt x="46" y="150150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12D6C4-942F-4AA8-8982-0D8DD9A397B2}"/>
                </a:ext>
              </a:extLst>
            </p:cNvPr>
            <p:cNvSpPr/>
            <p:nvPr/>
          </p:nvSpPr>
          <p:spPr>
            <a:xfrm>
              <a:off x="7697255" y="5913489"/>
              <a:ext cx="194702" cy="194702"/>
            </a:xfrm>
            <a:custGeom>
              <a:avLst/>
              <a:gdLst>
                <a:gd name="connsiteX0" fmla="*/ 96630 w 194701"/>
                <a:gd name="connsiteY0" fmla="*/ 195783 h 194701"/>
                <a:gd name="connsiteX1" fmla="*/ 0 w 194701"/>
                <a:gd name="connsiteY1" fmla="*/ 98072 h 194701"/>
                <a:gd name="connsiteX2" fmla="*/ 98072 w 194701"/>
                <a:gd name="connsiteY2" fmla="*/ 0 h 194701"/>
                <a:gd name="connsiteX3" fmla="*/ 195423 w 194701"/>
                <a:gd name="connsiteY3" fmla="*/ 97711 h 194701"/>
                <a:gd name="connsiteX4" fmla="*/ 96630 w 194701"/>
                <a:gd name="connsiteY4" fmla="*/ 195783 h 1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01" h="194701">
                  <a:moveTo>
                    <a:pt x="96630" y="195783"/>
                  </a:moveTo>
                  <a:cubicBezTo>
                    <a:pt x="42906" y="195783"/>
                    <a:pt x="0" y="152516"/>
                    <a:pt x="0" y="98072"/>
                  </a:cubicBezTo>
                  <a:cubicBezTo>
                    <a:pt x="0" y="44349"/>
                    <a:pt x="44349" y="0"/>
                    <a:pt x="98072" y="0"/>
                  </a:cubicBezTo>
                  <a:cubicBezTo>
                    <a:pt x="151074" y="360"/>
                    <a:pt x="195423" y="44709"/>
                    <a:pt x="195423" y="97711"/>
                  </a:cubicBezTo>
                  <a:cubicBezTo>
                    <a:pt x="195423" y="152516"/>
                    <a:pt x="151435" y="195783"/>
                    <a:pt x="96630" y="195783"/>
                  </a:cubicBezTo>
                  <a:close/>
                </a:path>
              </a:pathLst>
            </a:custGeom>
            <a:solidFill>
              <a:srgbClr val="C9C9C9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9A0ED13-3E11-4A3B-BB6B-F6EBDBE90C4D}"/>
                </a:ext>
              </a:extLst>
            </p:cNvPr>
            <p:cNvSpPr/>
            <p:nvPr/>
          </p:nvSpPr>
          <p:spPr>
            <a:xfrm>
              <a:off x="7718888" y="5935844"/>
              <a:ext cx="151435" cy="151435"/>
            </a:xfrm>
            <a:custGeom>
              <a:avLst/>
              <a:gdLst>
                <a:gd name="connsiteX0" fmla="*/ 76438 w 151434"/>
                <a:gd name="connsiteY0" fmla="*/ 151795 h 151434"/>
                <a:gd name="connsiteX1" fmla="*/ 0 w 151434"/>
                <a:gd name="connsiteY1" fmla="*/ 75717 h 151434"/>
                <a:gd name="connsiteX2" fmla="*/ 76078 w 151434"/>
                <a:gd name="connsiteY2" fmla="*/ 0 h 151434"/>
                <a:gd name="connsiteX3" fmla="*/ 151795 w 151434"/>
                <a:gd name="connsiteY3" fmla="*/ 75717 h 151434"/>
                <a:gd name="connsiteX4" fmla="*/ 76438 w 151434"/>
                <a:gd name="connsiteY4" fmla="*/ 151795 h 1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34" h="151434">
                  <a:moveTo>
                    <a:pt x="76438" y="151795"/>
                  </a:moveTo>
                  <a:cubicBezTo>
                    <a:pt x="33171" y="151795"/>
                    <a:pt x="0" y="118624"/>
                    <a:pt x="0" y="75717"/>
                  </a:cubicBezTo>
                  <a:cubicBezTo>
                    <a:pt x="0" y="33892"/>
                    <a:pt x="34253" y="0"/>
                    <a:pt x="76078" y="0"/>
                  </a:cubicBezTo>
                  <a:cubicBezTo>
                    <a:pt x="116821" y="0"/>
                    <a:pt x="151795" y="34974"/>
                    <a:pt x="151795" y="75717"/>
                  </a:cubicBezTo>
                  <a:cubicBezTo>
                    <a:pt x="152156" y="117182"/>
                    <a:pt x="117903" y="151795"/>
                    <a:pt x="76438" y="151795"/>
                  </a:cubicBezTo>
                  <a:close/>
                </a:path>
              </a:pathLst>
            </a:custGeom>
            <a:solidFill>
              <a:schemeClr val="bg1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CED2E2-3DDA-4D94-B9AD-AC983A9C684C}"/>
                </a:ext>
              </a:extLst>
            </p:cNvPr>
            <p:cNvSpPr/>
            <p:nvPr/>
          </p:nvSpPr>
          <p:spPr>
            <a:xfrm>
              <a:off x="7362296" y="3940926"/>
              <a:ext cx="881926" cy="1699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0C362C-822E-4DA9-B551-358BB2DBCA5C}"/>
                </a:ext>
              </a:extLst>
            </p:cNvPr>
            <p:cNvSpPr/>
            <p:nvPr/>
          </p:nvSpPr>
          <p:spPr>
            <a:xfrm>
              <a:off x="7358201" y="3940258"/>
              <a:ext cx="886260" cy="1703096"/>
            </a:xfrm>
            <a:custGeom>
              <a:avLst/>
              <a:gdLst>
                <a:gd name="connsiteX0" fmla="*/ 696642 w 884543"/>
                <a:gd name="connsiteY0" fmla="*/ 9158 h 1702577"/>
                <a:gd name="connsiteX1" fmla="*/ 835817 w 884543"/>
                <a:gd name="connsiteY1" fmla="*/ 10240 h 1702577"/>
                <a:gd name="connsiteX2" fmla="*/ 876200 w 884543"/>
                <a:gd name="connsiteY2" fmla="*/ 10600 h 1702577"/>
                <a:gd name="connsiteX3" fmla="*/ 884493 w 884543"/>
                <a:gd name="connsiteY3" fmla="*/ 19614 h 1702577"/>
                <a:gd name="connsiteX4" fmla="*/ 883771 w 884543"/>
                <a:gd name="connsiteY4" fmla="*/ 131027 h 1702577"/>
                <a:gd name="connsiteX5" fmla="*/ 883050 w 884543"/>
                <a:gd name="connsiteY5" fmla="*/ 134993 h 1702577"/>
                <a:gd name="connsiteX6" fmla="*/ 865023 w 884543"/>
                <a:gd name="connsiteY6" fmla="*/ 152300 h 1702577"/>
                <a:gd name="connsiteX7" fmla="*/ 833293 w 884543"/>
                <a:gd name="connsiteY7" fmla="*/ 152300 h 1702577"/>
                <a:gd name="connsiteX8" fmla="*/ 815986 w 884543"/>
                <a:gd name="connsiteY8" fmla="*/ 168885 h 1702577"/>
                <a:gd name="connsiteX9" fmla="*/ 805891 w 884543"/>
                <a:gd name="connsiteY9" fmla="*/ 336185 h 1702577"/>
                <a:gd name="connsiteX10" fmla="*/ 802646 w 884543"/>
                <a:gd name="connsiteY10" fmla="*/ 527641 h 1702577"/>
                <a:gd name="connsiteX11" fmla="*/ 807694 w 884543"/>
                <a:gd name="connsiteY11" fmla="*/ 665735 h 1702577"/>
                <a:gd name="connsiteX12" fmla="*/ 814544 w 884543"/>
                <a:gd name="connsiteY12" fmla="*/ 777148 h 1702577"/>
                <a:gd name="connsiteX13" fmla="*/ 823558 w 884543"/>
                <a:gd name="connsiteY13" fmla="*/ 905146 h 1702577"/>
                <a:gd name="connsiteX14" fmla="*/ 830409 w 884543"/>
                <a:gd name="connsiteY14" fmla="*/ 1013313 h 1702577"/>
                <a:gd name="connsiteX15" fmla="*/ 835817 w 884543"/>
                <a:gd name="connsiteY15" fmla="*/ 1205491 h 1702577"/>
                <a:gd name="connsiteX16" fmla="*/ 802285 w 884543"/>
                <a:gd name="connsiteY16" fmla="*/ 1459324 h 1702577"/>
                <a:gd name="connsiteX17" fmla="*/ 715751 w 884543"/>
                <a:gd name="connsiteY17" fmla="*/ 1647897 h 1702577"/>
                <a:gd name="connsiteX18" fmla="*/ 687267 w 884543"/>
                <a:gd name="connsiteY18" fmla="*/ 1690442 h 1702577"/>
                <a:gd name="connsiteX19" fmla="*/ 673205 w 884543"/>
                <a:gd name="connsiteY19" fmla="*/ 1701980 h 1702577"/>
                <a:gd name="connsiteX20" fmla="*/ 591719 w 884543"/>
                <a:gd name="connsiteY20" fmla="*/ 1702341 h 1702577"/>
                <a:gd name="connsiteX21" fmla="*/ 637149 w 884543"/>
                <a:gd name="connsiteY21" fmla="*/ 1637801 h 1702577"/>
                <a:gd name="connsiteX22" fmla="*/ 750004 w 884543"/>
                <a:gd name="connsiteY22" fmla="*/ 1368824 h 1702577"/>
                <a:gd name="connsiteX23" fmla="*/ 763705 w 884543"/>
                <a:gd name="connsiteY23" fmla="*/ 1199722 h 1702577"/>
                <a:gd name="connsiteX24" fmla="*/ 751807 w 884543"/>
                <a:gd name="connsiteY24" fmla="*/ 908751 h 1702577"/>
                <a:gd name="connsiteX25" fmla="*/ 731976 w 884543"/>
                <a:gd name="connsiteY25" fmla="*/ 407936 h 1702577"/>
                <a:gd name="connsiteX26" fmla="*/ 744956 w 884543"/>
                <a:gd name="connsiteY26" fmla="*/ 167443 h 1702577"/>
                <a:gd name="connsiteX27" fmla="*/ 727289 w 884543"/>
                <a:gd name="connsiteY27" fmla="*/ 147973 h 1702577"/>
                <a:gd name="connsiteX28" fmla="*/ 709622 w 884543"/>
                <a:gd name="connsiteY28" fmla="*/ 148334 h 1702577"/>
                <a:gd name="connsiteX29" fmla="*/ 697723 w 884543"/>
                <a:gd name="connsiteY29" fmla="*/ 136796 h 1702577"/>
                <a:gd name="connsiteX30" fmla="*/ 697002 w 884543"/>
                <a:gd name="connsiteY30" fmla="*/ 18172 h 1702577"/>
                <a:gd name="connsiteX31" fmla="*/ 696642 w 884543"/>
                <a:gd name="connsiteY31" fmla="*/ 9158 h 1702577"/>
                <a:gd name="connsiteX32" fmla="*/ 17350 w 884543"/>
                <a:gd name="connsiteY32" fmla="*/ 144 h 1702577"/>
                <a:gd name="connsiteX33" fmla="*/ 156527 w 884543"/>
                <a:gd name="connsiteY33" fmla="*/ 1946 h 1702577"/>
                <a:gd name="connsiteX34" fmla="*/ 203760 w 884543"/>
                <a:gd name="connsiteY34" fmla="*/ 3749 h 1702577"/>
                <a:gd name="connsiteX35" fmla="*/ 202318 w 884543"/>
                <a:gd name="connsiteY35" fmla="*/ 85596 h 1702577"/>
                <a:gd name="connsiteX36" fmla="*/ 175997 w 884543"/>
                <a:gd name="connsiteY36" fmla="*/ 191240 h 1702577"/>
                <a:gd name="connsiteX37" fmla="*/ 177439 w 884543"/>
                <a:gd name="connsiteY37" fmla="*/ 205662 h 1702577"/>
                <a:gd name="connsiteX38" fmla="*/ 226475 w 884543"/>
                <a:gd name="connsiteY38" fmla="*/ 314911 h 1702577"/>
                <a:gd name="connsiteX39" fmla="*/ 234768 w 884543"/>
                <a:gd name="connsiteY39" fmla="*/ 439304 h 1702577"/>
                <a:gd name="connsiteX40" fmla="*/ 231162 w 884543"/>
                <a:gd name="connsiteY40" fmla="*/ 475720 h 1702577"/>
                <a:gd name="connsiteX41" fmla="*/ 216740 w 884543"/>
                <a:gd name="connsiteY41" fmla="*/ 508170 h 1702577"/>
                <a:gd name="connsiteX42" fmla="*/ 212053 w 884543"/>
                <a:gd name="connsiteY42" fmla="*/ 515742 h 1702577"/>
                <a:gd name="connsiteX43" fmla="*/ 210507 w 884543"/>
                <a:gd name="connsiteY43" fmla="*/ 516361 h 1702577"/>
                <a:gd name="connsiteX44" fmla="*/ 212052 w 884543"/>
                <a:gd name="connsiteY44" fmla="*/ 516103 h 1702577"/>
                <a:gd name="connsiteX45" fmla="*/ 207004 w 884543"/>
                <a:gd name="connsiteY45" fmla="*/ 548688 h 1702577"/>
                <a:gd name="connsiteX46" fmla="*/ 199806 w 884543"/>
                <a:gd name="connsiteY46" fmla="*/ 580946 h 1702577"/>
                <a:gd name="connsiteX47" fmla="*/ 200019 w 884543"/>
                <a:gd name="connsiteY47" fmla="*/ 592993 h 1702577"/>
                <a:gd name="connsiteX48" fmla="*/ 197270 w 884543"/>
                <a:gd name="connsiteY48" fmla="*/ 605161 h 1702577"/>
                <a:gd name="connsiteX49" fmla="*/ 133811 w 884543"/>
                <a:gd name="connsiteY49" fmla="*/ 890003 h 1702577"/>
                <a:gd name="connsiteX50" fmla="*/ 89102 w 884543"/>
                <a:gd name="connsiteY50" fmla="*/ 1175205 h 1702577"/>
                <a:gd name="connsiteX51" fmla="*/ 99919 w 884543"/>
                <a:gd name="connsiteY51" fmla="*/ 1441658 h 1702577"/>
                <a:gd name="connsiteX52" fmla="*/ 203760 w 884543"/>
                <a:gd name="connsiteY52" fmla="*/ 1684674 h 1702577"/>
                <a:gd name="connsiteX53" fmla="*/ 212052 w 884543"/>
                <a:gd name="connsiteY53" fmla="*/ 1695851 h 1702577"/>
                <a:gd name="connsiteX54" fmla="*/ 198351 w 884543"/>
                <a:gd name="connsiteY54" fmla="*/ 1695851 h 1702577"/>
                <a:gd name="connsiteX55" fmla="*/ 137417 w 884543"/>
                <a:gd name="connsiteY55" fmla="*/ 1695491 h 1702577"/>
                <a:gd name="connsiteX56" fmla="*/ 128042 w 884543"/>
                <a:gd name="connsiteY56" fmla="*/ 1695130 h 1702577"/>
                <a:gd name="connsiteX57" fmla="*/ 93789 w 884543"/>
                <a:gd name="connsiteY57" fmla="*/ 1637441 h 1702577"/>
                <a:gd name="connsiteX58" fmla="*/ 33936 w 884543"/>
                <a:gd name="connsiteY58" fmla="*/ 1449229 h 1702577"/>
                <a:gd name="connsiteX59" fmla="*/ 22758 w 884543"/>
                <a:gd name="connsiteY59" fmla="*/ 1173763 h 1702577"/>
                <a:gd name="connsiteX60" fmla="*/ 80809 w 884543"/>
                <a:gd name="connsiteY60" fmla="*/ 824741 h 1702577"/>
                <a:gd name="connsiteX61" fmla="*/ 135614 w 884543"/>
                <a:gd name="connsiteY61" fmla="*/ 577037 h 1702577"/>
                <a:gd name="connsiteX62" fmla="*/ 136245 w 884543"/>
                <a:gd name="connsiteY62" fmla="*/ 570953 h 1702577"/>
                <a:gd name="connsiteX63" fmla="*/ 140626 w 884543"/>
                <a:gd name="connsiteY63" fmla="*/ 566259 h 1702577"/>
                <a:gd name="connsiteX64" fmla="*/ 139444 w 884543"/>
                <a:gd name="connsiteY64" fmla="*/ 555088 h 1702577"/>
                <a:gd name="connsiteX65" fmla="*/ 141742 w 884543"/>
                <a:gd name="connsiteY65" fmla="*/ 543866 h 1702577"/>
                <a:gd name="connsiteX66" fmla="*/ 146790 w 884543"/>
                <a:gd name="connsiteY66" fmla="*/ 509252 h 1702577"/>
                <a:gd name="connsiteX67" fmla="*/ 146792 w 884543"/>
                <a:gd name="connsiteY67" fmla="*/ 509253 h 1702577"/>
                <a:gd name="connsiteX68" fmla="*/ 146792 w 884543"/>
                <a:gd name="connsiteY68" fmla="*/ 509252 h 1702577"/>
                <a:gd name="connsiteX69" fmla="*/ 137778 w 884543"/>
                <a:gd name="connsiteY69" fmla="*/ 434617 h 1702577"/>
                <a:gd name="connsiteX70" fmla="*/ 110015 w 884543"/>
                <a:gd name="connsiteY70" fmla="*/ 283903 h 1702577"/>
                <a:gd name="connsiteX71" fmla="*/ 96313 w 884543"/>
                <a:gd name="connsiteY71" fmla="*/ 280658 h 1702577"/>
                <a:gd name="connsiteX72" fmla="*/ 9057 w 884543"/>
                <a:gd name="connsiteY72" fmla="*/ 332218 h 1702577"/>
                <a:gd name="connsiteX73" fmla="*/ 43 w 884543"/>
                <a:gd name="connsiteY73" fmla="*/ 326449 h 1702577"/>
                <a:gd name="connsiteX74" fmla="*/ 43 w 884543"/>
                <a:gd name="connsiteY74" fmla="*/ 290033 h 1702577"/>
                <a:gd name="connsiteX75" fmla="*/ 3288 w 884543"/>
                <a:gd name="connsiteY75" fmla="*/ 44492 h 1702577"/>
                <a:gd name="connsiteX76" fmla="*/ 4009 w 884543"/>
                <a:gd name="connsiteY76" fmla="*/ 12763 h 1702577"/>
                <a:gd name="connsiteX77" fmla="*/ 17350 w 884543"/>
                <a:gd name="connsiteY77" fmla="*/ 144 h 1702577"/>
                <a:gd name="connsiteX0" fmla="*/ 696642 w 884543"/>
                <a:gd name="connsiteY0" fmla="*/ 9014 h 1702433"/>
                <a:gd name="connsiteX1" fmla="*/ 835817 w 884543"/>
                <a:gd name="connsiteY1" fmla="*/ 10096 h 1702433"/>
                <a:gd name="connsiteX2" fmla="*/ 876200 w 884543"/>
                <a:gd name="connsiteY2" fmla="*/ 10456 h 1702433"/>
                <a:gd name="connsiteX3" fmla="*/ 884493 w 884543"/>
                <a:gd name="connsiteY3" fmla="*/ 19470 h 1702433"/>
                <a:gd name="connsiteX4" fmla="*/ 883771 w 884543"/>
                <a:gd name="connsiteY4" fmla="*/ 130883 h 1702433"/>
                <a:gd name="connsiteX5" fmla="*/ 883050 w 884543"/>
                <a:gd name="connsiteY5" fmla="*/ 134849 h 1702433"/>
                <a:gd name="connsiteX6" fmla="*/ 865023 w 884543"/>
                <a:gd name="connsiteY6" fmla="*/ 152156 h 1702433"/>
                <a:gd name="connsiteX7" fmla="*/ 833293 w 884543"/>
                <a:gd name="connsiteY7" fmla="*/ 152156 h 1702433"/>
                <a:gd name="connsiteX8" fmla="*/ 815986 w 884543"/>
                <a:gd name="connsiteY8" fmla="*/ 168741 h 1702433"/>
                <a:gd name="connsiteX9" fmla="*/ 805891 w 884543"/>
                <a:gd name="connsiteY9" fmla="*/ 336041 h 1702433"/>
                <a:gd name="connsiteX10" fmla="*/ 802646 w 884543"/>
                <a:gd name="connsiteY10" fmla="*/ 527497 h 1702433"/>
                <a:gd name="connsiteX11" fmla="*/ 807694 w 884543"/>
                <a:gd name="connsiteY11" fmla="*/ 665591 h 1702433"/>
                <a:gd name="connsiteX12" fmla="*/ 814544 w 884543"/>
                <a:gd name="connsiteY12" fmla="*/ 777004 h 1702433"/>
                <a:gd name="connsiteX13" fmla="*/ 823558 w 884543"/>
                <a:gd name="connsiteY13" fmla="*/ 905002 h 1702433"/>
                <a:gd name="connsiteX14" fmla="*/ 830409 w 884543"/>
                <a:gd name="connsiteY14" fmla="*/ 1013169 h 1702433"/>
                <a:gd name="connsiteX15" fmla="*/ 835817 w 884543"/>
                <a:gd name="connsiteY15" fmla="*/ 1205347 h 1702433"/>
                <a:gd name="connsiteX16" fmla="*/ 802285 w 884543"/>
                <a:gd name="connsiteY16" fmla="*/ 1459180 h 1702433"/>
                <a:gd name="connsiteX17" fmla="*/ 715751 w 884543"/>
                <a:gd name="connsiteY17" fmla="*/ 1647753 h 1702433"/>
                <a:gd name="connsiteX18" fmla="*/ 687267 w 884543"/>
                <a:gd name="connsiteY18" fmla="*/ 1690298 h 1702433"/>
                <a:gd name="connsiteX19" fmla="*/ 673205 w 884543"/>
                <a:gd name="connsiteY19" fmla="*/ 1701836 h 1702433"/>
                <a:gd name="connsiteX20" fmla="*/ 591719 w 884543"/>
                <a:gd name="connsiteY20" fmla="*/ 1702197 h 1702433"/>
                <a:gd name="connsiteX21" fmla="*/ 637149 w 884543"/>
                <a:gd name="connsiteY21" fmla="*/ 1637657 h 1702433"/>
                <a:gd name="connsiteX22" fmla="*/ 750004 w 884543"/>
                <a:gd name="connsiteY22" fmla="*/ 1368680 h 1702433"/>
                <a:gd name="connsiteX23" fmla="*/ 763705 w 884543"/>
                <a:gd name="connsiteY23" fmla="*/ 1199578 h 1702433"/>
                <a:gd name="connsiteX24" fmla="*/ 751807 w 884543"/>
                <a:gd name="connsiteY24" fmla="*/ 908607 h 1702433"/>
                <a:gd name="connsiteX25" fmla="*/ 731976 w 884543"/>
                <a:gd name="connsiteY25" fmla="*/ 407792 h 1702433"/>
                <a:gd name="connsiteX26" fmla="*/ 744956 w 884543"/>
                <a:gd name="connsiteY26" fmla="*/ 167299 h 1702433"/>
                <a:gd name="connsiteX27" fmla="*/ 727289 w 884543"/>
                <a:gd name="connsiteY27" fmla="*/ 147829 h 1702433"/>
                <a:gd name="connsiteX28" fmla="*/ 709622 w 884543"/>
                <a:gd name="connsiteY28" fmla="*/ 148190 h 1702433"/>
                <a:gd name="connsiteX29" fmla="*/ 697723 w 884543"/>
                <a:gd name="connsiteY29" fmla="*/ 136652 h 1702433"/>
                <a:gd name="connsiteX30" fmla="*/ 697002 w 884543"/>
                <a:gd name="connsiteY30" fmla="*/ 18028 h 1702433"/>
                <a:gd name="connsiteX31" fmla="*/ 696642 w 884543"/>
                <a:gd name="connsiteY31" fmla="*/ 9014 h 1702433"/>
                <a:gd name="connsiteX32" fmla="*/ 17350 w 884543"/>
                <a:gd name="connsiteY32" fmla="*/ 0 h 1702433"/>
                <a:gd name="connsiteX33" fmla="*/ 156527 w 884543"/>
                <a:gd name="connsiteY33" fmla="*/ 1802 h 1702433"/>
                <a:gd name="connsiteX34" fmla="*/ 203760 w 884543"/>
                <a:gd name="connsiteY34" fmla="*/ 3605 h 1702433"/>
                <a:gd name="connsiteX35" fmla="*/ 202318 w 884543"/>
                <a:gd name="connsiteY35" fmla="*/ 85452 h 1702433"/>
                <a:gd name="connsiteX36" fmla="*/ 175997 w 884543"/>
                <a:gd name="connsiteY36" fmla="*/ 191096 h 1702433"/>
                <a:gd name="connsiteX37" fmla="*/ 177439 w 884543"/>
                <a:gd name="connsiteY37" fmla="*/ 205518 h 1702433"/>
                <a:gd name="connsiteX38" fmla="*/ 226475 w 884543"/>
                <a:gd name="connsiteY38" fmla="*/ 314767 h 1702433"/>
                <a:gd name="connsiteX39" fmla="*/ 234768 w 884543"/>
                <a:gd name="connsiteY39" fmla="*/ 439160 h 1702433"/>
                <a:gd name="connsiteX40" fmla="*/ 231162 w 884543"/>
                <a:gd name="connsiteY40" fmla="*/ 475576 h 1702433"/>
                <a:gd name="connsiteX41" fmla="*/ 216740 w 884543"/>
                <a:gd name="connsiteY41" fmla="*/ 508026 h 1702433"/>
                <a:gd name="connsiteX42" fmla="*/ 212053 w 884543"/>
                <a:gd name="connsiteY42" fmla="*/ 515598 h 1702433"/>
                <a:gd name="connsiteX43" fmla="*/ 210507 w 884543"/>
                <a:gd name="connsiteY43" fmla="*/ 516217 h 1702433"/>
                <a:gd name="connsiteX44" fmla="*/ 212052 w 884543"/>
                <a:gd name="connsiteY44" fmla="*/ 515959 h 1702433"/>
                <a:gd name="connsiteX45" fmla="*/ 207004 w 884543"/>
                <a:gd name="connsiteY45" fmla="*/ 548544 h 1702433"/>
                <a:gd name="connsiteX46" fmla="*/ 199806 w 884543"/>
                <a:gd name="connsiteY46" fmla="*/ 580802 h 1702433"/>
                <a:gd name="connsiteX47" fmla="*/ 200019 w 884543"/>
                <a:gd name="connsiteY47" fmla="*/ 592849 h 1702433"/>
                <a:gd name="connsiteX48" fmla="*/ 197270 w 884543"/>
                <a:gd name="connsiteY48" fmla="*/ 605017 h 1702433"/>
                <a:gd name="connsiteX49" fmla="*/ 133811 w 884543"/>
                <a:gd name="connsiteY49" fmla="*/ 889859 h 1702433"/>
                <a:gd name="connsiteX50" fmla="*/ 89102 w 884543"/>
                <a:gd name="connsiteY50" fmla="*/ 1175061 h 1702433"/>
                <a:gd name="connsiteX51" fmla="*/ 99919 w 884543"/>
                <a:gd name="connsiteY51" fmla="*/ 1441514 h 1702433"/>
                <a:gd name="connsiteX52" fmla="*/ 203760 w 884543"/>
                <a:gd name="connsiteY52" fmla="*/ 1684530 h 1702433"/>
                <a:gd name="connsiteX53" fmla="*/ 212052 w 884543"/>
                <a:gd name="connsiteY53" fmla="*/ 1695707 h 1702433"/>
                <a:gd name="connsiteX54" fmla="*/ 198351 w 884543"/>
                <a:gd name="connsiteY54" fmla="*/ 1695707 h 1702433"/>
                <a:gd name="connsiteX55" fmla="*/ 137417 w 884543"/>
                <a:gd name="connsiteY55" fmla="*/ 1695347 h 1702433"/>
                <a:gd name="connsiteX56" fmla="*/ 128042 w 884543"/>
                <a:gd name="connsiteY56" fmla="*/ 1694986 h 1702433"/>
                <a:gd name="connsiteX57" fmla="*/ 93789 w 884543"/>
                <a:gd name="connsiteY57" fmla="*/ 1637297 h 1702433"/>
                <a:gd name="connsiteX58" fmla="*/ 33936 w 884543"/>
                <a:gd name="connsiteY58" fmla="*/ 1449085 h 1702433"/>
                <a:gd name="connsiteX59" fmla="*/ 22758 w 884543"/>
                <a:gd name="connsiteY59" fmla="*/ 1173619 h 1702433"/>
                <a:gd name="connsiteX60" fmla="*/ 80809 w 884543"/>
                <a:gd name="connsiteY60" fmla="*/ 824597 h 1702433"/>
                <a:gd name="connsiteX61" fmla="*/ 135614 w 884543"/>
                <a:gd name="connsiteY61" fmla="*/ 576893 h 1702433"/>
                <a:gd name="connsiteX62" fmla="*/ 136245 w 884543"/>
                <a:gd name="connsiteY62" fmla="*/ 570809 h 1702433"/>
                <a:gd name="connsiteX63" fmla="*/ 140626 w 884543"/>
                <a:gd name="connsiteY63" fmla="*/ 566115 h 1702433"/>
                <a:gd name="connsiteX64" fmla="*/ 139444 w 884543"/>
                <a:gd name="connsiteY64" fmla="*/ 554944 h 1702433"/>
                <a:gd name="connsiteX65" fmla="*/ 141742 w 884543"/>
                <a:gd name="connsiteY65" fmla="*/ 543722 h 1702433"/>
                <a:gd name="connsiteX66" fmla="*/ 146790 w 884543"/>
                <a:gd name="connsiteY66" fmla="*/ 509108 h 1702433"/>
                <a:gd name="connsiteX67" fmla="*/ 146792 w 884543"/>
                <a:gd name="connsiteY67" fmla="*/ 509109 h 1702433"/>
                <a:gd name="connsiteX68" fmla="*/ 146792 w 884543"/>
                <a:gd name="connsiteY68" fmla="*/ 509108 h 1702433"/>
                <a:gd name="connsiteX69" fmla="*/ 137778 w 884543"/>
                <a:gd name="connsiteY69" fmla="*/ 434473 h 1702433"/>
                <a:gd name="connsiteX70" fmla="*/ 110015 w 884543"/>
                <a:gd name="connsiteY70" fmla="*/ 283759 h 1702433"/>
                <a:gd name="connsiteX71" fmla="*/ 96313 w 884543"/>
                <a:gd name="connsiteY71" fmla="*/ 280514 h 1702433"/>
                <a:gd name="connsiteX72" fmla="*/ 9057 w 884543"/>
                <a:gd name="connsiteY72" fmla="*/ 332074 h 1702433"/>
                <a:gd name="connsiteX73" fmla="*/ 43 w 884543"/>
                <a:gd name="connsiteY73" fmla="*/ 326305 h 1702433"/>
                <a:gd name="connsiteX74" fmla="*/ 43 w 884543"/>
                <a:gd name="connsiteY74" fmla="*/ 289889 h 1702433"/>
                <a:gd name="connsiteX75" fmla="*/ 3288 w 884543"/>
                <a:gd name="connsiteY75" fmla="*/ 44348 h 1702433"/>
                <a:gd name="connsiteX76" fmla="*/ 17350 w 884543"/>
                <a:gd name="connsiteY76" fmla="*/ 0 h 1702433"/>
                <a:gd name="connsiteX0" fmla="*/ 702607 w 890508"/>
                <a:gd name="connsiteY0" fmla="*/ 9014 h 1702433"/>
                <a:gd name="connsiteX1" fmla="*/ 841782 w 890508"/>
                <a:gd name="connsiteY1" fmla="*/ 10096 h 1702433"/>
                <a:gd name="connsiteX2" fmla="*/ 882165 w 890508"/>
                <a:gd name="connsiteY2" fmla="*/ 10456 h 1702433"/>
                <a:gd name="connsiteX3" fmla="*/ 890458 w 890508"/>
                <a:gd name="connsiteY3" fmla="*/ 19470 h 1702433"/>
                <a:gd name="connsiteX4" fmla="*/ 889736 w 890508"/>
                <a:gd name="connsiteY4" fmla="*/ 130883 h 1702433"/>
                <a:gd name="connsiteX5" fmla="*/ 889015 w 890508"/>
                <a:gd name="connsiteY5" fmla="*/ 134849 h 1702433"/>
                <a:gd name="connsiteX6" fmla="*/ 870988 w 890508"/>
                <a:gd name="connsiteY6" fmla="*/ 152156 h 1702433"/>
                <a:gd name="connsiteX7" fmla="*/ 839258 w 890508"/>
                <a:gd name="connsiteY7" fmla="*/ 152156 h 1702433"/>
                <a:gd name="connsiteX8" fmla="*/ 821951 w 890508"/>
                <a:gd name="connsiteY8" fmla="*/ 168741 h 1702433"/>
                <a:gd name="connsiteX9" fmla="*/ 811856 w 890508"/>
                <a:gd name="connsiteY9" fmla="*/ 336041 h 1702433"/>
                <a:gd name="connsiteX10" fmla="*/ 808611 w 890508"/>
                <a:gd name="connsiteY10" fmla="*/ 527497 h 1702433"/>
                <a:gd name="connsiteX11" fmla="*/ 813659 w 890508"/>
                <a:gd name="connsiteY11" fmla="*/ 665591 h 1702433"/>
                <a:gd name="connsiteX12" fmla="*/ 820509 w 890508"/>
                <a:gd name="connsiteY12" fmla="*/ 777004 h 1702433"/>
                <a:gd name="connsiteX13" fmla="*/ 829523 w 890508"/>
                <a:gd name="connsiteY13" fmla="*/ 905002 h 1702433"/>
                <a:gd name="connsiteX14" fmla="*/ 836374 w 890508"/>
                <a:gd name="connsiteY14" fmla="*/ 1013169 h 1702433"/>
                <a:gd name="connsiteX15" fmla="*/ 841782 w 890508"/>
                <a:gd name="connsiteY15" fmla="*/ 1205347 h 1702433"/>
                <a:gd name="connsiteX16" fmla="*/ 808250 w 890508"/>
                <a:gd name="connsiteY16" fmla="*/ 1459180 h 1702433"/>
                <a:gd name="connsiteX17" fmla="*/ 721716 w 890508"/>
                <a:gd name="connsiteY17" fmla="*/ 1647753 h 1702433"/>
                <a:gd name="connsiteX18" fmla="*/ 693232 w 890508"/>
                <a:gd name="connsiteY18" fmla="*/ 1690298 h 1702433"/>
                <a:gd name="connsiteX19" fmla="*/ 679170 w 890508"/>
                <a:gd name="connsiteY19" fmla="*/ 1701836 h 1702433"/>
                <a:gd name="connsiteX20" fmla="*/ 597684 w 890508"/>
                <a:gd name="connsiteY20" fmla="*/ 1702197 h 1702433"/>
                <a:gd name="connsiteX21" fmla="*/ 643114 w 890508"/>
                <a:gd name="connsiteY21" fmla="*/ 1637657 h 1702433"/>
                <a:gd name="connsiteX22" fmla="*/ 755969 w 890508"/>
                <a:gd name="connsiteY22" fmla="*/ 1368680 h 1702433"/>
                <a:gd name="connsiteX23" fmla="*/ 769670 w 890508"/>
                <a:gd name="connsiteY23" fmla="*/ 1199578 h 1702433"/>
                <a:gd name="connsiteX24" fmla="*/ 757772 w 890508"/>
                <a:gd name="connsiteY24" fmla="*/ 908607 h 1702433"/>
                <a:gd name="connsiteX25" fmla="*/ 737941 w 890508"/>
                <a:gd name="connsiteY25" fmla="*/ 407792 h 1702433"/>
                <a:gd name="connsiteX26" fmla="*/ 750921 w 890508"/>
                <a:gd name="connsiteY26" fmla="*/ 167299 h 1702433"/>
                <a:gd name="connsiteX27" fmla="*/ 733254 w 890508"/>
                <a:gd name="connsiteY27" fmla="*/ 147829 h 1702433"/>
                <a:gd name="connsiteX28" fmla="*/ 715587 w 890508"/>
                <a:gd name="connsiteY28" fmla="*/ 148190 h 1702433"/>
                <a:gd name="connsiteX29" fmla="*/ 703688 w 890508"/>
                <a:gd name="connsiteY29" fmla="*/ 136652 h 1702433"/>
                <a:gd name="connsiteX30" fmla="*/ 702967 w 890508"/>
                <a:gd name="connsiteY30" fmla="*/ 18028 h 1702433"/>
                <a:gd name="connsiteX31" fmla="*/ 702607 w 890508"/>
                <a:gd name="connsiteY31" fmla="*/ 9014 h 1702433"/>
                <a:gd name="connsiteX32" fmla="*/ 11220 w 890508"/>
                <a:gd name="connsiteY32" fmla="*/ 0 h 1702433"/>
                <a:gd name="connsiteX33" fmla="*/ 162492 w 890508"/>
                <a:gd name="connsiteY33" fmla="*/ 1802 h 1702433"/>
                <a:gd name="connsiteX34" fmla="*/ 209725 w 890508"/>
                <a:gd name="connsiteY34" fmla="*/ 3605 h 1702433"/>
                <a:gd name="connsiteX35" fmla="*/ 208283 w 890508"/>
                <a:gd name="connsiteY35" fmla="*/ 85452 h 1702433"/>
                <a:gd name="connsiteX36" fmla="*/ 181962 w 890508"/>
                <a:gd name="connsiteY36" fmla="*/ 191096 h 1702433"/>
                <a:gd name="connsiteX37" fmla="*/ 183404 w 890508"/>
                <a:gd name="connsiteY37" fmla="*/ 205518 h 1702433"/>
                <a:gd name="connsiteX38" fmla="*/ 232440 w 890508"/>
                <a:gd name="connsiteY38" fmla="*/ 314767 h 1702433"/>
                <a:gd name="connsiteX39" fmla="*/ 240733 w 890508"/>
                <a:gd name="connsiteY39" fmla="*/ 439160 h 1702433"/>
                <a:gd name="connsiteX40" fmla="*/ 237127 w 890508"/>
                <a:gd name="connsiteY40" fmla="*/ 475576 h 1702433"/>
                <a:gd name="connsiteX41" fmla="*/ 222705 w 890508"/>
                <a:gd name="connsiteY41" fmla="*/ 508026 h 1702433"/>
                <a:gd name="connsiteX42" fmla="*/ 218018 w 890508"/>
                <a:gd name="connsiteY42" fmla="*/ 515598 h 1702433"/>
                <a:gd name="connsiteX43" fmla="*/ 216472 w 890508"/>
                <a:gd name="connsiteY43" fmla="*/ 516217 h 1702433"/>
                <a:gd name="connsiteX44" fmla="*/ 218017 w 890508"/>
                <a:gd name="connsiteY44" fmla="*/ 515959 h 1702433"/>
                <a:gd name="connsiteX45" fmla="*/ 212969 w 890508"/>
                <a:gd name="connsiteY45" fmla="*/ 548544 h 1702433"/>
                <a:gd name="connsiteX46" fmla="*/ 205771 w 890508"/>
                <a:gd name="connsiteY46" fmla="*/ 580802 h 1702433"/>
                <a:gd name="connsiteX47" fmla="*/ 205984 w 890508"/>
                <a:gd name="connsiteY47" fmla="*/ 592849 h 1702433"/>
                <a:gd name="connsiteX48" fmla="*/ 203235 w 890508"/>
                <a:gd name="connsiteY48" fmla="*/ 605017 h 1702433"/>
                <a:gd name="connsiteX49" fmla="*/ 139776 w 890508"/>
                <a:gd name="connsiteY49" fmla="*/ 889859 h 1702433"/>
                <a:gd name="connsiteX50" fmla="*/ 95067 w 890508"/>
                <a:gd name="connsiteY50" fmla="*/ 1175061 h 1702433"/>
                <a:gd name="connsiteX51" fmla="*/ 105884 w 890508"/>
                <a:gd name="connsiteY51" fmla="*/ 1441514 h 1702433"/>
                <a:gd name="connsiteX52" fmla="*/ 209725 w 890508"/>
                <a:gd name="connsiteY52" fmla="*/ 1684530 h 1702433"/>
                <a:gd name="connsiteX53" fmla="*/ 218017 w 890508"/>
                <a:gd name="connsiteY53" fmla="*/ 1695707 h 1702433"/>
                <a:gd name="connsiteX54" fmla="*/ 204316 w 890508"/>
                <a:gd name="connsiteY54" fmla="*/ 1695707 h 1702433"/>
                <a:gd name="connsiteX55" fmla="*/ 143382 w 890508"/>
                <a:gd name="connsiteY55" fmla="*/ 1695347 h 1702433"/>
                <a:gd name="connsiteX56" fmla="*/ 134007 w 890508"/>
                <a:gd name="connsiteY56" fmla="*/ 1694986 h 1702433"/>
                <a:gd name="connsiteX57" fmla="*/ 99754 w 890508"/>
                <a:gd name="connsiteY57" fmla="*/ 1637297 h 1702433"/>
                <a:gd name="connsiteX58" fmla="*/ 39901 w 890508"/>
                <a:gd name="connsiteY58" fmla="*/ 1449085 h 1702433"/>
                <a:gd name="connsiteX59" fmla="*/ 28723 w 890508"/>
                <a:gd name="connsiteY59" fmla="*/ 1173619 h 1702433"/>
                <a:gd name="connsiteX60" fmla="*/ 86774 w 890508"/>
                <a:gd name="connsiteY60" fmla="*/ 824597 h 1702433"/>
                <a:gd name="connsiteX61" fmla="*/ 141579 w 890508"/>
                <a:gd name="connsiteY61" fmla="*/ 576893 h 1702433"/>
                <a:gd name="connsiteX62" fmla="*/ 142210 w 890508"/>
                <a:gd name="connsiteY62" fmla="*/ 570809 h 1702433"/>
                <a:gd name="connsiteX63" fmla="*/ 146591 w 890508"/>
                <a:gd name="connsiteY63" fmla="*/ 566115 h 1702433"/>
                <a:gd name="connsiteX64" fmla="*/ 145409 w 890508"/>
                <a:gd name="connsiteY64" fmla="*/ 554944 h 1702433"/>
                <a:gd name="connsiteX65" fmla="*/ 147707 w 890508"/>
                <a:gd name="connsiteY65" fmla="*/ 543722 h 1702433"/>
                <a:gd name="connsiteX66" fmla="*/ 152755 w 890508"/>
                <a:gd name="connsiteY66" fmla="*/ 509108 h 1702433"/>
                <a:gd name="connsiteX67" fmla="*/ 152757 w 890508"/>
                <a:gd name="connsiteY67" fmla="*/ 509109 h 1702433"/>
                <a:gd name="connsiteX68" fmla="*/ 152757 w 890508"/>
                <a:gd name="connsiteY68" fmla="*/ 509108 h 1702433"/>
                <a:gd name="connsiteX69" fmla="*/ 143743 w 890508"/>
                <a:gd name="connsiteY69" fmla="*/ 434473 h 1702433"/>
                <a:gd name="connsiteX70" fmla="*/ 115980 w 890508"/>
                <a:gd name="connsiteY70" fmla="*/ 283759 h 1702433"/>
                <a:gd name="connsiteX71" fmla="*/ 102278 w 890508"/>
                <a:gd name="connsiteY71" fmla="*/ 280514 h 1702433"/>
                <a:gd name="connsiteX72" fmla="*/ 15022 w 890508"/>
                <a:gd name="connsiteY72" fmla="*/ 332074 h 1702433"/>
                <a:gd name="connsiteX73" fmla="*/ 6008 w 890508"/>
                <a:gd name="connsiteY73" fmla="*/ 326305 h 1702433"/>
                <a:gd name="connsiteX74" fmla="*/ 6008 w 890508"/>
                <a:gd name="connsiteY74" fmla="*/ 289889 h 1702433"/>
                <a:gd name="connsiteX75" fmla="*/ 9253 w 890508"/>
                <a:gd name="connsiteY75" fmla="*/ 44348 h 1702433"/>
                <a:gd name="connsiteX76" fmla="*/ 11220 w 890508"/>
                <a:gd name="connsiteY76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3289 w 884544"/>
                <a:gd name="connsiteY75" fmla="*/ 44348 h 1702433"/>
                <a:gd name="connsiteX76" fmla="*/ 5256 w 884544"/>
                <a:gd name="connsiteY76" fmla="*/ 0 h 1702433"/>
                <a:gd name="connsiteX0" fmla="*/ 704268 w 892169"/>
                <a:gd name="connsiteY0" fmla="*/ 9014 h 1702433"/>
                <a:gd name="connsiteX1" fmla="*/ 843443 w 892169"/>
                <a:gd name="connsiteY1" fmla="*/ 10096 h 1702433"/>
                <a:gd name="connsiteX2" fmla="*/ 883826 w 892169"/>
                <a:gd name="connsiteY2" fmla="*/ 10456 h 1702433"/>
                <a:gd name="connsiteX3" fmla="*/ 892119 w 892169"/>
                <a:gd name="connsiteY3" fmla="*/ 19470 h 1702433"/>
                <a:gd name="connsiteX4" fmla="*/ 891397 w 892169"/>
                <a:gd name="connsiteY4" fmla="*/ 130883 h 1702433"/>
                <a:gd name="connsiteX5" fmla="*/ 890676 w 892169"/>
                <a:gd name="connsiteY5" fmla="*/ 134849 h 1702433"/>
                <a:gd name="connsiteX6" fmla="*/ 872649 w 892169"/>
                <a:gd name="connsiteY6" fmla="*/ 152156 h 1702433"/>
                <a:gd name="connsiteX7" fmla="*/ 840919 w 892169"/>
                <a:gd name="connsiteY7" fmla="*/ 152156 h 1702433"/>
                <a:gd name="connsiteX8" fmla="*/ 823612 w 892169"/>
                <a:gd name="connsiteY8" fmla="*/ 168741 h 1702433"/>
                <a:gd name="connsiteX9" fmla="*/ 813517 w 892169"/>
                <a:gd name="connsiteY9" fmla="*/ 336041 h 1702433"/>
                <a:gd name="connsiteX10" fmla="*/ 810272 w 892169"/>
                <a:gd name="connsiteY10" fmla="*/ 527497 h 1702433"/>
                <a:gd name="connsiteX11" fmla="*/ 815320 w 892169"/>
                <a:gd name="connsiteY11" fmla="*/ 665591 h 1702433"/>
                <a:gd name="connsiteX12" fmla="*/ 822170 w 892169"/>
                <a:gd name="connsiteY12" fmla="*/ 777004 h 1702433"/>
                <a:gd name="connsiteX13" fmla="*/ 831184 w 892169"/>
                <a:gd name="connsiteY13" fmla="*/ 905002 h 1702433"/>
                <a:gd name="connsiteX14" fmla="*/ 838035 w 892169"/>
                <a:gd name="connsiteY14" fmla="*/ 1013169 h 1702433"/>
                <a:gd name="connsiteX15" fmla="*/ 843443 w 892169"/>
                <a:gd name="connsiteY15" fmla="*/ 1205347 h 1702433"/>
                <a:gd name="connsiteX16" fmla="*/ 809911 w 892169"/>
                <a:gd name="connsiteY16" fmla="*/ 1459180 h 1702433"/>
                <a:gd name="connsiteX17" fmla="*/ 723377 w 892169"/>
                <a:gd name="connsiteY17" fmla="*/ 1647753 h 1702433"/>
                <a:gd name="connsiteX18" fmla="*/ 694893 w 892169"/>
                <a:gd name="connsiteY18" fmla="*/ 1690298 h 1702433"/>
                <a:gd name="connsiteX19" fmla="*/ 680831 w 892169"/>
                <a:gd name="connsiteY19" fmla="*/ 1701836 h 1702433"/>
                <a:gd name="connsiteX20" fmla="*/ 599345 w 892169"/>
                <a:gd name="connsiteY20" fmla="*/ 1702197 h 1702433"/>
                <a:gd name="connsiteX21" fmla="*/ 644775 w 892169"/>
                <a:gd name="connsiteY21" fmla="*/ 1637657 h 1702433"/>
                <a:gd name="connsiteX22" fmla="*/ 757630 w 892169"/>
                <a:gd name="connsiteY22" fmla="*/ 1368680 h 1702433"/>
                <a:gd name="connsiteX23" fmla="*/ 771331 w 892169"/>
                <a:gd name="connsiteY23" fmla="*/ 1199578 h 1702433"/>
                <a:gd name="connsiteX24" fmla="*/ 759433 w 892169"/>
                <a:gd name="connsiteY24" fmla="*/ 908607 h 1702433"/>
                <a:gd name="connsiteX25" fmla="*/ 739602 w 892169"/>
                <a:gd name="connsiteY25" fmla="*/ 407792 h 1702433"/>
                <a:gd name="connsiteX26" fmla="*/ 752582 w 892169"/>
                <a:gd name="connsiteY26" fmla="*/ 167299 h 1702433"/>
                <a:gd name="connsiteX27" fmla="*/ 734915 w 892169"/>
                <a:gd name="connsiteY27" fmla="*/ 147829 h 1702433"/>
                <a:gd name="connsiteX28" fmla="*/ 717248 w 892169"/>
                <a:gd name="connsiteY28" fmla="*/ 148190 h 1702433"/>
                <a:gd name="connsiteX29" fmla="*/ 705349 w 892169"/>
                <a:gd name="connsiteY29" fmla="*/ 136652 h 1702433"/>
                <a:gd name="connsiteX30" fmla="*/ 704628 w 892169"/>
                <a:gd name="connsiteY30" fmla="*/ 18028 h 1702433"/>
                <a:gd name="connsiteX31" fmla="*/ 704268 w 892169"/>
                <a:gd name="connsiteY31" fmla="*/ 9014 h 1702433"/>
                <a:gd name="connsiteX32" fmla="*/ 12881 w 892169"/>
                <a:gd name="connsiteY32" fmla="*/ 0 h 1702433"/>
                <a:gd name="connsiteX33" fmla="*/ 164153 w 892169"/>
                <a:gd name="connsiteY33" fmla="*/ 1802 h 1702433"/>
                <a:gd name="connsiteX34" fmla="*/ 211386 w 892169"/>
                <a:gd name="connsiteY34" fmla="*/ 3605 h 1702433"/>
                <a:gd name="connsiteX35" fmla="*/ 209944 w 892169"/>
                <a:gd name="connsiteY35" fmla="*/ 85452 h 1702433"/>
                <a:gd name="connsiteX36" fmla="*/ 183623 w 892169"/>
                <a:gd name="connsiteY36" fmla="*/ 191096 h 1702433"/>
                <a:gd name="connsiteX37" fmla="*/ 185065 w 892169"/>
                <a:gd name="connsiteY37" fmla="*/ 205518 h 1702433"/>
                <a:gd name="connsiteX38" fmla="*/ 234101 w 892169"/>
                <a:gd name="connsiteY38" fmla="*/ 314767 h 1702433"/>
                <a:gd name="connsiteX39" fmla="*/ 242394 w 892169"/>
                <a:gd name="connsiteY39" fmla="*/ 439160 h 1702433"/>
                <a:gd name="connsiteX40" fmla="*/ 238788 w 892169"/>
                <a:gd name="connsiteY40" fmla="*/ 475576 h 1702433"/>
                <a:gd name="connsiteX41" fmla="*/ 224366 w 892169"/>
                <a:gd name="connsiteY41" fmla="*/ 508026 h 1702433"/>
                <a:gd name="connsiteX42" fmla="*/ 219679 w 892169"/>
                <a:gd name="connsiteY42" fmla="*/ 515598 h 1702433"/>
                <a:gd name="connsiteX43" fmla="*/ 218133 w 892169"/>
                <a:gd name="connsiteY43" fmla="*/ 516217 h 1702433"/>
                <a:gd name="connsiteX44" fmla="*/ 219678 w 892169"/>
                <a:gd name="connsiteY44" fmla="*/ 515959 h 1702433"/>
                <a:gd name="connsiteX45" fmla="*/ 214630 w 892169"/>
                <a:gd name="connsiteY45" fmla="*/ 548544 h 1702433"/>
                <a:gd name="connsiteX46" fmla="*/ 207432 w 892169"/>
                <a:gd name="connsiteY46" fmla="*/ 580802 h 1702433"/>
                <a:gd name="connsiteX47" fmla="*/ 207645 w 892169"/>
                <a:gd name="connsiteY47" fmla="*/ 592849 h 1702433"/>
                <a:gd name="connsiteX48" fmla="*/ 204896 w 892169"/>
                <a:gd name="connsiteY48" fmla="*/ 605017 h 1702433"/>
                <a:gd name="connsiteX49" fmla="*/ 141437 w 892169"/>
                <a:gd name="connsiteY49" fmla="*/ 889859 h 1702433"/>
                <a:gd name="connsiteX50" fmla="*/ 96728 w 892169"/>
                <a:gd name="connsiteY50" fmla="*/ 1175061 h 1702433"/>
                <a:gd name="connsiteX51" fmla="*/ 107545 w 892169"/>
                <a:gd name="connsiteY51" fmla="*/ 1441514 h 1702433"/>
                <a:gd name="connsiteX52" fmla="*/ 211386 w 892169"/>
                <a:gd name="connsiteY52" fmla="*/ 1684530 h 1702433"/>
                <a:gd name="connsiteX53" fmla="*/ 219678 w 892169"/>
                <a:gd name="connsiteY53" fmla="*/ 1695707 h 1702433"/>
                <a:gd name="connsiteX54" fmla="*/ 205977 w 892169"/>
                <a:gd name="connsiteY54" fmla="*/ 1695707 h 1702433"/>
                <a:gd name="connsiteX55" fmla="*/ 145043 w 892169"/>
                <a:gd name="connsiteY55" fmla="*/ 1695347 h 1702433"/>
                <a:gd name="connsiteX56" fmla="*/ 135668 w 892169"/>
                <a:gd name="connsiteY56" fmla="*/ 1694986 h 1702433"/>
                <a:gd name="connsiteX57" fmla="*/ 101415 w 892169"/>
                <a:gd name="connsiteY57" fmla="*/ 1637297 h 1702433"/>
                <a:gd name="connsiteX58" fmla="*/ 41562 w 892169"/>
                <a:gd name="connsiteY58" fmla="*/ 1449085 h 1702433"/>
                <a:gd name="connsiteX59" fmla="*/ 30384 w 892169"/>
                <a:gd name="connsiteY59" fmla="*/ 1173619 h 1702433"/>
                <a:gd name="connsiteX60" fmla="*/ 88435 w 892169"/>
                <a:gd name="connsiteY60" fmla="*/ 824597 h 1702433"/>
                <a:gd name="connsiteX61" fmla="*/ 143240 w 892169"/>
                <a:gd name="connsiteY61" fmla="*/ 576893 h 1702433"/>
                <a:gd name="connsiteX62" fmla="*/ 143871 w 892169"/>
                <a:gd name="connsiteY62" fmla="*/ 570809 h 1702433"/>
                <a:gd name="connsiteX63" fmla="*/ 148252 w 892169"/>
                <a:gd name="connsiteY63" fmla="*/ 566115 h 1702433"/>
                <a:gd name="connsiteX64" fmla="*/ 147070 w 892169"/>
                <a:gd name="connsiteY64" fmla="*/ 554944 h 1702433"/>
                <a:gd name="connsiteX65" fmla="*/ 149368 w 892169"/>
                <a:gd name="connsiteY65" fmla="*/ 543722 h 1702433"/>
                <a:gd name="connsiteX66" fmla="*/ 154416 w 892169"/>
                <a:gd name="connsiteY66" fmla="*/ 509108 h 1702433"/>
                <a:gd name="connsiteX67" fmla="*/ 154418 w 892169"/>
                <a:gd name="connsiteY67" fmla="*/ 509109 h 1702433"/>
                <a:gd name="connsiteX68" fmla="*/ 154418 w 892169"/>
                <a:gd name="connsiteY68" fmla="*/ 509108 h 1702433"/>
                <a:gd name="connsiteX69" fmla="*/ 145404 w 892169"/>
                <a:gd name="connsiteY69" fmla="*/ 434473 h 1702433"/>
                <a:gd name="connsiteX70" fmla="*/ 117641 w 892169"/>
                <a:gd name="connsiteY70" fmla="*/ 283759 h 1702433"/>
                <a:gd name="connsiteX71" fmla="*/ 103939 w 892169"/>
                <a:gd name="connsiteY71" fmla="*/ 280514 h 1702433"/>
                <a:gd name="connsiteX72" fmla="*/ 16683 w 892169"/>
                <a:gd name="connsiteY72" fmla="*/ 332074 h 1702433"/>
                <a:gd name="connsiteX73" fmla="*/ 7669 w 892169"/>
                <a:gd name="connsiteY73" fmla="*/ 326305 h 1702433"/>
                <a:gd name="connsiteX74" fmla="*/ 7669 w 892169"/>
                <a:gd name="connsiteY74" fmla="*/ 289889 h 1702433"/>
                <a:gd name="connsiteX75" fmla="*/ 12881 w 892169"/>
                <a:gd name="connsiteY75" fmla="*/ 0 h 1702433"/>
                <a:gd name="connsiteX0" fmla="*/ 696643 w 884544"/>
                <a:gd name="connsiteY0" fmla="*/ 9014 h 1702433"/>
                <a:gd name="connsiteX1" fmla="*/ 835818 w 884544"/>
                <a:gd name="connsiteY1" fmla="*/ 10096 h 1702433"/>
                <a:gd name="connsiteX2" fmla="*/ 876201 w 884544"/>
                <a:gd name="connsiteY2" fmla="*/ 10456 h 1702433"/>
                <a:gd name="connsiteX3" fmla="*/ 884494 w 884544"/>
                <a:gd name="connsiteY3" fmla="*/ 19470 h 1702433"/>
                <a:gd name="connsiteX4" fmla="*/ 883772 w 884544"/>
                <a:gd name="connsiteY4" fmla="*/ 130883 h 1702433"/>
                <a:gd name="connsiteX5" fmla="*/ 883051 w 884544"/>
                <a:gd name="connsiteY5" fmla="*/ 134849 h 1702433"/>
                <a:gd name="connsiteX6" fmla="*/ 865024 w 884544"/>
                <a:gd name="connsiteY6" fmla="*/ 152156 h 1702433"/>
                <a:gd name="connsiteX7" fmla="*/ 833294 w 884544"/>
                <a:gd name="connsiteY7" fmla="*/ 152156 h 1702433"/>
                <a:gd name="connsiteX8" fmla="*/ 815987 w 884544"/>
                <a:gd name="connsiteY8" fmla="*/ 168741 h 1702433"/>
                <a:gd name="connsiteX9" fmla="*/ 805892 w 884544"/>
                <a:gd name="connsiteY9" fmla="*/ 336041 h 1702433"/>
                <a:gd name="connsiteX10" fmla="*/ 802647 w 884544"/>
                <a:gd name="connsiteY10" fmla="*/ 527497 h 1702433"/>
                <a:gd name="connsiteX11" fmla="*/ 807695 w 884544"/>
                <a:gd name="connsiteY11" fmla="*/ 665591 h 1702433"/>
                <a:gd name="connsiteX12" fmla="*/ 814545 w 884544"/>
                <a:gd name="connsiteY12" fmla="*/ 777004 h 1702433"/>
                <a:gd name="connsiteX13" fmla="*/ 823559 w 884544"/>
                <a:gd name="connsiteY13" fmla="*/ 905002 h 1702433"/>
                <a:gd name="connsiteX14" fmla="*/ 830410 w 884544"/>
                <a:gd name="connsiteY14" fmla="*/ 1013169 h 1702433"/>
                <a:gd name="connsiteX15" fmla="*/ 835818 w 884544"/>
                <a:gd name="connsiteY15" fmla="*/ 1205347 h 1702433"/>
                <a:gd name="connsiteX16" fmla="*/ 802286 w 884544"/>
                <a:gd name="connsiteY16" fmla="*/ 1459180 h 1702433"/>
                <a:gd name="connsiteX17" fmla="*/ 715752 w 884544"/>
                <a:gd name="connsiteY17" fmla="*/ 1647753 h 1702433"/>
                <a:gd name="connsiteX18" fmla="*/ 687268 w 884544"/>
                <a:gd name="connsiteY18" fmla="*/ 1690298 h 1702433"/>
                <a:gd name="connsiteX19" fmla="*/ 673206 w 884544"/>
                <a:gd name="connsiteY19" fmla="*/ 1701836 h 1702433"/>
                <a:gd name="connsiteX20" fmla="*/ 591720 w 884544"/>
                <a:gd name="connsiteY20" fmla="*/ 1702197 h 1702433"/>
                <a:gd name="connsiteX21" fmla="*/ 637150 w 884544"/>
                <a:gd name="connsiteY21" fmla="*/ 1637657 h 1702433"/>
                <a:gd name="connsiteX22" fmla="*/ 750005 w 884544"/>
                <a:gd name="connsiteY22" fmla="*/ 1368680 h 1702433"/>
                <a:gd name="connsiteX23" fmla="*/ 763706 w 884544"/>
                <a:gd name="connsiteY23" fmla="*/ 1199578 h 1702433"/>
                <a:gd name="connsiteX24" fmla="*/ 751808 w 884544"/>
                <a:gd name="connsiteY24" fmla="*/ 908607 h 1702433"/>
                <a:gd name="connsiteX25" fmla="*/ 731977 w 884544"/>
                <a:gd name="connsiteY25" fmla="*/ 407792 h 1702433"/>
                <a:gd name="connsiteX26" fmla="*/ 744957 w 884544"/>
                <a:gd name="connsiteY26" fmla="*/ 167299 h 1702433"/>
                <a:gd name="connsiteX27" fmla="*/ 727290 w 884544"/>
                <a:gd name="connsiteY27" fmla="*/ 147829 h 1702433"/>
                <a:gd name="connsiteX28" fmla="*/ 709623 w 884544"/>
                <a:gd name="connsiteY28" fmla="*/ 148190 h 1702433"/>
                <a:gd name="connsiteX29" fmla="*/ 697724 w 884544"/>
                <a:gd name="connsiteY29" fmla="*/ 136652 h 1702433"/>
                <a:gd name="connsiteX30" fmla="*/ 697003 w 884544"/>
                <a:gd name="connsiteY30" fmla="*/ 18028 h 1702433"/>
                <a:gd name="connsiteX31" fmla="*/ 696643 w 884544"/>
                <a:gd name="connsiteY31" fmla="*/ 9014 h 1702433"/>
                <a:gd name="connsiteX32" fmla="*/ 5256 w 884544"/>
                <a:gd name="connsiteY32" fmla="*/ 0 h 1702433"/>
                <a:gd name="connsiteX33" fmla="*/ 156528 w 884544"/>
                <a:gd name="connsiteY33" fmla="*/ 1802 h 1702433"/>
                <a:gd name="connsiteX34" fmla="*/ 203761 w 884544"/>
                <a:gd name="connsiteY34" fmla="*/ 3605 h 1702433"/>
                <a:gd name="connsiteX35" fmla="*/ 202319 w 884544"/>
                <a:gd name="connsiteY35" fmla="*/ 85452 h 1702433"/>
                <a:gd name="connsiteX36" fmla="*/ 175998 w 884544"/>
                <a:gd name="connsiteY36" fmla="*/ 191096 h 1702433"/>
                <a:gd name="connsiteX37" fmla="*/ 177440 w 884544"/>
                <a:gd name="connsiteY37" fmla="*/ 205518 h 1702433"/>
                <a:gd name="connsiteX38" fmla="*/ 226476 w 884544"/>
                <a:gd name="connsiteY38" fmla="*/ 314767 h 1702433"/>
                <a:gd name="connsiteX39" fmla="*/ 234769 w 884544"/>
                <a:gd name="connsiteY39" fmla="*/ 439160 h 1702433"/>
                <a:gd name="connsiteX40" fmla="*/ 231163 w 884544"/>
                <a:gd name="connsiteY40" fmla="*/ 475576 h 1702433"/>
                <a:gd name="connsiteX41" fmla="*/ 216741 w 884544"/>
                <a:gd name="connsiteY41" fmla="*/ 508026 h 1702433"/>
                <a:gd name="connsiteX42" fmla="*/ 212054 w 884544"/>
                <a:gd name="connsiteY42" fmla="*/ 515598 h 1702433"/>
                <a:gd name="connsiteX43" fmla="*/ 210508 w 884544"/>
                <a:gd name="connsiteY43" fmla="*/ 516217 h 1702433"/>
                <a:gd name="connsiteX44" fmla="*/ 212053 w 884544"/>
                <a:gd name="connsiteY44" fmla="*/ 515959 h 1702433"/>
                <a:gd name="connsiteX45" fmla="*/ 207005 w 884544"/>
                <a:gd name="connsiteY45" fmla="*/ 548544 h 1702433"/>
                <a:gd name="connsiteX46" fmla="*/ 199807 w 884544"/>
                <a:gd name="connsiteY46" fmla="*/ 580802 h 1702433"/>
                <a:gd name="connsiteX47" fmla="*/ 200020 w 884544"/>
                <a:gd name="connsiteY47" fmla="*/ 592849 h 1702433"/>
                <a:gd name="connsiteX48" fmla="*/ 197271 w 884544"/>
                <a:gd name="connsiteY48" fmla="*/ 605017 h 1702433"/>
                <a:gd name="connsiteX49" fmla="*/ 133812 w 884544"/>
                <a:gd name="connsiteY49" fmla="*/ 889859 h 1702433"/>
                <a:gd name="connsiteX50" fmla="*/ 89103 w 884544"/>
                <a:gd name="connsiteY50" fmla="*/ 1175061 h 1702433"/>
                <a:gd name="connsiteX51" fmla="*/ 99920 w 884544"/>
                <a:gd name="connsiteY51" fmla="*/ 1441514 h 1702433"/>
                <a:gd name="connsiteX52" fmla="*/ 203761 w 884544"/>
                <a:gd name="connsiteY52" fmla="*/ 1684530 h 1702433"/>
                <a:gd name="connsiteX53" fmla="*/ 212053 w 884544"/>
                <a:gd name="connsiteY53" fmla="*/ 1695707 h 1702433"/>
                <a:gd name="connsiteX54" fmla="*/ 198352 w 884544"/>
                <a:gd name="connsiteY54" fmla="*/ 1695707 h 1702433"/>
                <a:gd name="connsiteX55" fmla="*/ 137418 w 884544"/>
                <a:gd name="connsiteY55" fmla="*/ 1695347 h 1702433"/>
                <a:gd name="connsiteX56" fmla="*/ 128043 w 884544"/>
                <a:gd name="connsiteY56" fmla="*/ 1694986 h 1702433"/>
                <a:gd name="connsiteX57" fmla="*/ 93790 w 884544"/>
                <a:gd name="connsiteY57" fmla="*/ 1637297 h 1702433"/>
                <a:gd name="connsiteX58" fmla="*/ 33937 w 884544"/>
                <a:gd name="connsiteY58" fmla="*/ 1449085 h 1702433"/>
                <a:gd name="connsiteX59" fmla="*/ 22759 w 884544"/>
                <a:gd name="connsiteY59" fmla="*/ 1173619 h 1702433"/>
                <a:gd name="connsiteX60" fmla="*/ 80810 w 884544"/>
                <a:gd name="connsiteY60" fmla="*/ 824597 h 1702433"/>
                <a:gd name="connsiteX61" fmla="*/ 135615 w 884544"/>
                <a:gd name="connsiteY61" fmla="*/ 576893 h 1702433"/>
                <a:gd name="connsiteX62" fmla="*/ 136246 w 884544"/>
                <a:gd name="connsiteY62" fmla="*/ 570809 h 1702433"/>
                <a:gd name="connsiteX63" fmla="*/ 140627 w 884544"/>
                <a:gd name="connsiteY63" fmla="*/ 566115 h 1702433"/>
                <a:gd name="connsiteX64" fmla="*/ 139445 w 884544"/>
                <a:gd name="connsiteY64" fmla="*/ 554944 h 1702433"/>
                <a:gd name="connsiteX65" fmla="*/ 141743 w 884544"/>
                <a:gd name="connsiteY65" fmla="*/ 543722 h 1702433"/>
                <a:gd name="connsiteX66" fmla="*/ 146791 w 884544"/>
                <a:gd name="connsiteY66" fmla="*/ 509108 h 1702433"/>
                <a:gd name="connsiteX67" fmla="*/ 146793 w 884544"/>
                <a:gd name="connsiteY67" fmla="*/ 509109 h 1702433"/>
                <a:gd name="connsiteX68" fmla="*/ 146793 w 884544"/>
                <a:gd name="connsiteY68" fmla="*/ 509108 h 1702433"/>
                <a:gd name="connsiteX69" fmla="*/ 137779 w 884544"/>
                <a:gd name="connsiteY69" fmla="*/ 434473 h 1702433"/>
                <a:gd name="connsiteX70" fmla="*/ 110016 w 884544"/>
                <a:gd name="connsiteY70" fmla="*/ 283759 h 1702433"/>
                <a:gd name="connsiteX71" fmla="*/ 96314 w 884544"/>
                <a:gd name="connsiteY71" fmla="*/ 280514 h 1702433"/>
                <a:gd name="connsiteX72" fmla="*/ 9058 w 884544"/>
                <a:gd name="connsiteY72" fmla="*/ 332074 h 1702433"/>
                <a:gd name="connsiteX73" fmla="*/ 44 w 884544"/>
                <a:gd name="connsiteY73" fmla="*/ 326305 h 1702433"/>
                <a:gd name="connsiteX74" fmla="*/ 44 w 884544"/>
                <a:gd name="connsiteY74" fmla="*/ 289889 h 1702433"/>
                <a:gd name="connsiteX75" fmla="*/ 5256 w 884544"/>
                <a:gd name="connsiteY75" fmla="*/ 0 h 1702433"/>
                <a:gd name="connsiteX0" fmla="*/ 696643 w 884544"/>
                <a:gd name="connsiteY0" fmla="*/ 10980 h 1704399"/>
                <a:gd name="connsiteX1" fmla="*/ 835818 w 884544"/>
                <a:gd name="connsiteY1" fmla="*/ 12062 h 1704399"/>
                <a:gd name="connsiteX2" fmla="*/ 876201 w 884544"/>
                <a:gd name="connsiteY2" fmla="*/ 12422 h 1704399"/>
                <a:gd name="connsiteX3" fmla="*/ 884494 w 884544"/>
                <a:gd name="connsiteY3" fmla="*/ 21436 h 1704399"/>
                <a:gd name="connsiteX4" fmla="*/ 883772 w 884544"/>
                <a:gd name="connsiteY4" fmla="*/ 132849 h 1704399"/>
                <a:gd name="connsiteX5" fmla="*/ 883051 w 884544"/>
                <a:gd name="connsiteY5" fmla="*/ 136815 h 1704399"/>
                <a:gd name="connsiteX6" fmla="*/ 865024 w 884544"/>
                <a:gd name="connsiteY6" fmla="*/ 154122 h 1704399"/>
                <a:gd name="connsiteX7" fmla="*/ 833294 w 884544"/>
                <a:gd name="connsiteY7" fmla="*/ 154122 h 1704399"/>
                <a:gd name="connsiteX8" fmla="*/ 815987 w 884544"/>
                <a:gd name="connsiteY8" fmla="*/ 170707 h 1704399"/>
                <a:gd name="connsiteX9" fmla="*/ 805892 w 884544"/>
                <a:gd name="connsiteY9" fmla="*/ 338007 h 1704399"/>
                <a:gd name="connsiteX10" fmla="*/ 802647 w 884544"/>
                <a:gd name="connsiteY10" fmla="*/ 529463 h 1704399"/>
                <a:gd name="connsiteX11" fmla="*/ 807695 w 884544"/>
                <a:gd name="connsiteY11" fmla="*/ 667557 h 1704399"/>
                <a:gd name="connsiteX12" fmla="*/ 814545 w 884544"/>
                <a:gd name="connsiteY12" fmla="*/ 778970 h 1704399"/>
                <a:gd name="connsiteX13" fmla="*/ 823559 w 884544"/>
                <a:gd name="connsiteY13" fmla="*/ 906968 h 1704399"/>
                <a:gd name="connsiteX14" fmla="*/ 830410 w 884544"/>
                <a:gd name="connsiteY14" fmla="*/ 1015135 h 1704399"/>
                <a:gd name="connsiteX15" fmla="*/ 835818 w 884544"/>
                <a:gd name="connsiteY15" fmla="*/ 1207313 h 1704399"/>
                <a:gd name="connsiteX16" fmla="*/ 802286 w 884544"/>
                <a:gd name="connsiteY16" fmla="*/ 1461146 h 1704399"/>
                <a:gd name="connsiteX17" fmla="*/ 715752 w 884544"/>
                <a:gd name="connsiteY17" fmla="*/ 1649719 h 1704399"/>
                <a:gd name="connsiteX18" fmla="*/ 687268 w 884544"/>
                <a:gd name="connsiteY18" fmla="*/ 1692264 h 1704399"/>
                <a:gd name="connsiteX19" fmla="*/ 673206 w 884544"/>
                <a:gd name="connsiteY19" fmla="*/ 1703802 h 1704399"/>
                <a:gd name="connsiteX20" fmla="*/ 591720 w 884544"/>
                <a:gd name="connsiteY20" fmla="*/ 1704163 h 1704399"/>
                <a:gd name="connsiteX21" fmla="*/ 637150 w 884544"/>
                <a:gd name="connsiteY21" fmla="*/ 1639623 h 1704399"/>
                <a:gd name="connsiteX22" fmla="*/ 750005 w 884544"/>
                <a:gd name="connsiteY22" fmla="*/ 1370646 h 1704399"/>
                <a:gd name="connsiteX23" fmla="*/ 763706 w 884544"/>
                <a:gd name="connsiteY23" fmla="*/ 1201544 h 1704399"/>
                <a:gd name="connsiteX24" fmla="*/ 751808 w 884544"/>
                <a:gd name="connsiteY24" fmla="*/ 910573 h 1704399"/>
                <a:gd name="connsiteX25" fmla="*/ 731977 w 884544"/>
                <a:gd name="connsiteY25" fmla="*/ 409758 h 1704399"/>
                <a:gd name="connsiteX26" fmla="*/ 744957 w 884544"/>
                <a:gd name="connsiteY26" fmla="*/ 169265 h 1704399"/>
                <a:gd name="connsiteX27" fmla="*/ 727290 w 884544"/>
                <a:gd name="connsiteY27" fmla="*/ 149795 h 1704399"/>
                <a:gd name="connsiteX28" fmla="*/ 709623 w 884544"/>
                <a:gd name="connsiteY28" fmla="*/ 150156 h 1704399"/>
                <a:gd name="connsiteX29" fmla="*/ 697724 w 884544"/>
                <a:gd name="connsiteY29" fmla="*/ 138618 h 1704399"/>
                <a:gd name="connsiteX30" fmla="*/ 697003 w 884544"/>
                <a:gd name="connsiteY30" fmla="*/ 19994 h 1704399"/>
                <a:gd name="connsiteX31" fmla="*/ 696643 w 884544"/>
                <a:gd name="connsiteY31" fmla="*/ 10980 h 1704399"/>
                <a:gd name="connsiteX32" fmla="*/ 92342 w 884544"/>
                <a:gd name="connsiteY32" fmla="*/ 55185 h 1704399"/>
                <a:gd name="connsiteX33" fmla="*/ 156528 w 884544"/>
                <a:gd name="connsiteY33" fmla="*/ 3768 h 1704399"/>
                <a:gd name="connsiteX34" fmla="*/ 203761 w 884544"/>
                <a:gd name="connsiteY34" fmla="*/ 5571 h 1704399"/>
                <a:gd name="connsiteX35" fmla="*/ 202319 w 884544"/>
                <a:gd name="connsiteY35" fmla="*/ 87418 h 1704399"/>
                <a:gd name="connsiteX36" fmla="*/ 175998 w 884544"/>
                <a:gd name="connsiteY36" fmla="*/ 193062 h 1704399"/>
                <a:gd name="connsiteX37" fmla="*/ 177440 w 884544"/>
                <a:gd name="connsiteY37" fmla="*/ 207484 h 1704399"/>
                <a:gd name="connsiteX38" fmla="*/ 226476 w 884544"/>
                <a:gd name="connsiteY38" fmla="*/ 316733 h 1704399"/>
                <a:gd name="connsiteX39" fmla="*/ 234769 w 884544"/>
                <a:gd name="connsiteY39" fmla="*/ 441126 h 1704399"/>
                <a:gd name="connsiteX40" fmla="*/ 231163 w 884544"/>
                <a:gd name="connsiteY40" fmla="*/ 477542 h 1704399"/>
                <a:gd name="connsiteX41" fmla="*/ 216741 w 884544"/>
                <a:gd name="connsiteY41" fmla="*/ 509992 h 1704399"/>
                <a:gd name="connsiteX42" fmla="*/ 212054 w 884544"/>
                <a:gd name="connsiteY42" fmla="*/ 517564 h 1704399"/>
                <a:gd name="connsiteX43" fmla="*/ 210508 w 884544"/>
                <a:gd name="connsiteY43" fmla="*/ 518183 h 1704399"/>
                <a:gd name="connsiteX44" fmla="*/ 212053 w 884544"/>
                <a:gd name="connsiteY44" fmla="*/ 517925 h 1704399"/>
                <a:gd name="connsiteX45" fmla="*/ 207005 w 884544"/>
                <a:gd name="connsiteY45" fmla="*/ 550510 h 1704399"/>
                <a:gd name="connsiteX46" fmla="*/ 199807 w 884544"/>
                <a:gd name="connsiteY46" fmla="*/ 582768 h 1704399"/>
                <a:gd name="connsiteX47" fmla="*/ 200020 w 884544"/>
                <a:gd name="connsiteY47" fmla="*/ 594815 h 1704399"/>
                <a:gd name="connsiteX48" fmla="*/ 197271 w 884544"/>
                <a:gd name="connsiteY48" fmla="*/ 606983 h 1704399"/>
                <a:gd name="connsiteX49" fmla="*/ 133812 w 884544"/>
                <a:gd name="connsiteY49" fmla="*/ 891825 h 1704399"/>
                <a:gd name="connsiteX50" fmla="*/ 89103 w 884544"/>
                <a:gd name="connsiteY50" fmla="*/ 1177027 h 1704399"/>
                <a:gd name="connsiteX51" fmla="*/ 99920 w 884544"/>
                <a:gd name="connsiteY51" fmla="*/ 1443480 h 1704399"/>
                <a:gd name="connsiteX52" fmla="*/ 203761 w 884544"/>
                <a:gd name="connsiteY52" fmla="*/ 1686496 h 1704399"/>
                <a:gd name="connsiteX53" fmla="*/ 212053 w 884544"/>
                <a:gd name="connsiteY53" fmla="*/ 1697673 h 1704399"/>
                <a:gd name="connsiteX54" fmla="*/ 198352 w 884544"/>
                <a:gd name="connsiteY54" fmla="*/ 1697673 h 1704399"/>
                <a:gd name="connsiteX55" fmla="*/ 137418 w 884544"/>
                <a:gd name="connsiteY55" fmla="*/ 1697313 h 1704399"/>
                <a:gd name="connsiteX56" fmla="*/ 128043 w 884544"/>
                <a:gd name="connsiteY56" fmla="*/ 1696952 h 1704399"/>
                <a:gd name="connsiteX57" fmla="*/ 93790 w 884544"/>
                <a:gd name="connsiteY57" fmla="*/ 1639263 h 1704399"/>
                <a:gd name="connsiteX58" fmla="*/ 33937 w 884544"/>
                <a:gd name="connsiteY58" fmla="*/ 1451051 h 1704399"/>
                <a:gd name="connsiteX59" fmla="*/ 22759 w 884544"/>
                <a:gd name="connsiteY59" fmla="*/ 1175585 h 1704399"/>
                <a:gd name="connsiteX60" fmla="*/ 80810 w 884544"/>
                <a:gd name="connsiteY60" fmla="*/ 826563 h 1704399"/>
                <a:gd name="connsiteX61" fmla="*/ 135615 w 884544"/>
                <a:gd name="connsiteY61" fmla="*/ 578859 h 1704399"/>
                <a:gd name="connsiteX62" fmla="*/ 136246 w 884544"/>
                <a:gd name="connsiteY62" fmla="*/ 572775 h 1704399"/>
                <a:gd name="connsiteX63" fmla="*/ 140627 w 884544"/>
                <a:gd name="connsiteY63" fmla="*/ 568081 h 1704399"/>
                <a:gd name="connsiteX64" fmla="*/ 139445 w 884544"/>
                <a:gd name="connsiteY64" fmla="*/ 556910 h 1704399"/>
                <a:gd name="connsiteX65" fmla="*/ 141743 w 884544"/>
                <a:gd name="connsiteY65" fmla="*/ 545688 h 1704399"/>
                <a:gd name="connsiteX66" fmla="*/ 146791 w 884544"/>
                <a:gd name="connsiteY66" fmla="*/ 511074 h 1704399"/>
                <a:gd name="connsiteX67" fmla="*/ 146793 w 884544"/>
                <a:gd name="connsiteY67" fmla="*/ 511075 h 1704399"/>
                <a:gd name="connsiteX68" fmla="*/ 146793 w 884544"/>
                <a:gd name="connsiteY68" fmla="*/ 511074 h 1704399"/>
                <a:gd name="connsiteX69" fmla="*/ 137779 w 884544"/>
                <a:gd name="connsiteY69" fmla="*/ 436439 h 1704399"/>
                <a:gd name="connsiteX70" fmla="*/ 110016 w 884544"/>
                <a:gd name="connsiteY70" fmla="*/ 285725 h 1704399"/>
                <a:gd name="connsiteX71" fmla="*/ 96314 w 884544"/>
                <a:gd name="connsiteY71" fmla="*/ 282480 h 1704399"/>
                <a:gd name="connsiteX72" fmla="*/ 9058 w 884544"/>
                <a:gd name="connsiteY72" fmla="*/ 334040 h 1704399"/>
                <a:gd name="connsiteX73" fmla="*/ 44 w 884544"/>
                <a:gd name="connsiteY73" fmla="*/ 328271 h 1704399"/>
                <a:gd name="connsiteX74" fmla="*/ 44 w 884544"/>
                <a:gd name="connsiteY74" fmla="*/ 291855 h 1704399"/>
                <a:gd name="connsiteX75" fmla="*/ 92342 w 884544"/>
                <a:gd name="connsiteY75" fmla="*/ 55185 h 1704399"/>
                <a:gd name="connsiteX0" fmla="*/ 696643 w 884544"/>
                <a:gd name="connsiteY0" fmla="*/ 10914 h 1704333"/>
                <a:gd name="connsiteX1" fmla="*/ 835818 w 884544"/>
                <a:gd name="connsiteY1" fmla="*/ 11996 h 1704333"/>
                <a:gd name="connsiteX2" fmla="*/ 876201 w 884544"/>
                <a:gd name="connsiteY2" fmla="*/ 12356 h 1704333"/>
                <a:gd name="connsiteX3" fmla="*/ 884494 w 884544"/>
                <a:gd name="connsiteY3" fmla="*/ 21370 h 1704333"/>
                <a:gd name="connsiteX4" fmla="*/ 883772 w 884544"/>
                <a:gd name="connsiteY4" fmla="*/ 132783 h 1704333"/>
                <a:gd name="connsiteX5" fmla="*/ 883051 w 884544"/>
                <a:gd name="connsiteY5" fmla="*/ 136749 h 1704333"/>
                <a:gd name="connsiteX6" fmla="*/ 865024 w 884544"/>
                <a:gd name="connsiteY6" fmla="*/ 154056 h 1704333"/>
                <a:gd name="connsiteX7" fmla="*/ 833294 w 884544"/>
                <a:gd name="connsiteY7" fmla="*/ 154056 h 1704333"/>
                <a:gd name="connsiteX8" fmla="*/ 815987 w 884544"/>
                <a:gd name="connsiteY8" fmla="*/ 170641 h 1704333"/>
                <a:gd name="connsiteX9" fmla="*/ 805892 w 884544"/>
                <a:gd name="connsiteY9" fmla="*/ 337941 h 1704333"/>
                <a:gd name="connsiteX10" fmla="*/ 802647 w 884544"/>
                <a:gd name="connsiteY10" fmla="*/ 529397 h 1704333"/>
                <a:gd name="connsiteX11" fmla="*/ 807695 w 884544"/>
                <a:gd name="connsiteY11" fmla="*/ 667491 h 1704333"/>
                <a:gd name="connsiteX12" fmla="*/ 814545 w 884544"/>
                <a:gd name="connsiteY12" fmla="*/ 778904 h 1704333"/>
                <a:gd name="connsiteX13" fmla="*/ 823559 w 884544"/>
                <a:gd name="connsiteY13" fmla="*/ 906902 h 1704333"/>
                <a:gd name="connsiteX14" fmla="*/ 830410 w 884544"/>
                <a:gd name="connsiteY14" fmla="*/ 1015069 h 1704333"/>
                <a:gd name="connsiteX15" fmla="*/ 835818 w 884544"/>
                <a:gd name="connsiteY15" fmla="*/ 1207247 h 1704333"/>
                <a:gd name="connsiteX16" fmla="*/ 802286 w 884544"/>
                <a:gd name="connsiteY16" fmla="*/ 1461080 h 1704333"/>
                <a:gd name="connsiteX17" fmla="*/ 715752 w 884544"/>
                <a:gd name="connsiteY17" fmla="*/ 1649653 h 1704333"/>
                <a:gd name="connsiteX18" fmla="*/ 687268 w 884544"/>
                <a:gd name="connsiteY18" fmla="*/ 1692198 h 1704333"/>
                <a:gd name="connsiteX19" fmla="*/ 673206 w 884544"/>
                <a:gd name="connsiteY19" fmla="*/ 1703736 h 1704333"/>
                <a:gd name="connsiteX20" fmla="*/ 591720 w 884544"/>
                <a:gd name="connsiteY20" fmla="*/ 1704097 h 1704333"/>
                <a:gd name="connsiteX21" fmla="*/ 637150 w 884544"/>
                <a:gd name="connsiteY21" fmla="*/ 1639557 h 1704333"/>
                <a:gd name="connsiteX22" fmla="*/ 750005 w 884544"/>
                <a:gd name="connsiteY22" fmla="*/ 1370580 h 1704333"/>
                <a:gd name="connsiteX23" fmla="*/ 763706 w 884544"/>
                <a:gd name="connsiteY23" fmla="*/ 1201478 h 1704333"/>
                <a:gd name="connsiteX24" fmla="*/ 751808 w 884544"/>
                <a:gd name="connsiteY24" fmla="*/ 910507 h 1704333"/>
                <a:gd name="connsiteX25" fmla="*/ 731977 w 884544"/>
                <a:gd name="connsiteY25" fmla="*/ 409692 h 1704333"/>
                <a:gd name="connsiteX26" fmla="*/ 744957 w 884544"/>
                <a:gd name="connsiteY26" fmla="*/ 169199 h 1704333"/>
                <a:gd name="connsiteX27" fmla="*/ 727290 w 884544"/>
                <a:gd name="connsiteY27" fmla="*/ 149729 h 1704333"/>
                <a:gd name="connsiteX28" fmla="*/ 709623 w 884544"/>
                <a:gd name="connsiteY28" fmla="*/ 150090 h 1704333"/>
                <a:gd name="connsiteX29" fmla="*/ 697724 w 884544"/>
                <a:gd name="connsiteY29" fmla="*/ 138552 h 1704333"/>
                <a:gd name="connsiteX30" fmla="*/ 697003 w 884544"/>
                <a:gd name="connsiteY30" fmla="*/ 19928 h 1704333"/>
                <a:gd name="connsiteX31" fmla="*/ 696643 w 884544"/>
                <a:gd name="connsiteY31" fmla="*/ 10914 h 1704333"/>
                <a:gd name="connsiteX32" fmla="*/ 7675 w 884544"/>
                <a:gd name="connsiteY32" fmla="*/ 9158 h 1704333"/>
                <a:gd name="connsiteX33" fmla="*/ 156528 w 884544"/>
                <a:gd name="connsiteY33" fmla="*/ 3702 h 1704333"/>
                <a:gd name="connsiteX34" fmla="*/ 203761 w 884544"/>
                <a:gd name="connsiteY34" fmla="*/ 5505 h 1704333"/>
                <a:gd name="connsiteX35" fmla="*/ 202319 w 884544"/>
                <a:gd name="connsiteY35" fmla="*/ 87352 h 1704333"/>
                <a:gd name="connsiteX36" fmla="*/ 175998 w 884544"/>
                <a:gd name="connsiteY36" fmla="*/ 192996 h 1704333"/>
                <a:gd name="connsiteX37" fmla="*/ 177440 w 884544"/>
                <a:gd name="connsiteY37" fmla="*/ 207418 h 1704333"/>
                <a:gd name="connsiteX38" fmla="*/ 226476 w 884544"/>
                <a:gd name="connsiteY38" fmla="*/ 316667 h 1704333"/>
                <a:gd name="connsiteX39" fmla="*/ 234769 w 884544"/>
                <a:gd name="connsiteY39" fmla="*/ 441060 h 1704333"/>
                <a:gd name="connsiteX40" fmla="*/ 231163 w 884544"/>
                <a:gd name="connsiteY40" fmla="*/ 477476 h 1704333"/>
                <a:gd name="connsiteX41" fmla="*/ 216741 w 884544"/>
                <a:gd name="connsiteY41" fmla="*/ 509926 h 1704333"/>
                <a:gd name="connsiteX42" fmla="*/ 212054 w 884544"/>
                <a:gd name="connsiteY42" fmla="*/ 517498 h 1704333"/>
                <a:gd name="connsiteX43" fmla="*/ 210508 w 884544"/>
                <a:gd name="connsiteY43" fmla="*/ 518117 h 1704333"/>
                <a:gd name="connsiteX44" fmla="*/ 212053 w 884544"/>
                <a:gd name="connsiteY44" fmla="*/ 517859 h 1704333"/>
                <a:gd name="connsiteX45" fmla="*/ 207005 w 884544"/>
                <a:gd name="connsiteY45" fmla="*/ 550444 h 1704333"/>
                <a:gd name="connsiteX46" fmla="*/ 199807 w 884544"/>
                <a:gd name="connsiteY46" fmla="*/ 582702 h 1704333"/>
                <a:gd name="connsiteX47" fmla="*/ 200020 w 884544"/>
                <a:gd name="connsiteY47" fmla="*/ 594749 h 1704333"/>
                <a:gd name="connsiteX48" fmla="*/ 197271 w 884544"/>
                <a:gd name="connsiteY48" fmla="*/ 606917 h 1704333"/>
                <a:gd name="connsiteX49" fmla="*/ 133812 w 884544"/>
                <a:gd name="connsiteY49" fmla="*/ 891759 h 1704333"/>
                <a:gd name="connsiteX50" fmla="*/ 89103 w 884544"/>
                <a:gd name="connsiteY50" fmla="*/ 1176961 h 1704333"/>
                <a:gd name="connsiteX51" fmla="*/ 99920 w 884544"/>
                <a:gd name="connsiteY51" fmla="*/ 1443414 h 1704333"/>
                <a:gd name="connsiteX52" fmla="*/ 203761 w 884544"/>
                <a:gd name="connsiteY52" fmla="*/ 1686430 h 1704333"/>
                <a:gd name="connsiteX53" fmla="*/ 212053 w 884544"/>
                <a:gd name="connsiteY53" fmla="*/ 1697607 h 1704333"/>
                <a:gd name="connsiteX54" fmla="*/ 198352 w 884544"/>
                <a:gd name="connsiteY54" fmla="*/ 1697607 h 1704333"/>
                <a:gd name="connsiteX55" fmla="*/ 137418 w 884544"/>
                <a:gd name="connsiteY55" fmla="*/ 1697247 h 1704333"/>
                <a:gd name="connsiteX56" fmla="*/ 128043 w 884544"/>
                <a:gd name="connsiteY56" fmla="*/ 1696886 h 1704333"/>
                <a:gd name="connsiteX57" fmla="*/ 93790 w 884544"/>
                <a:gd name="connsiteY57" fmla="*/ 1639197 h 1704333"/>
                <a:gd name="connsiteX58" fmla="*/ 33937 w 884544"/>
                <a:gd name="connsiteY58" fmla="*/ 1450985 h 1704333"/>
                <a:gd name="connsiteX59" fmla="*/ 22759 w 884544"/>
                <a:gd name="connsiteY59" fmla="*/ 1175519 h 1704333"/>
                <a:gd name="connsiteX60" fmla="*/ 80810 w 884544"/>
                <a:gd name="connsiteY60" fmla="*/ 826497 h 1704333"/>
                <a:gd name="connsiteX61" fmla="*/ 135615 w 884544"/>
                <a:gd name="connsiteY61" fmla="*/ 578793 h 1704333"/>
                <a:gd name="connsiteX62" fmla="*/ 136246 w 884544"/>
                <a:gd name="connsiteY62" fmla="*/ 572709 h 1704333"/>
                <a:gd name="connsiteX63" fmla="*/ 140627 w 884544"/>
                <a:gd name="connsiteY63" fmla="*/ 568015 h 1704333"/>
                <a:gd name="connsiteX64" fmla="*/ 139445 w 884544"/>
                <a:gd name="connsiteY64" fmla="*/ 556844 h 1704333"/>
                <a:gd name="connsiteX65" fmla="*/ 141743 w 884544"/>
                <a:gd name="connsiteY65" fmla="*/ 545622 h 1704333"/>
                <a:gd name="connsiteX66" fmla="*/ 146791 w 884544"/>
                <a:gd name="connsiteY66" fmla="*/ 511008 h 1704333"/>
                <a:gd name="connsiteX67" fmla="*/ 146793 w 884544"/>
                <a:gd name="connsiteY67" fmla="*/ 511009 h 1704333"/>
                <a:gd name="connsiteX68" fmla="*/ 146793 w 884544"/>
                <a:gd name="connsiteY68" fmla="*/ 511008 h 1704333"/>
                <a:gd name="connsiteX69" fmla="*/ 137779 w 884544"/>
                <a:gd name="connsiteY69" fmla="*/ 436373 h 1704333"/>
                <a:gd name="connsiteX70" fmla="*/ 110016 w 884544"/>
                <a:gd name="connsiteY70" fmla="*/ 285659 h 1704333"/>
                <a:gd name="connsiteX71" fmla="*/ 96314 w 884544"/>
                <a:gd name="connsiteY71" fmla="*/ 282414 h 1704333"/>
                <a:gd name="connsiteX72" fmla="*/ 9058 w 884544"/>
                <a:gd name="connsiteY72" fmla="*/ 333974 h 1704333"/>
                <a:gd name="connsiteX73" fmla="*/ 44 w 884544"/>
                <a:gd name="connsiteY73" fmla="*/ 328205 h 1704333"/>
                <a:gd name="connsiteX74" fmla="*/ 44 w 884544"/>
                <a:gd name="connsiteY74" fmla="*/ 291789 h 1704333"/>
                <a:gd name="connsiteX75" fmla="*/ 7675 w 884544"/>
                <a:gd name="connsiteY75" fmla="*/ 9158 h 1704333"/>
                <a:gd name="connsiteX0" fmla="*/ 696643 w 884544"/>
                <a:gd name="connsiteY0" fmla="*/ 7578 h 1700997"/>
                <a:gd name="connsiteX1" fmla="*/ 835818 w 884544"/>
                <a:gd name="connsiteY1" fmla="*/ 8660 h 1700997"/>
                <a:gd name="connsiteX2" fmla="*/ 876201 w 884544"/>
                <a:gd name="connsiteY2" fmla="*/ 9020 h 1700997"/>
                <a:gd name="connsiteX3" fmla="*/ 884494 w 884544"/>
                <a:gd name="connsiteY3" fmla="*/ 18034 h 1700997"/>
                <a:gd name="connsiteX4" fmla="*/ 883772 w 884544"/>
                <a:gd name="connsiteY4" fmla="*/ 129447 h 1700997"/>
                <a:gd name="connsiteX5" fmla="*/ 883051 w 884544"/>
                <a:gd name="connsiteY5" fmla="*/ 133413 h 1700997"/>
                <a:gd name="connsiteX6" fmla="*/ 865024 w 884544"/>
                <a:gd name="connsiteY6" fmla="*/ 150720 h 1700997"/>
                <a:gd name="connsiteX7" fmla="*/ 833294 w 884544"/>
                <a:gd name="connsiteY7" fmla="*/ 150720 h 1700997"/>
                <a:gd name="connsiteX8" fmla="*/ 815987 w 884544"/>
                <a:gd name="connsiteY8" fmla="*/ 167305 h 1700997"/>
                <a:gd name="connsiteX9" fmla="*/ 805892 w 884544"/>
                <a:gd name="connsiteY9" fmla="*/ 334605 h 1700997"/>
                <a:gd name="connsiteX10" fmla="*/ 802647 w 884544"/>
                <a:gd name="connsiteY10" fmla="*/ 526061 h 1700997"/>
                <a:gd name="connsiteX11" fmla="*/ 807695 w 884544"/>
                <a:gd name="connsiteY11" fmla="*/ 664155 h 1700997"/>
                <a:gd name="connsiteX12" fmla="*/ 814545 w 884544"/>
                <a:gd name="connsiteY12" fmla="*/ 775568 h 1700997"/>
                <a:gd name="connsiteX13" fmla="*/ 823559 w 884544"/>
                <a:gd name="connsiteY13" fmla="*/ 903566 h 1700997"/>
                <a:gd name="connsiteX14" fmla="*/ 830410 w 884544"/>
                <a:gd name="connsiteY14" fmla="*/ 1011733 h 1700997"/>
                <a:gd name="connsiteX15" fmla="*/ 835818 w 884544"/>
                <a:gd name="connsiteY15" fmla="*/ 1203911 h 1700997"/>
                <a:gd name="connsiteX16" fmla="*/ 802286 w 884544"/>
                <a:gd name="connsiteY16" fmla="*/ 1457744 h 1700997"/>
                <a:gd name="connsiteX17" fmla="*/ 715752 w 884544"/>
                <a:gd name="connsiteY17" fmla="*/ 1646317 h 1700997"/>
                <a:gd name="connsiteX18" fmla="*/ 687268 w 884544"/>
                <a:gd name="connsiteY18" fmla="*/ 1688862 h 1700997"/>
                <a:gd name="connsiteX19" fmla="*/ 673206 w 884544"/>
                <a:gd name="connsiteY19" fmla="*/ 1700400 h 1700997"/>
                <a:gd name="connsiteX20" fmla="*/ 591720 w 884544"/>
                <a:gd name="connsiteY20" fmla="*/ 1700761 h 1700997"/>
                <a:gd name="connsiteX21" fmla="*/ 637150 w 884544"/>
                <a:gd name="connsiteY21" fmla="*/ 1636221 h 1700997"/>
                <a:gd name="connsiteX22" fmla="*/ 750005 w 884544"/>
                <a:gd name="connsiteY22" fmla="*/ 1367244 h 1700997"/>
                <a:gd name="connsiteX23" fmla="*/ 763706 w 884544"/>
                <a:gd name="connsiteY23" fmla="*/ 1198142 h 1700997"/>
                <a:gd name="connsiteX24" fmla="*/ 751808 w 884544"/>
                <a:gd name="connsiteY24" fmla="*/ 907171 h 1700997"/>
                <a:gd name="connsiteX25" fmla="*/ 731977 w 884544"/>
                <a:gd name="connsiteY25" fmla="*/ 406356 h 1700997"/>
                <a:gd name="connsiteX26" fmla="*/ 744957 w 884544"/>
                <a:gd name="connsiteY26" fmla="*/ 165863 h 1700997"/>
                <a:gd name="connsiteX27" fmla="*/ 727290 w 884544"/>
                <a:gd name="connsiteY27" fmla="*/ 146393 h 1700997"/>
                <a:gd name="connsiteX28" fmla="*/ 709623 w 884544"/>
                <a:gd name="connsiteY28" fmla="*/ 146754 h 1700997"/>
                <a:gd name="connsiteX29" fmla="*/ 697724 w 884544"/>
                <a:gd name="connsiteY29" fmla="*/ 135216 h 1700997"/>
                <a:gd name="connsiteX30" fmla="*/ 697003 w 884544"/>
                <a:gd name="connsiteY30" fmla="*/ 16592 h 1700997"/>
                <a:gd name="connsiteX31" fmla="*/ 696643 w 884544"/>
                <a:gd name="connsiteY31" fmla="*/ 7578 h 1700997"/>
                <a:gd name="connsiteX32" fmla="*/ 7675 w 884544"/>
                <a:gd name="connsiteY32" fmla="*/ 5822 h 1700997"/>
                <a:gd name="connsiteX33" fmla="*/ 156528 w 884544"/>
                <a:gd name="connsiteY33" fmla="*/ 366 h 1700997"/>
                <a:gd name="connsiteX34" fmla="*/ 203761 w 884544"/>
                <a:gd name="connsiteY34" fmla="*/ 2169 h 1700997"/>
                <a:gd name="connsiteX35" fmla="*/ 202319 w 884544"/>
                <a:gd name="connsiteY35" fmla="*/ 84016 h 1700997"/>
                <a:gd name="connsiteX36" fmla="*/ 175998 w 884544"/>
                <a:gd name="connsiteY36" fmla="*/ 189660 h 1700997"/>
                <a:gd name="connsiteX37" fmla="*/ 177440 w 884544"/>
                <a:gd name="connsiteY37" fmla="*/ 204082 h 1700997"/>
                <a:gd name="connsiteX38" fmla="*/ 226476 w 884544"/>
                <a:gd name="connsiteY38" fmla="*/ 313331 h 1700997"/>
                <a:gd name="connsiteX39" fmla="*/ 234769 w 884544"/>
                <a:gd name="connsiteY39" fmla="*/ 437724 h 1700997"/>
                <a:gd name="connsiteX40" fmla="*/ 231163 w 884544"/>
                <a:gd name="connsiteY40" fmla="*/ 474140 h 1700997"/>
                <a:gd name="connsiteX41" fmla="*/ 216741 w 884544"/>
                <a:gd name="connsiteY41" fmla="*/ 506590 h 1700997"/>
                <a:gd name="connsiteX42" fmla="*/ 212054 w 884544"/>
                <a:gd name="connsiteY42" fmla="*/ 514162 h 1700997"/>
                <a:gd name="connsiteX43" fmla="*/ 210508 w 884544"/>
                <a:gd name="connsiteY43" fmla="*/ 514781 h 1700997"/>
                <a:gd name="connsiteX44" fmla="*/ 212053 w 884544"/>
                <a:gd name="connsiteY44" fmla="*/ 514523 h 1700997"/>
                <a:gd name="connsiteX45" fmla="*/ 207005 w 884544"/>
                <a:gd name="connsiteY45" fmla="*/ 547108 h 1700997"/>
                <a:gd name="connsiteX46" fmla="*/ 199807 w 884544"/>
                <a:gd name="connsiteY46" fmla="*/ 579366 h 1700997"/>
                <a:gd name="connsiteX47" fmla="*/ 200020 w 884544"/>
                <a:gd name="connsiteY47" fmla="*/ 591413 h 1700997"/>
                <a:gd name="connsiteX48" fmla="*/ 197271 w 884544"/>
                <a:gd name="connsiteY48" fmla="*/ 603581 h 1700997"/>
                <a:gd name="connsiteX49" fmla="*/ 133812 w 884544"/>
                <a:gd name="connsiteY49" fmla="*/ 888423 h 1700997"/>
                <a:gd name="connsiteX50" fmla="*/ 89103 w 884544"/>
                <a:gd name="connsiteY50" fmla="*/ 1173625 h 1700997"/>
                <a:gd name="connsiteX51" fmla="*/ 99920 w 884544"/>
                <a:gd name="connsiteY51" fmla="*/ 1440078 h 1700997"/>
                <a:gd name="connsiteX52" fmla="*/ 203761 w 884544"/>
                <a:gd name="connsiteY52" fmla="*/ 1683094 h 1700997"/>
                <a:gd name="connsiteX53" fmla="*/ 212053 w 884544"/>
                <a:gd name="connsiteY53" fmla="*/ 1694271 h 1700997"/>
                <a:gd name="connsiteX54" fmla="*/ 198352 w 884544"/>
                <a:gd name="connsiteY54" fmla="*/ 1694271 h 1700997"/>
                <a:gd name="connsiteX55" fmla="*/ 137418 w 884544"/>
                <a:gd name="connsiteY55" fmla="*/ 1693911 h 1700997"/>
                <a:gd name="connsiteX56" fmla="*/ 128043 w 884544"/>
                <a:gd name="connsiteY56" fmla="*/ 1693550 h 1700997"/>
                <a:gd name="connsiteX57" fmla="*/ 93790 w 884544"/>
                <a:gd name="connsiteY57" fmla="*/ 1635861 h 1700997"/>
                <a:gd name="connsiteX58" fmla="*/ 33937 w 884544"/>
                <a:gd name="connsiteY58" fmla="*/ 1447649 h 1700997"/>
                <a:gd name="connsiteX59" fmla="*/ 22759 w 884544"/>
                <a:gd name="connsiteY59" fmla="*/ 1172183 h 1700997"/>
                <a:gd name="connsiteX60" fmla="*/ 80810 w 884544"/>
                <a:gd name="connsiteY60" fmla="*/ 823161 h 1700997"/>
                <a:gd name="connsiteX61" fmla="*/ 135615 w 884544"/>
                <a:gd name="connsiteY61" fmla="*/ 575457 h 1700997"/>
                <a:gd name="connsiteX62" fmla="*/ 136246 w 884544"/>
                <a:gd name="connsiteY62" fmla="*/ 569373 h 1700997"/>
                <a:gd name="connsiteX63" fmla="*/ 140627 w 884544"/>
                <a:gd name="connsiteY63" fmla="*/ 564679 h 1700997"/>
                <a:gd name="connsiteX64" fmla="*/ 139445 w 884544"/>
                <a:gd name="connsiteY64" fmla="*/ 553508 h 1700997"/>
                <a:gd name="connsiteX65" fmla="*/ 141743 w 884544"/>
                <a:gd name="connsiteY65" fmla="*/ 542286 h 1700997"/>
                <a:gd name="connsiteX66" fmla="*/ 146791 w 884544"/>
                <a:gd name="connsiteY66" fmla="*/ 507672 h 1700997"/>
                <a:gd name="connsiteX67" fmla="*/ 146793 w 884544"/>
                <a:gd name="connsiteY67" fmla="*/ 507673 h 1700997"/>
                <a:gd name="connsiteX68" fmla="*/ 146793 w 884544"/>
                <a:gd name="connsiteY68" fmla="*/ 507672 h 1700997"/>
                <a:gd name="connsiteX69" fmla="*/ 137779 w 884544"/>
                <a:gd name="connsiteY69" fmla="*/ 433037 h 1700997"/>
                <a:gd name="connsiteX70" fmla="*/ 110016 w 884544"/>
                <a:gd name="connsiteY70" fmla="*/ 282323 h 1700997"/>
                <a:gd name="connsiteX71" fmla="*/ 96314 w 884544"/>
                <a:gd name="connsiteY71" fmla="*/ 279078 h 1700997"/>
                <a:gd name="connsiteX72" fmla="*/ 9058 w 884544"/>
                <a:gd name="connsiteY72" fmla="*/ 330638 h 1700997"/>
                <a:gd name="connsiteX73" fmla="*/ 44 w 884544"/>
                <a:gd name="connsiteY73" fmla="*/ 324869 h 1700997"/>
                <a:gd name="connsiteX74" fmla="*/ 44 w 884544"/>
                <a:gd name="connsiteY74" fmla="*/ 288453 h 1700997"/>
                <a:gd name="connsiteX75" fmla="*/ 7675 w 884544"/>
                <a:gd name="connsiteY75" fmla="*/ 5822 h 1700997"/>
                <a:gd name="connsiteX0" fmla="*/ 696643 w 884544"/>
                <a:gd name="connsiteY0" fmla="*/ 7399 h 1700818"/>
                <a:gd name="connsiteX1" fmla="*/ 835818 w 884544"/>
                <a:gd name="connsiteY1" fmla="*/ 8481 h 1700818"/>
                <a:gd name="connsiteX2" fmla="*/ 876201 w 884544"/>
                <a:gd name="connsiteY2" fmla="*/ 8841 h 1700818"/>
                <a:gd name="connsiteX3" fmla="*/ 884494 w 884544"/>
                <a:gd name="connsiteY3" fmla="*/ 17855 h 1700818"/>
                <a:gd name="connsiteX4" fmla="*/ 883772 w 884544"/>
                <a:gd name="connsiteY4" fmla="*/ 129268 h 1700818"/>
                <a:gd name="connsiteX5" fmla="*/ 883051 w 884544"/>
                <a:gd name="connsiteY5" fmla="*/ 133234 h 1700818"/>
                <a:gd name="connsiteX6" fmla="*/ 865024 w 884544"/>
                <a:gd name="connsiteY6" fmla="*/ 150541 h 1700818"/>
                <a:gd name="connsiteX7" fmla="*/ 833294 w 884544"/>
                <a:gd name="connsiteY7" fmla="*/ 150541 h 1700818"/>
                <a:gd name="connsiteX8" fmla="*/ 815987 w 884544"/>
                <a:gd name="connsiteY8" fmla="*/ 167126 h 1700818"/>
                <a:gd name="connsiteX9" fmla="*/ 805892 w 884544"/>
                <a:gd name="connsiteY9" fmla="*/ 334426 h 1700818"/>
                <a:gd name="connsiteX10" fmla="*/ 802647 w 884544"/>
                <a:gd name="connsiteY10" fmla="*/ 525882 h 1700818"/>
                <a:gd name="connsiteX11" fmla="*/ 807695 w 884544"/>
                <a:gd name="connsiteY11" fmla="*/ 663976 h 1700818"/>
                <a:gd name="connsiteX12" fmla="*/ 814545 w 884544"/>
                <a:gd name="connsiteY12" fmla="*/ 775389 h 1700818"/>
                <a:gd name="connsiteX13" fmla="*/ 823559 w 884544"/>
                <a:gd name="connsiteY13" fmla="*/ 903387 h 1700818"/>
                <a:gd name="connsiteX14" fmla="*/ 830410 w 884544"/>
                <a:gd name="connsiteY14" fmla="*/ 1011554 h 1700818"/>
                <a:gd name="connsiteX15" fmla="*/ 835818 w 884544"/>
                <a:gd name="connsiteY15" fmla="*/ 1203732 h 1700818"/>
                <a:gd name="connsiteX16" fmla="*/ 802286 w 884544"/>
                <a:gd name="connsiteY16" fmla="*/ 1457565 h 1700818"/>
                <a:gd name="connsiteX17" fmla="*/ 715752 w 884544"/>
                <a:gd name="connsiteY17" fmla="*/ 1646138 h 1700818"/>
                <a:gd name="connsiteX18" fmla="*/ 687268 w 884544"/>
                <a:gd name="connsiteY18" fmla="*/ 1688683 h 1700818"/>
                <a:gd name="connsiteX19" fmla="*/ 673206 w 884544"/>
                <a:gd name="connsiteY19" fmla="*/ 1700221 h 1700818"/>
                <a:gd name="connsiteX20" fmla="*/ 591720 w 884544"/>
                <a:gd name="connsiteY20" fmla="*/ 1700582 h 1700818"/>
                <a:gd name="connsiteX21" fmla="*/ 637150 w 884544"/>
                <a:gd name="connsiteY21" fmla="*/ 1636042 h 1700818"/>
                <a:gd name="connsiteX22" fmla="*/ 750005 w 884544"/>
                <a:gd name="connsiteY22" fmla="*/ 1367065 h 1700818"/>
                <a:gd name="connsiteX23" fmla="*/ 763706 w 884544"/>
                <a:gd name="connsiteY23" fmla="*/ 1197963 h 1700818"/>
                <a:gd name="connsiteX24" fmla="*/ 751808 w 884544"/>
                <a:gd name="connsiteY24" fmla="*/ 906992 h 1700818"/>
                <a:gd name="connsiteX25" fmla="*/ 731977 w 884544"/>
                <a:gd name="connsiteY25" fmla="*/ 406177 h 1700818"/>
                <a:gd name="connsiteX26" fmla="*/ 744957 w 884544"/>
                <a:gd name="connsiteY26" fmla="*/ 165684 h 1700818"/>
                <a:gd name="connsiteX27" fmla="*/ 727290 w 884544"/>
                <a:gd name="connsiteY27" fmla="*/ 146214 h 1700818"/>
                <a:gd name="connsiteX28" fmla="*/ 709623 w 884544"/>
                <a:gd name="connsiteY28" fmla="*/ 146575 h 1700818"/>
                <a:gd name="connsiteX29" fmla="*/ 697724 w 884544"/>
                <a:gd name="connsiteY29" fmla="*/ 135037 h 1700818"/>
                <a:gd name="connsiteX30" fmla="*/ 697003 w 884544"/>
                <a:gd name="connsiteY30" fmla="*/ 16413 h 1700818"/>
                <a:gd name="connsiteX31" fmla="*/ 696643 w 884544"/>
                <a:gd name="connsiteY31" fmla="*/ 7399 h 1700818"/>
                <a:gd name="connsiteX32" fmla="*/ 2837 w 884544"/>
                <a:gd name="connsiteY32" fmla="*/ 3224 h 1700818"/>
                <a:gd name="connsiteX33" fmla="*/ 156528 w 884544"/>
                <a:gd name="connsiteY33" fmla="*/ 187 h 1700818"/>
                <a:gd name="connsiteX34" fmla="*/ 203761 w 884544"/>
                <a:gd name="connsiteY34" fmla="*/ 1990 h 1700818"/>
                <a:gd name="connsiteX35" fmla="*/ 202319 w 884544"/>
                <a:gd name="connsiteY35" fmla="*/ 83837 h 1700818"/>
                <a:gd name="connsiteX36" fmla="*/ 175998 w 884544"/>
                <a:gd name="connsiteY36" fmla="*/ 189481 h 1700818"/>
                <a:gd name="connsiteX37" fmla="*/ 177440 w 884544"/>
                <a:gd name="connsiteY37" fmla="*/ 203903 h 1700818"/>
                <a:gd name="connsiteX38" fmla="*/ 226476 w 884544"/>
                <a:gd name="connsiteY38" fmla="*/ 313152 h 1700818"/>
                <a:gd name="connsiteX39" fmla="*/ 234769 w 884544"/>
                <a:gd name="connsiteY39" fmla="*/ 437545 h 1700818"/>
                <a:gd name="connsiteX40" fmla="*/ 231163 w 884544"/>
                <a:gd name="connsiteY40" fmla="*/ 473961 h 1700818"/>
                <a:gd name="connsiteX41" fmla="*/ 216741 w 884544"/>
                <a:gd name="connsiteY41" fmla="*/ 506411 h 1700818"/>
                <a:gd name="connsiteX42" fmla="*/ 212054 w 884544"/>
                <a:gd name="connsiteY42" fmla="*/ 513983 h 1700818"/>
                <a:gd name="connsiteX43" fmla="*/ 210508 w 884544"/>
                <a:gd name="connsiteY43" fmla="*/ 514602 h 1700818"/>
                <a:gd name="connsiteX44" fmla="*/ 212053 w 884544"/>
                <a:gd name="connsiteY44" fmla="*/ 514344 h 1700818"/>
                <a:gd name="connsiteX45" fmla="*/ 207005 w 884544"/>
                <a:gd name="connsiteY45" fmla="*/ 546929 h 1700818"/>
                <a:gd name="connsiteX46" fmla="*/ 199807 w 884544"/>
                <a:gd name="connsiteY46" fmla="*/ 579187 h 1700818"/>
                <a:gd name="connsiteX47" fmla="*/ 200020 w 884544"/>
                <a:gd name="connsiteY47" fmla="*/ 591234 h 1700818"/>
                <a:gd name="connsiteX48" fmla="*/ 197271 w 884544"/>
                <a:gd name="connsiteY48" fmla="*/ 603402 h 1700818"/>
                <a:gd name="connsiteX49" fmla="*/ 133812 w 884544"/>
                <a:gd name="connsiteY49" fmla="*/ 888244 h 1700818"/>
                <a:gd name="connsiteX50" fmla="*/ 89103 w 884544"/>
                <a:gd name="connsiteY50" fmla="*/ 1173446 h 1700818"/>
                <a:gd name="connsiteX51" fmla="*/ 99920 w 884544"/>
                <a:gd name="connsiteY51" fmla="*/ 1439899 h 1700818"/>
                <a:gd name="connsiteX52" fmla="*/ 203761 w 884544"/>
                <a:gd name="connsiteY52" fmla="*/ 1682915 h 1700818"/>
                <a:gd name="connsiteX53" fmla="*/ 212053 w 884544"/>
                <a:gd name="connsiteY53" fmla="*/ 1694092 h 1700818"/>
                <a:gd name="connsiteX54" fmla="*/ 198352 w 884544"/>
                <a:gd name="connsiteY54" fmla="*/ 1694092 h 1700818"/>
                <a:gd name="connsiteX55" fmla="*/ 137418 w 884544"/>
                <a:gd name="connsiteY55" fmla="*/ 1693732 h 1700818"/>
                <a:gd name="connsiteX56" fmla="*/ 128043 w 884544"/>
                <a:gd name="connsiteY56" fmla="*/ 1693371 h 1700818"/>
                <a:gd name="connsiteX57" fmla="*/ 93790 w 884544"/>
                <a:gd name="connsiteY57" fmla="*/ 1635682 h 1700818"/>
                <a:gd name="connsiteX58" fmla="*/ 33937 w 884544"/>
                <a:gd name="connsiteY58" fmla="*/ 1447470 h 1700818"/>
                <a:gd name="connsiteX59" fmla="*/ 22759 w 884544"/>
                <a:gd name="connsiteY59" fmla="*/ 1172004 h 1700818"/>
                <a:gd name="connsiteX60" fmla="*/ 80810 w 884544"/>
                <a:gd name="connsiteY60" fmla="*/ 822982 h 1700818"/>
                <a:gd name="connsiteX61" fmla="*/ 135615 w 884544"/>
                <a:gd name="connsiteY61" fmla="*/ 575278 h 1700818"/>
                <a:gd name="connsiteX62" fmla="*/ 136246 w 884544"/>
                <a:gd name="connsiteY62" fmla="*/ 569194 h 1700818"/>
                <a:gd name="connsiteX63" fmla="*/ 140627 w 884544"/>
                <a:gd name="connsiteY63" fmla="*/ 564500 h 1700818"/>
                <a:gd name="connsiteX64" fmla="*/ 139445 w 884544"/>
                <a:gd name="connsiteY64" fmla="*/ 553329 h 1700818"/>
                <a:gd name="connsiteX65" fmla="*/ 141743 w 884544"/>
                <a:gd name="connsiteY65" fmla="*/ 542107 h 1700818"/>
                <a:gd name="connsiteX66" fmla="*/ 146791 w 884544"/>
                <a:gd name="connsiteY66" fmla="*/ 507493 h 1700818"/>
                <a:gd name="connsiteX67" fmla="*/ 146793 w 884544"/>
                <a:gd name="connsiteY67" fmla="*/ 507494 h 1700818"/>
                <a:gd name="connsiteX68" fmla="*/ 146793 w 884544"/>
                <a:gd name="connsiteY68" fmla="*/ 507493 h 1700818"/>
                <a:gd name="connsiteX69" fmla="*/ 137779 w 884544"/>
                <a:gd name="connsiteY69" fmla="*/ 432858 h 1700818"/>
                <a:gd name="connsiteX70" fmla="*/ 110016 w 884544"/>
                <a:gd name="connsiteY70" fmla="*/ 282144 h 1700818"/>
                <a:gd name="connsiteX71" fmla="*/ 96314 w 884544"/>
                <a:gd name="connsiteY71" fmla="*/ 278899 h 1700818"/>
                <a:gd name="connsiteX72" fmla="*/ 9058 w 884544"/>
                <a:gd name="connsiteY72" fmla="*/ 330459 h 1700818"/>
                <a:gd name="connsiteX73" fmla="*/ 44 w 884544"/>
                <a:gd name="connsiteY73" fmla="*/ 324690 h 1700818"/>
                <a:gd name="connsiteX74" fmla="*/ 44 w 884544"/>
                <a:gd name="connsiteY74" fmla="*/ 288274 h 1700818"/>
                <a:gd name="connsiteX75" fmla="*/ 2837 w 884544"/>
                <a:gd name="connsiteY75" fmla="*/ 3224 h 1700818"/>
                <a:gd name="connsiteX0" fmla="*/ 706429 w 894330"/>
                <a:gd name="connsiteY0" fmla="*/ 28977 h 1722396"/>
                <a:gd name="connsiteX1" fmla="*/ 845604 w 894330"/>
                <a:gd name="connsiteY1" fmla="*/ 30059 h 1722396"/>
                <a:gd name="connsiteX2" fmla="*/ 885987 w 894330"/>
                <a:gd name="connsiteY2" fmla="*/ 30419 h 1722396"/>
                <a:gd name="connsiteX3" fmla="*/ 894280 w 894330"/>
                <a:gd name="connsiteY3" fmla="*/ 39433 h 1722396"/>
                <a:gd name="connsiteX4" fmla="*/ 893558 w 894330"/>
                <a:gd name="connsiteY4" fmla="*/ 150846 h 1722396"/>
                <a:gd name="connsiteX5" fmla="*/ 892837 w 894330"/>
                <a:gd name="connsiteY5" fmla="*/ 154812 h 1722396"/>
                <a:gd name="connsiteX6" fmla="*/ 874810 w 894330"/>
                <a:gd name="connsiteY6" fmla="*/ 172119 h 1722396"/>
                <a:gd name="connsiteX7" fmla="*/ 843080 w 894330"/>
                <a:gd name="connsiteY7" fmla="*/ 172119 h 1722396"/>
                <a:gd name="connsiteX8" fmla="*/ 825773 w 894330"/>
                <a:gd name="connsiteY8" fmla="*/ 188704 h 1722396"/>
                <a:gd name="connsiteX9" fmla="*/ 815678 w 894330"/>
                <a:gd name="connsiteY9" fmla="*/ 356004 h 1722396"/>
                <a:gd name="connsiteX10" fmla="*/ 812433 w 894330"/>
                <a:gd name="connsiteY10" fmla="*/ 547460 h 1722396"/>
                <a:gd name="connsiteX11" fmla="*/ 817481 w 894330"/>
                <a:gd name="connsiteY11" fmla="*/ 685554 h 1722396"/>
                <a:gd name="connsiteX12" fmla="*/ 824331 w 894330"/>
                <a:gd name="connsiteY12" fmla="*/ 796967 h 1722396"/>
                <a:gd name="connsiteX13" fmla="*/ 833345 w 894330"/>
                <a:gd name="connsiteY13" fmla="*/ 924965 h 1722396"/>
                <a:gd name="connsiteX14" fmla="*/ 840196 w 894330"/>
                <a:gd name="connsiteY14" fmla="*/ 1033132 h 1722396"/>
                <a:gd name="connsiteX15" fmla="*/ 845604 w 894330"/>
                <a:gd name="connsiteY15" fmla="*/ 1225310 h 1722396"/>
                <a:gd name="connsiteX16" fmla="*/ 812072 w 894330"/>
                <a:gd name="connsiteY16" fmla="*/ 1479143 h 1722396"/>
                <a:gd name="connsiteX17" fmla="*/ 725538 w 894330"/>
                <a:gd name="connsiteY17" fmla="*/ 1667716 h 1722396"/>
                <a:gd name="connsiteX18" fmla="*/ 697054 w 894330"/>
                <a:gd name="connsiteY18" fmla="*/ 1710261 h 1722396"/>
                <a:gd name="connsiteX19" fmla="*/ 682992 w 894330"/>
                <a:gd name="connsiteY19" fmla="*/ 1721799 h 1722396"/>
                <a:gd name="connsiteX20" fmla="*/ 601506 w 894330"/>
                <a:gd name="connsiteY20" fmla="*/ 1722160 h 1722396"/>
                <a:gd name="connsiteX21" fmla="*/ 646936 w 894330"/>
                <a:gd name="connsiteY21" fmla="*/ 1657620 h 1722396"/>
                <a:gd name="connsiteX22" fmla="*/ 759791 w 894330"/>
                <a:gd name="connsiteY22" fmla="*/ 1388643 h 1722396"/>
                <a:gd name="connsiteX23" fmla="*/ 773492 w 894330"/>
                <a:gd name="connsiteY23" fmla="*/ 1219541 h 1722396"/>
                <a:gd name="connsiteX24" fmla="*/ 761594 w 894330"/>
                <a:gd name="connsiteY24" fmla="*/ 928570 h 1722396"/>
                <a:gd name="connsiteX25" fmla="*/ 741763 w 894330"/>
                <a:gd name="connsiteY25" fmla="*/ 427755 h 1722396"/>
                <a:gd name="connsiteX26" fmla="*/ 754743 w 894330"/>
                <a:gd name="connsiteY26" fmla="*/ 187262 h 1722396"/>
                <a:gd name="connsiteX27" fmla="*/ 737076 w 894330"/>
                <a:gd name="connsiteY27" fmla="*/ 167792 h 1722396"/>
                <a:gd name="connsiteX28" fmla="*/ 719409 w 894330"/>
                <a:gd name="connsiteY28" fmla="*/ 168153 h 1722396"/>
                <a:gd name="connsiteX29" fmla="*/ 707510 w 894330"/>
                <a:gd name="connsiteY29" fmla="*/ 156615 h 1722396"/>
                <a:gd name="connsiteX30" fmla="*/ 706789 w 894330"/>
                <a:gd name="connsiteY30" fmla="*/ 37991 h 1722396"/>
                <a:gd name="connsiteX31" fmla="*/ 706429 w 894330"/>
                <a:gd name="connsiteY31" fmla="*/ 28977 h 1722396"/>
                <a:gd name="connsiteX32" fmla="*/ 12623 w 894330"/>
                <a:gd name="connsiteY32" fmla="*/ 24802 h 1722396"/>
                <a:gd name="connsiteX33" fmla="*/ 166314 w 894330"/>
                <a:gd name="connsiteY33" fmla="*/ 21765 h 1722396"/>
                <a:gd name="connsiteX34" fmla="*/ 213547 w 894330"/>
                <a:gd name="connsiteY34" fmla="*/ 23568 h 1722396"/>
                <a:gd name="connsiteX35" fmla="*/ 212105 w 894330"/>
                <a:gd name="connsiteY35" fmla="*/ 105415 h 1722396"/>
                <a:gd name="connsiteX36" fmla="*/ 185784 w 894330"/>
                <a:gd name="connsiteY36" fmla="*/ 211059 h 1722396"/>
                <a:gd name="connsiteX37" fmla="*/ 187226 w 894330"/>
                <a:gd name="connsiteY37" fmla="*/ 225481 h 1722396"/>
                <a:gd name="connsiteX38" fmla="*/ 236262 w 894330"/>
                <a:gd name="connsiteY38" fmla="*/ 334730 h 1722396"/>
                <a:gd name="connsiteX39" fmla="*/ 244555 w 894330"/>
                <a:gd name="connsiteY39" fmla="*/ 459123 h 1722396"/>
                <a:gd name="connsiteX40" fmla="*/ 240949 w 894330"/>
                <a:gd name="connsiteY40" fmla="*/ 495539 h 1722396"/>
                <a:gd name="connsiteX41" fmla="*/ 226527 w 894330"/>
                <a:gd name="connsiteY41" fmla="*/ 527989 h 1722396"/>
                <a:gd name="connsiteX42" fmla="*/ 221840 w 894330"/>
                <a:gd name="connsiteY42" fmla="*/ 535561 h 1722396"/>
                <a:gd name="connsiteX43" fmla="*/ 220294 w 894330"/>
                <a:gd name="connsiteY43" fmla="*/ 536180 h 1722396"/>
                <a:gd name="connsiteX44" fmla="*/ 221839 w 894330"/>
                <a:gd name="connsiteY44" fmla="*/ 535922 h 1722396"/>
                <a:gd name="connsiteX45" fmla="*/ 216791 w 894330"/>
                <a:gd name="connsiteY45" fmla="*/ 568507 h 1722396"/>
                <a:gd name="connsiteX46" fmla="*/ 209593 w 894330"/>
                <a:gd name="connsiteY46" fmla="*/ 600765 h 1722396"/>
                <a:gd name="connsiteX47" fmla="*/ 209806 w 894330"/>
                <a:gd name="connsiteY47" fmla="*/ 612812 h 1722396"/>
                <a:gd name="connsiteX48" fmla="*/ 207057 w 894330"/>
                <a:gd name="connsiteY48" fmla="*/ 624980 h 1722396"/>
                <a:gd name="connsiteX49" fmla="*/ 143598 w 894330"/>
                <a:gd name="connsiteY49" fmla="*/ 909822 h 1722396"/>
                <a:gd name="connsiteX50" fmla="*/ 98889 w 894330"/>
                <a:gd name="connsiteY50" fmla="*/ 1195024 h 1722396"/>
                <a:gd name="connsiteX51" fmla="*/ 109706 w 894330"/>
                <a:gd name="connsiteY51" fmla="*/ 1461477 h 1722396"/>
                <a:gd name="connsiteX52" fmla="*/ 213547 w 894330"/>
                <a:gd name="connsiteY52" fmla="*/ 1704493 h 1722396"/>
                <a:gd name="connsiteX53" fmla="*/ 221839 w 894330"/>
                <a:gd name="connsiteY53" fmla="*/ 1715670 h 1722396"/>
                <a:gd name="connsiteX54" fmla="*/ 208138 w 894330"/>
                <a:gd name="connsiteY54" fmla="*/ 1715670 h 1722396"/>
                <a:gd name="connsiteX55" fmla="*/ 147204 w 894330"/>
                <a:gd name="connsiteY55" fmla="*/ 1715310 h 1722396"/>
                <a:gd name="connsiteX56" fmla="*/ 137829 w 894330"/>
                <a:gd name="connsiteY56" fmla="*/ 1714949 h 1722396"/>
                <a:gd name="connsiteX57" fmla="*/ 103576 w 894330"/>
                <a:gd name="connsiteY57" fmla="*/ 1657260 h 1722396"/>
                <a:gd name="connsiteX58" fmla="*/ 43723 w 894330"/>
                <a:gd name="connsiteY58" fmla="*/ 1469048 h 1722396"/>
                <a:gd name="connsiteX59" fmla="*/ 32545 w 894330"/>
                <a:gd name="connsiteY59" fmla="*/ 1193582 h 1722396"/>
                <a:gd name="connsiteX60" fmla="*/ 90596 w 894330"/>
                <a:gd name="connsiteY60" fmla="*/ 844560 h 1722396"/>
                <a:gd name="connsiteX61" fmla="*/ 145401 w 894330"/>
                <a:gd name="connsiteY61" fmla="*/ 596856 h 1722396"/>
                <a:gd name="connsiteX62" fmla="*/ 146032 w 894330"/>
                <a:gd name="connsiteY62" fmla="*/ 590772 h 1722396"/>
                <a:gd name="connsiteX63" fmla="*/ 150413 w 894330"/>
                <a:gd name="connsiteY63" fmla="*/ 586078 h 1722396"/>
                <a:gd name="connsiteX64" fmla="*/ 149231 w 894330"/>
                <a:gd name="connsiteY64" fmla="*/ 574907 h 1722396"/>
                <a:gd name="connsiteX65" fmla="*/ 151529 w 894330"/>
                <a:gd name="connsiteY65" fmla="*/ 563685 h 1722396"/>
                <a:gd name="connsiteX66" fmla="*/ 156577 w 894330"/>
                <a:gd name="connsiteY66" fmla="*/ 529071 h 1722396"/>
                <a:gd name="connsiteX67" fmla="*/ 156579 w 894330"/>
                <a:gd name="connsiteY67" fmla="*/ 529072 h 1722396"/>
                <a:gd name="connsiteX68" fmla="*/ 156579 w 894330"/>
                <a:gd name="connsiteY68" fmla="*/ 529071 h 1722396"/>
                <a:gd name="connsiteX69" fmla="*/ 147565 w 894330"/>
                <a:gd name="connsiteY69" fmla="*/ 454436 h 1722396"/>
                <a:gd name="connsiteX70" fmla="*/ 119802 w 894330"/>
                <a:gd name="connsiteY70" fmla="*/ 303722 h 1722396"/>
                <a:gd name="connsiteX71" fmla="*/ 106100 w 894330"/>
                <a:gd name="connsiteY71" fmla="*/ 300477 h 1722396"/>
                <a:gd name="connsiteX72" fmla="*/ 18844 w 894330"/>
                <a:gd name="connsiteY72" fmla="*/ 352037 h 1722396"/>
                <a:gd name="connsiteX73" fmla="*/ 9830 w 894330"/>
                <a:gd name="connsiteY73" fmla="*/ 346268 h 1722396"/>
                <a:gd name="connsiteX74" fmla="*/ 12623 w 894330"/>
                <a:gd name="connsiteY74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10879 w 898780"/>
                <a:gd name="connsiteY0" fmla="*/ 28977 h 1722396"/>
                <a:gd name="connsiteX1" fmla="*/ 850054 w 898780"/>
                <a:gd name="connsiteY1" fmla="*/ 30059 h 1722396"/>
                <a:gd name="connsiteX2" fmla="*/ 890437 w 898780"/>
                <a:gd name="connsiteY2" fmla="*/ 30419 h 1722396"/>
                <a:gd name="connsiteX3" fmla="*/ 898730 w 898780"/>
                <a:gd name="connsiteY3" fmla="*/ 39433 h 1722396"/>
                <a:gd name="connsiteX4" fmla="*/ 898008 w 898780"/>
                <a:gd name="connsiteY4" fmla="*/ 150846 h 1722396"/>
                <a:gd name="connsiteX5" fmla="*/ 897287 w 898780"/>
                <a:gd name="connsiteY5" fmla="*/ 154812 h 1722396"/>
                <a:gd name="connsiteX6" fmla="*/ 879260 w 898780"/>
                <a:gd name="connsiteY6" fmla="*/ 172119 h 1722396"/>
                <a:gd name="connsiteX7" fmla="*/ 847530 w 898780"/>
                <a:gd name="connsiteY7" fmla="*/ 172119 h 1722396"/>
                <a:gd name="connsiteX8" fmla="*/ 830223 w 898780"/>
                <a:gd name="connsiteY8" fmla="*/ 188704 h 1722396"/>
                <a:gd name="connsiteX9" fmla="*/ 820128 w 898780"/>
                <a:gd name="connsiteY9" fmla="*/ 356004 h 1722396"/>
                <a:gd name="connsiteX10" fmla="*/ 816883 w 898780"/>
                <a:gd name="connsiteY10" fmla="*/ 547460 h 1722396"/>
                <a:gd name="connsiteX11" fmla="*/ 821931 w 898780"/>
                <a:gd name="connsiteY11" fmla="*/ 685554 h 1722396"/>
                <a:gd name="connsiteX12" fmla="*/ 828781 w 898780"/>
                <a:gd name="connsiteY12" fmla="*/ 796967 h 1722396"/>
                <a:gd name="connsiteX13" fmla="*/ 837795 w 898780"/>
                <a:gd name="connsiteY13" fmla="*/ 924965 h 1722396"/>
                <a:gd name="connsiteX14" fmla="*/ 844646 w 898780"/>
                <a:gd name="connsiteY14" fmla="*/ 1033132 h 1722396"/>
                <a:gd name="connsiteX15" fmla="*/ 850054 w 898780"/>
                <a:gd name="connsiteY15" fmla="*/ 1225310 h 1722396"/>
                <a:gd name="connsiteX16" fmla="*/ 816522 w 898780"/>
                <a:gd name="connsiteY16" fmla="*/ 1479143 h 1722396"/>
                <a:gd name="connsiteX17" fmla="*/ 729988 w 898780"/>
                <a:gd name="connsiteY17" fmla="*/ 1667716 h 1722396"/>
                <a:gd name="connsiteX18" fmla="*/ 701504 w 898780"/>
                <a:gd name="connsiteY18" fmla="*/ 1710261 h 1722396"/>
                <a:gd name="connsiteX19" fmla="*/ 687442 w 898780"/>
                <a:gd name="connsiteY19" fmla="*/ 1721799 h 1722396"/>
                <a:gd name="connsiteX20" fmla="*/ 605956 w 898780"/>
                <a:gd name="connsiteY20" fmla="*/ 1722160 h 1722396"/>
                <a:gd name="connsiteX21" fmla="*/ 651386 w 898780"/>
                <a:gd name="connsiteY21" fmla="*/ 1657620 h 1722396"/>
                <a:gd name="connsiteX22" fmla="*/ 764241 w 898780"/>
                <a:gd name="connsiteY22" fmla="*/ 1388643 h 1722396"/>
                <a:gd name="connsiteX23" fmla="*/ 777942 w 898780"/>
                <a:gd name="connsiteY23" fmla="*/ 1219541 h 1722396"/>
                <a:gd name="connsiteX24" fmla="*/ 766044 w 898780"/>
                <a:gd name="connsiteY24" fmla="*/ 928570 h 1722396"/>
                <a:gd name="connsiteX25" fmla="*/ 746213 w 898780"/>
                <a:gd name="connsiteY25" fmla="*/ 427755 h 1722396"/>
                <a:gd name="connsiteX26" fmla="*/ 759193 w 898780"/>
                <a:gd name="connsiteY26" fmla="*/ 187262 h 1722396"/>
                <a:gd name="connsiteX27" fmla="*/ 741526 w 898780"/>
                <a:gd name="connsiteY27" fmla="*/ 167792 h 1722396"/>
                <a:gd name="connsiteX28" fmla="*/ 723859 w 898780"/>
                <a:gd name="connsiteY28" fmla="*/ 168153 h 1722396"/>
                <a:gd name="connsiteX29" fmla="*/ 711960 w 898780"/>
                <a:gd name="connsiteY29" fmla="*/ 156615 h 1722396"/>
                <a:gd name="connsiteX30" fmla="*/ 711239 w 898780"/>
                <a:gd name="connsiteY30" fmla="*/ 37991 h 1722396"/>
                <a:gd name="connsiteX31" fmla="*/ 710879 w 898780"/>
                <a:gd name="connsiteY31" fmla="*/ 28977 h 1722396"/>
                <a:gd name="connsiteX32" fmla="*/ 17073 w 898780"/>
                <a:gd name="connsiteY32" fmla="*/ 24802 h 1722396"/>
                <a:gd name="connsiteX33" fmla="*/ 170764 w 898780"/>
                <a:gd name="connsiteY33" fmla="*/ 21765 h 1722396"/>
                <a:gd name="connsiteX34" fmla="*/ 217997 w 898780"/>
                <a:gd name="connsiteY34" fmla="*/ 23568 h 1722396"/>
                <a:gd name="connsiteX35" fmla="*/ 216555 w 898780"/>
                <a:gd name="connsiteY35" fmla="*/ 105415 h 1722396"/>
                <a:gd name="connsiteX36" fmla="*/ 190234 w 898780"/>
                <a:gd name="connsiteY36" fmla="*/ 211059 h 1722396"/>
                <a:gd name="connsiteX37" fmla="*/ 191676 w 898780"/>
                <a:gd name="connsiteY37" fmla="*/ 225481 h 1722396"/>
                <a:gd name="connsiteX38" fmla="*/ 240712 w 898780"/>
                <a:gd name="connsiteY38" fmla="*/ 334730 h 1722396"/>
                <a:gd name="connsiteX39" fmla="*/ 249005 w 898780"/>
                <a:gd name="connsiteY39" fmla="*/ 459123 h 1722396"/>
                <a:gd name="connsiteX40" fmla="*/ 245399 w 898780"/>
                <a:gd name="connsiteY40" fmla="*/ 495539 h 1722396"/>
                <a:gd name="connsiteX41" fmla="*/ 230977 w 898780"/>
                <a:gd name="connsiteY41" fmla="*/ 527989 h 1722396"/>
                <a:gd name="connsiteX42" fmla="*/ 226290 w 898780"/>
                <a:gd name="connsiteY42" fmla="*/ 535561 h 1722396"/>
                <a:gd name="connsiteX43" fmla="*/ 224744 w 898780"/>
                <a:gd name="connsiteY43" fmla="*/ 536180 h 1722396"/>
                <a:gd name="connsiteX44" fmla="*/ 226289 w 898780"/>
                <a:gd name="connsiteY44" fmla="*/ 535922 h 1722396"/>
                <a:gd name="connsiteX45" fmla="*/ 221241 w 898780"/>
                <a:gd name="connsiteY45" fmla="*/ 568507 h 1722396"/>
                <a:gd name="connsiteX46" fmla="*/ 214043 w 898780"/>
                <a:gd name="connsiteY46" fmla="*/ 600765 h 1722396"/>
                <a:gd name="connsiteX47" fmla="*/ 214256 w 898780"/>
                <a:gd name="connsiteY47" fmla="*/ 612812 h 1722396"/>
                <a:gd name="connsiteX48" fmla="*/ 211507 w 898780"/>
                <a:gd name="connsiteY48" fmla="*/ 624980 h 1722396"/>
                <a:gd name="connsiteX49" fmla="*/ 148048 w 898780"/>
                <a:gd name="connsiteY49" fmla="*/ 909822 h 1722396"/>
                <a:gd name="connsiteX50" fmla="*/ 103339 w 898780"/>
                <a:gd name="connsiteY50" fmla="*/ 1195024 h 1722396"/>
                <a:gd name="connsiteX51" fmla="*/ 114156 w 898780"/>
                <a:gd name="connsiteY51" fmla="*/ 1461477 h 1722396"/>
                <a:gd name="connsiteX52" fmla="*/ 217997 w 898780"/>
                <a:gd name="connsiteY52" fmla="*/ 1704493 h 1722396"/>
                <a:gd name="connsiteX53" fmla="*/ 226289 w 898780"/>
                <a:gd name="connsiteY53" fmla="*/ 1715670 h 1722396"/>
                <a:gd name="connsiteX54" fmla="*/ 212588 w 898780"/>
                <a:gd name="connsiteY54" fmla="*/ 1715670 h 1722396"/>
                <a:gd name="connsiteX55" fmla="*/ 151654 w 898780"/>
                <a:gd name="connsiteY55" fmla="*/ 1715310 h 1722396"/>
                <a:gd name="connsiteX56" fmla="*/ 142279 w 898780"/>
                <a:gd name="connsiteY56" fmla="*/ 1714949 h 1722396"/>
                <a:gd name="connsiteX57" fmla="*/ 108026 w 898780"/>
                <a:gd name="connsiteY57" fmla="*/ 1657260 h 1722396"/>
                <a:gd name="connsiteX58" fmla="*/ 48173 w 898780"/>
                <a:gd name="connsiteY58" fmla="*/ 1469048 h 1722396"/>
                <a:gd name="connsiteX59" fmla="*/ 36995 w 898780"/>
                <a:gd name="connsiteY59" fmla="*/ 1193582 h 1722396"/>
                <a:gd name="connsiteX60" fmla="*/ 95046 w 898780"/>
                <a:gd name="connsiteY60" fmla="*/ 844560 h 1722396"/>
                <a:gd name="connsiteX61" fmla="*/ 149851 w 898780"/>
                <a:gd name="connsiteY61" fmla="*/ 596856 h 1722396"/>
                <a:gd name="connsiteX62" fmla="*/ 150482 w 898780"/>
                <a:gd name="connsiteY62" fmla="*/ 590772 h 1722396"/>
                <a:gd name="connsiteX63" fmla="*/ 154863 w 898780"/>
                <a:gd name="connsiteY63" fmla="*/ 586078 h 1722396"/>
                <a:gd name="connsiteX64" fmla="*/ 153681 w 898780"/>
                <a:gd name="connsiteY64" fmla="*/ 574907 h 1722396"/>
                <a:gd name="connsiteX65" fmla="*/ 155979 w 898780"/>
                <a:gd name="connsiteY65" fmla="*/ 563685 h 1722396"/>
                <a:gd name="connsiteX66" fmla="*/ 161027 w 898780"/>
                <a:gd name="connsiteY66" fmla="*/ 529071 h 1722396"/>
                <a:gd name="connsiteX67" fmla="*/ 161029 w 898780"/>
                <a:gd name="connsiteY67" fmla="*/ 529072 h 1722396"/>
                <a:gd name="connsiteX68" fmla="*/ 161029 w 898780"/>
                <a:gd name="connsiteY68" fmla="*/ 529071 h 1722396"/>
                <a:gd name="connsiteX69" fmla="*/ 152015 w 898780"/>
                <a:gd name="connsiteY69" fmla="*/ 454436 h 1722396"/>
                <a:gd name="connsiteX70" fmla="*/ 124252 w 898780"/>
                <a:gd name="connsiteY70" fmla="*/ 303722 h 1722396"/>
                <a:gd name="connsiteX71" fmla="*/ 110550 w 898780"/>
                <a:gd name="connsiteY71" fmla="*/ 300477 h 1722396"/>
                <a:gd name="connsiteX72" fmla="*/ 14280 w 898780"/>
                <a:gd name="connsiteY72" fmla="*/ 346268 h 1722396"/>
                <a:gd name="connsiteX73" fmla="*/ 17073 w 898780"/>
                <a:gd name="connsiteY73" fmla="*/ 24802 h 1722396"/>
                <a:gd name="connsiteX0" fmla="*/ 704766 w 892667"/>
                <a:gd name="connsiteY0" fmla="*/ 28977 h 1722396"/>
                <a:gd name="connsiteX1" fmla="*/ 843941 w 892667"/>
                <a:gd name="connsiteY1" fmla="*/ 30059 h 1722396"/>
                <a:gd name="connsiteX2" fmla="*/ 884324 w 892667"/>
                <a:gd name="connsiteY2" fmla="*/ 30419 h 1722396"/>
                <a:gd name="connsiteX3" fmla="*/ 892617 w 892667"/>
                <a:gd name="connsiteY3" fmla="*/ 39433 h 1722396"/>
                <a:gd name="connsiteX4" fmla="*/ 891895 w 892667"/>
                <a:gd name="connsiteY4" fmla="*/ 150846 h 1722396"/>
                <a:gd name="connsiteX5" fmla="*/ 891174 w 892667"/>
                <a:gd name="connsiteY5" fmla="*/ 154812 h 1722396"/>
                <a:gd name="connsiteX6" fmla="*/ 873147 w 892667"/>
                <a:gd name="connsiteY6" fmla="*/ 172119 h 1722396"/>
                <a:gd name="connsiteX7" fmla="*/ 841417 w 892667"/>
                <a:gd name="connsiteY7" fmla="*/ 172119 h 1722396"/>
                <a:gd name="connsiteX8" fmla="*/ 824110 w 892667"/>
                <a:gd name="connsiteY8" fmla="*/ 188704 h 1722396"/>
                <a:gd name="connsiteX9" fmla="*/ 814015 w 892667"/>
                <a:gd name="connsiteY9" fmla="*/ 356004 h 1722396"/>
                <a:gd name="connsiteX10" fmla="*/ 810770 w 892667"/>
                <a:gd name="connsiteY10" fmla="*/ 547460 h 1722396"/>
                <a:gd name="connsiteX11" fmla="*/ 815818 w 892667"/>
                <a:gd name="connsiteY11" fmla="*/ 685554 h 1722396"/>
                <a:gd name="connsiteX12" fmla="*/ 822668 w 892667"/>
                <a:gd name="connsiteY12" fmla="*/ 796967 h 1722396"/>
                <a:gd name="connsiteX13" fmla="*/ 831682 w 892667"/>
                <a:gd name="connsiteY13" fmla="*/ 924965 h 1722396"/>
                <a:gd name="connsiteX14" fmla="*/ 838533 w 892667"/>
                <a:gd name="connsiteY14" fmla="*/ 1033132 h 1722396"/>
                <a:gd name="connsiteX15" fmla="*/ 843941 w 892667"/>
                <a:gd name="connsiteY15" fmla="*/ 1225310 h 1722396"/>
                <a:gd name="connsiteX16" fmla="*/ 810409 w 892667"/>
                <a:gd name="connsiteY16" fmla="*/ 1479143 h 1722396"/>
                <a:gd name="connsiteX17" fmla="*/ 723875 w 892667"/>
                <a:gd name="connsiteY17" fmla="*/ 1667716 h 1722396"/>
                <a:gd name="connsiteX18" fmla="*/ 695391 w 892667"/>
                <a:gd name="connsiteY18" fmla="*/ 1710261 h 1722396"/>
                <a:gd name="connsiteX19" fmla="*/ 681329 w 892667"/>
                <a:gd name="connsiteY19" fmla="*/ 1721799 h 1722396"/>
                <a:gd name="connsiteX20" fmla="*/ 599843 w 892667"/>
                <a:gd name="connsiteY20" fmla="*/ 1722160 h 1722396"/>
                <a:gd name="connsiteX21" fmla="*/ 645273 w 892667"/>
                <a:gd name="connsiteY21" fmla="*/ 1657620 h 1722396"/>
                <a:gd name="connsiteX22" fmla="*/ 758128 w 892667"/>
                <a:gd name="connsiteY22" fmla="*/ 1388643 h 1722396"/>
                <a:gd name="connsiteX23" fmla="*/ 771829 w 892667"/>
                <a:gd name="connsiteY23" fmla="*/ 1219541 h 1722396"/>
                <a:gd name="connsiteX24" fmla="*/ 759931 w 892667"/>
                <a:gd name="connsiteY24" fmla="*/ 928570 h 1722396"/>
                <a:gd name="connsiteX25" fmla="*/ 740100 w 892667"/>
                <a:gd name="connsiteY25" fmla="*/ 427755 h 1722396"/>
                <a:gd name="connsiteX26" fmla="*/ 753080 w 892667"/>
                <a:gd name="connsiteY26" fmla="*/ 187262 h 1722396"/>
                <a:gd name="connsiteX27" fmla="*/ 735413 w 892667"/>
                <a:gd name="connsiteY27" fmla="*/ 167792 h 1722396"/>
                <a:gd name="connsiteX28" fmla="*/ 717746 w 892667"/>
                <a:gd name="connsiteY28" fmla="*/ 168153 h 1722396"/>
                <a:gd name="connsiteX29" fmla="*/ 705847 w 892667"/>
                <a:gd name="connsiteY29" fmla="*/ 156615 h 1722396"/>
                <a:gd name="connsiteX30" fmla="*/ 705126 w 892667"/>
                <a:gd name="connsiteY30" fmla="*/ 37991 h 1722396"/>
                <a:gd name="connsiteX31" fmla="*/ 704766 w 892667"/>
                <a:gd name="connsiteY31" fmla="*/ 28977 h 1722396"/>
                <a:gd name="connsiteX32" fmla="*/ 10960 w 892667"/>
                <a:gd name="connsiteY32" fmla="*/ 24802 h 1722396"/>
                <a:gd name="connsiteX33" fmla="*/ 164651 w 892667"/>
                <a:gd name="connsiteY33" fmla="*/ 21765 h 1722396"/>
                <a:gd name="connsiteX34" fmla="*/ 211884 w 892667"/>
                <a:gd name="connsiteY34" fmla="*/ 23568 h 1722396"/>
                <a:gd name="connsiteX35" fmla="*/ 210442 w 892667"/>
                <a:gd name="connsiteY35" fmla="*/ 105415 h 1722396"/>
                <a:gd name="connsiteX36" fmla="*/ 184121 w 892667"/>
                <a:gd name="connsiteY36" fmla="*/ 211059 h 1722396"/>
                <a:gd name="connsiteX37" fmla="*/ 185563 w 892667"/>
                <a:gd name="connsiteY37" fmla="*/ 225481 h 1722396"/>
                <a:gd name="connsiteX38" fmla="*/ 234599 w 892667"/>
                <a:gd name="connsiteY38" fmla="*/ 334730 h 1722396"/>
                <a:gd name="connsiteX39" fmla="*/ 242892 w 892667"/>
                <a:gd name="connsiteY39" fmla="*/ 459123 h 1722396"/>
                <a:gd name="connsiteX40" fmla="*/ 239286 w 892667"/>
                <a:gd name="connsiteY40" fmla="*/ 495539 h 1722396"/>
                <a:gd name="connsiteX41" fmla="*/ 224864 w 892667"/>
                <a:gd name="connsiteY41" fmla="*/ 527989 h 1722396"/>
                <a:gd name="connsiteX42" fmla="*/ 220177 w 892667"/>
                <a:gd name="connsiteY42" fmla="*/ 535561 h 1722396"/>
                <a:gd name="connsiteX43" fmla="*/ 218631 w 892667"/>
                <a:gd name="connsiteY43" fmla="*/ 536180 h 1722396"/>
                <a:gd name="connsiteX44" fmla="*/ 220176 w 892667"/>
                <a:gd name="connsiteY44" fmla="*/ 535922 h 1722396"/>
                <a:gd name="connsiteX45" fmla="*/ 215128 w 892667"/>
                <a:gd name="connsiteY45" fmla="*/ 568507 h 1722396"/>
                <a:gd name="connsiteX46" fmla="*/ 207930 w 892667"/>
                <a:gd name="connsiteY46" fmla="*/ 600765 h 1722396"/>
                <a:gd name="connsiteX47" fmla="*/ 208143 w 892667"/>
                <a:gd name="connsiteY47" fmla="*/ 612812 h 1722396"/>
                <a:gd name="connsiteX48" fmla="*/ 205394 w 892667"/>
                <a:gd name="connsiteY48" fmla="*/ 624980 h 1722396"/>
                <a:gd name="connsiteX49" fmla="*/ 141935 w 892667"/>
                <a:gd name="connsiteY49" fmla="*/ 909822 h 1722396"/>
                <a:gd name="connsiteX50" fmla="*/ 97226 w 892667"/>
                <a:gd name="connsiteY50" fmla="*/ 1195024 h 1722396"/>
                <a:gd name="connsiteX51" fmla="*/ 108043 w 892667"/>
                <a:gd name="connsiteY51" fmla="*/ 1461477 h 1722396"/>
                <a:gd name="connsiteX52" fmla="*/ 211884 w 892667"/>
                <a:gd name="connsiteY52" fmla="*/ 1704493 h 1722396"/>
                <a:gd name="connsiteX53" fmla="*/ 220176 w 892667"/>
                <a:gd name="connsiteY53" fmla="*/ 1715670 h 1722396"/>
                <a:gd name="connsiteX54" fmla="*/ 206475 w 892667"/>
                <a:gd name="connsiteY54" fmla="*/ 1715670 h 1722396"/>
                <a:gd name="connsiteX55" fmla="*/ 145541 w 892667"/>
                <a:gd name="connsiteY55" fmla="*/ 1715310 h 1722396"/>
                <a:gd name="connsiteX56" fmla="*/ 136166 w 892667"/>
                <a:gd name="connsiteY56" fmla="*/ 1714949 h 1722396"/>
                <a:gd name="connsiteX57" fmla="*/ 101913 w 892667"/>
                <a:gd name="connsiteY57" fmla="*/ 1657260 h 1722396"/>
                <a:gd name="connsiteX58" fmla="*/ 42060 w 892667"/>
                <a:gd name="connsiteY58" fmla="*/ 1469048 h 1722396"/>
                <a:gd name="connsiteX59" fmla="*/ 30882 w 892667"/>
                <a:gd name="connsiteY59" fmla="*/ 1193582 h 1722396"/>
                <a:gd name="connsiteX60" fmla="*/ 88933 w 892667"/>
                <a:gd name="connsiteY60" fmla="*/ 844560 h 1722396"/>
                <a:gd name="connsiteX61" fmla="*/ 143738 w 892667"/>
                <a:gd name="connsiteY61" fmla="*/ 596856 h 1722396"/>
                <a:gd name="connsiteX62" fmla="*/ 144369 w 892667"/>
                <a:gd name="connsiteY62" fmla="*/ 590772 h 1722396"/>
                <a:gd name="connsiteX63" fmla="*/ 148750 w 892667"/>
                <a:gd name="connsiteY63" fmla="*/ 586078 h 1722396"/>
                <a:gd name="connsiteX64" fmla="*/ 147568 w 892667"/>
                <a:gd name="connsiteY64" fmla="*/ 574907 h 1722396"/>
                <a:gd name="connsiteX65" fmla="*/ 149866 w 892667"/>
                <a:gd name="connsiteY65" fmla="*/ 563685 h 1722396"/>
                <a:gd name="connsiteX66" fmla="*/ 154914 w 892667"/>
                <a:gd name="connsiteY66" fmla="*/ 529071 h 1722396"/>
                <a:gd name="connsiteX67" fmla="*/ 154916 w 892667"/>
                <a:gd name="connsiteY67" fmla="*/ 529072 h 1722396"/>
                <a:gd name="connsiteX68" fmla="*/ 154916 w 892667"/>
                <a:gd name="connsiteY68" fmla="*/ 529071 h 1722396"/>
                <a:gd name="connsiteX69" fmla="*/ 145902 w 892667"/>
                <a:gd name="connsiteY69" fmla="*/ 454436 h 1722396"/>
                <a:gd name="connsiteX70" fmla="*/ 118139 w 892667"/>
                <a:gd name="connsiteY70" fmla="*/ 303722 h 1722396"/>
                <a:gd name="connsiteX71" fmla="*/ 104437 w 892667"/>
                <a:gd name="connsiteY71" fmla="*/ 300477 h 1722396"/>
                <a:gd name="connsiteX72" fmla="*/ 8167 w 892667"/>
                <a:gd name="connsiteY72" fmla="*/ 346268 h 1722396"/>
                <a:gd name="connsiteX73" fmla="*/ 10960 w 892667"/>
                <a:gd name="connsiteY73" fmla="*/ 24802 h 1722396"/>
                <a:gd name="connsiteX0" fmla="*/ 696599 w 884500"/>
                <a:gd name="connsiteY0" fmla="*/ 28977 h 1722396"/>
                <a:gd name="connsiteX1" fmla="*/ 835774 w 884500"/>
                <a:gd name="connsiteY1" fmla="*/ 30059 h 1722396"/>
                <a:gd name="connsiteX2" fmla="*/ 876157 w 884500"/>
                <a:gd name="connsiteY2" fmla="*/ 30419 h 1722396"/>
                <a:gd name="connsiteX3" fmla="*/ 884450 w 884500"/>
                <a:gd name="connsiteY3" fmla="*/ 39433 h 1722396"/>
                <a:gd name="connsiteX4" fmla="*/ 883728 w 884500"/>
                <a:gd name="connsiteY4" fmla="*/ 150846 h 1722396"/>
                <a:gd name="connsiteX5" fmla="*/ 883007 w 884500"/>
                <a:gd name="connsiteY5" fmla="*/ 154812 h 1722396"/>
                <a:gd name="connsiteX6" fmla="*/ 864980 w 884500"/>
                <a:gd name="connsiteY6" fmla="*/ 172119 h 1722396"/>
                <a:gd name="connsiteX7" fmla="*/ 833250 w 884500"/>
                <a:gd name="connsiteY7" fmla="*/ 172119 h 1722396"/>
                <a:gd name="connsiteX8" fmla="*/ 815943 w 884500"/>
                <a:gd name="connsiteY8" fmla="*/ 188704 h 1722396"/>
                <a:gd name="connsiteX9" fmla="*/ 805848 w 884500"/>
                <a:gd name="connsiteY9" fmla="*/ 356004 h 1722396"/>
                <a:gd name="connsiteX10" fmla="*/ 802603 w 884500"/>
                <a:gd name="connsiteY10" fmla="*/ 547460 h 1722396"/>
                <a:gd name="connsiteX11" fmla="*/ 807651 w 884500"/>
                <a:gd name="connsiteY11" fmla="*/ 685554 h 1722396"/>
                <a:gd name="connsiteX12" fmla="*/ 814501 w 884500"/>
                <a:gd name="connsiteY12" fmla="*/ 796967 h 1722396"/>
                <a:gd name="connsiteX13" fmla="*/ 823515 w 884500"/>
                <a:gd name="connsiteY13" fmla="*/ 924965 h 1722396"/>
                <a:gd name="connsiteX14" fmla="*/ 830366 w 884500"/>
                <a:gd name="connsiteY14" fmla="*/ 1033132 h 1722396"/>
                <a:gd name="connsiteX15" fmla="*/ 835774 w 884500"/>
                <a:gd name="connsiteY15" fmla="*/ 1225310 h 1722396"/>
                <a:gd name="connsiteX16" fmla="*/ 802242 w 884500"/>
                <a:gd name="connsiteY16" fmla="*/ 1479143 h 1722396"/>
                <a:gd name="connsiteX17" fmla="*/ 715708 w 884500"/>
                <a:gd name="connsiteY17" fmla="*/ 1667716 h 1722396"/>
                <a:gd name="connsiteX18" fmla="*/ 687224 w 884500"/>
                <a:gd name="connsiteY18" fmla="*/ 1710261 h 1722396"/>
                <a:gd name="connsiteX19" fmla="*/ 673162 w 884500"/>
                <a:gd name="connsiteY19" fmla="*/ 1721799 h 1722396"/>
                <a:gd name="connsiteX20" fmla="*/ 591676 w 884500"/>
                <a:gd name="connsiteY20" fmla="*/ 1722160 h 1722396"/>
                <a:gd name="connsiteX21" fmla="*/ 637106 w 884500"/>
                <a:gd name="connsiteY21" fmla="*/ 1657620 h 1722396"/>
                <a:gd name="connsiteX22" fmla="*/ 749961 w 884500"/>
                <a:gd name="connsiteY22" fmla="*/ 1388643 h 1722396"/>
                <a:gd name="connsiteX23" fmla="*/ 763662 w 884500"/>
                <a:gd name="connsiteY23" fmla="*/ 1219541 h 1722396"/>
                <a:gd name="connsiteX24" fmla="*/ 751764 w 884500"/>
                <a:gd name="connsiteY24" fmla="*/ 928570 h 1722396"/>
                <a:gd name="connsiteX25" fmla="*/ 731933 w 884500"/>
                <a:gd name="connsiteY25" fmla="*/ 427755 h 1722396"/>
                <a:gd name="connsiteX26" fmla="*/ 744913 w 884500"/>
                <a:gd name="connsiteY26" fmla="*/ 187262 h 1722396"/>
                <a:gd name="connsiteX27" fmla="*/ 727246 w 884500"/>
                <a:gd name="connsiteY27" fmla="*/ 167792 h 1722396"/>
                <a:gd name="connsiteX28" fmla="*/ 709579 w 884500"/>
                <a:gd name="connsiteY28" fmla="*/ 168153 h 1722396"/>
                <a:gd name="connsiteX29" fmla="*/ 697680 w 884500"/>
                <a:gd name="connsiteY29" fmla="*/ 156615 h 1722396"/>
                <a:gd name="connsiteX30" fmla="*/ 696959 w 884500"/>
                <a:gd name="connsiteY30" fmla="*/ 37991 h 1722396"/>
                <a:gd name="connsiteX31" fmla="*/ 696599 w 884500"/>
                <a:gd name="connsiteY31" fmla="*/ 28977 h 1722396"/>
                <a:gd name="connsiteX32" fmla="*/ 2793 w 884500"/>
                <a:gd name="connsiteY32" fmla="*/ 24802 h 1722396"/>
                <a:gd name="connsiteX33" fmla="*/ 156484 w 884500"/>
                <a:gd name="connsiteY33" fmla="*/ 21765 h 1722396"/>
                <a:gd name="connsiteX34" fmla="*/ 203717 w 884500"/>
                <a:gd name="connsiteY34" fmla="*/ 23568 h 1722396"/>
                <a:gd name="connsiteX35" fmla="*/ 202275 w 884500"/>
                <a:gd name="connsiteY35" fmla="*/ 105415 h 1722396"/>
                <a:gd name="connsiteX36" fmla="*/ 175954 w 884500"/>
                <a:gd name="connsiteY36" fmla="*/ 211059 h 1722396"/>
                <a:gd name="connsiteX37" fmla="*/ 177396 w 884500"/>
                <a:gd name="connsiteY37" fmla="*/ 225481 h 1722396"/>
                <a:gd name="connsiteX38" fmla="*/ 226432 w 884500"/>
                <a:gd name="connsiteY38" fmla="*/ 334730 h 1722396"/>
                <a:gd name="connsiteX39" fmla="*/ 234725 w 884500"/>
                <a:gd name="connsiteY39" fmla="*/ 459123 h 1722396"/>
                <a:gd name="connsiteX40" fmla="*/ 231119 w 884500"/>
                <a:gd name="connsiteY40" fmla="*/ 495539 h 1722396"/>
                <a:gd name="connsiteX41" fmla="*/ 216697 w 884500"/>
                <a:gd name="connsiteY41" fmla="*/ 527989 h 1722396"/>
                <a:gd name="connsiteX42" fmla="*/ 212010 w 884500"/>
                <a:gd name="connsiteY42" fmla="*/ 535561 h 1722396"/>
                <a:gd name="connsiteX43" fmla="*/ 210464 w 884500"/>
                <a:gd name="connsiteY43" fmla="*/ 536180 h 1722396"/>
                <a:gd name="connsiteX44" fmla="*/ 212009 w 884500"/>
                <a:gd name="connsiteY44" fmla="*/ 535922 h 1722396"/>
                <a:gd name="connsiteX45" fmla="*/ 206961 w 884500"/>
                <a:gd name="connsiteY45" fmla="*/ 568507 h 1722396"/>
                <a:gd name="connsiteX46" fmla="*/ 199763 w 884500"/>
                <a:gd name="connsiteY46" fmla="*/ 600765 h 1722396"/>
                <a:gd name="connsiteX47" fmla="*/ 199976 w 884500"/>
                <a:gd name="connsiteY47" fmla="*/ 612812 h 1722396"/>
                <a:gd name="connsiteX48" fmla="*/ 197227 w 884500"/>
                <a:gd name="connsiteY48" fmla="*/ 624980 h 1722396"/>
                <a:gd name="connsiteX49" fmla="*/ 133768 w 884500"/>
                <a:gd name="connsiteY49" fmla="*/ 909822 h 1722396"/>
                <a:gd name="connsiteX50" fmla="*/ 89059 w 884500"/>
                <a:gd name="connsiteY50" fmla="*/ 1195024 h 1722396"/>
                <a:gd name="connsiteX51" fmla="*/ 99876 w 884500"/>
                <a:gd name="connsiteY51" fmla="*/ 1461477 h 1722396"/>
                <a:gd name="connsiteX52" fmla="*/ 203717 w 884500"/>
                <a:gd name="connsiteY52" fmla="*/ 1704493 h 1722396"/>
                <a:gd name="connsiteX53" fmla="*/ 212009 w 884500"/>
                <a:gd name="connsiteY53" fmla="*/ 1715670 h 1722396"/>
                <a:gd name="connsiteX54" fmla="*/ 198308 w 884500"/>
                <a:gd name="connsiteY54" fmla="*/ 1715670 h 1722396"/>
                <a:gd name="connsiteX55" fmla="*/ 137374 w 884500"/>
                <a:gd name="connsiteY55" fmla="*/ 1715310 h 1722396"/>
                <a:gd name="connsiteX56" fmla="*/ 127999 w 884500"/>
                <a:gd name="connsiteY56" fmla="*/ 1714949 h 1722396"/>
                <a:gd name="connsiteX57" fmla="*/ 93746 w 884500"/>
                <a:gd name="connsiteY57" fmla="*/ 1657260 h 1722396"/>
                <a:gd name="connsiteX58" fmla="*/ 33893 w 884500"/>
                <a:gd name="connsiteY58" fmla="*/ 1469048 h 1722396"/>
                <a:gd name="connsiteX59" fmla="*/ 22715 w 884500"/>
                <a:gd name="connsiteY59" fmla="*/ 1193582 h 1722396"/>
                <a:gd name="connsiteX60" fmla="*/ 80766 w 884500"/>
                <a:gd name="connsiteY60" fmla="*/ 844560 h 1722396"/>
                <a:gd name="connsiteX61" fmla="*/ 135571 w 884500"/>
                <a:gd name="connsiteY61" fmla="*/ 596856 h 1722396"/>
                <a:gd name="connsiteX62" fmla="*/ 136202 w 884500"/>
                <a:gd name="connsiteY62" fmla="*/ 590772 h 1722396"/>
                <a:gd name="connsiteX63" fmla="*/ 140583 w 884500"/>
                <a:gd name="connsiteY63" fmla="*/ 586078 h 1722396"/>
                <a:gd name="connsiteX64" fmla="*/ 139401 w 884500"/>
                <a:gd name="connsiteY64" fmla="*/ 574907 h 1722396"/>
                <a:gd name="connsiteX65" fmla="*/ 141699 w 884500"/>
                <a:gd name="connsiteY65" fmla="*/ 563685 h 1722396"/>
                <a:gd name="connsiteX66" fmla="*/ 146747 w 884500"/>
                <a:gd name="connsiteY66" fmla="*/ 529071 h 1722396"/>
                <a:gd name="connsiteX67" fmla="*/ 146749 w 884500"/>
                <a:gd name="connsiteY67" fmla="*/ 529072 h 1722396"/>
                <a:gd name="connsiteX68" fmla="*/ 146749 w 884500"/>
                <a:gd name="connsiteY68" fmla="*/ 529071 h 1722396"/>
                <a:gd name="connsiteX69" fmla="*/ 137735 w 884500"/>
                <a:gd name="connsiteY69" fmla="*/ 454436 h 1722396"/>
                <a:gd name="connsiteX70" fmla="*/ 109972 w 884500"/>
                <a:gd name="connsiteY70" fmla="*/ 303722 h 1722396"/>
                <a:gd name="connsiteX71" fmla="*/ 96270 w 884500"/>
                <a:gd name="connsiteY71" fmla="*/ 300477 h 1722396"/>
                <a:gd name="connsiteX72" fmla="*/ 0 w 884500"/>
                <a:gd name="connsiteY72" fmla="*/ 346268 h 1722396"/>
                <a:gd name="connsiteX73" fmla="*/ 2793 w 884500"/>
                <a:gd name="connsiteY73" fmla="*/ 24802 h 1722396"/>
                <a:gd name="connsiteX0" fmla="*/ 696599 w 884500"/>
                <a:gd name="connsiteY0" fmla="*/ 7399 h 1700818"/>
                <a:gd name="connsiteX1" fmla="*/ 835774 w 884500"/>
                <a:gd name="connsiteY1" fmla="*/ 8481 h 1700818"/>
                <a:gd name="connsiteX2" fmla="*/ 876157 w 884500"/>
                <a:gd name="connsiteY2" fmla="*/ 8841 h 1700818"/>
                <a:gd name="connsiteX3" fmla="*/ 884450 w 884500"/>
                <a:gd name="connsiteY3" fmla="*/ 17855 h 1700818"/>
                <a:gd name="connsiteX4" fmla="*/ 883728 w 884500"/>
                <a:gd name="connsiteY4" fmla="*/ 129268 h 1700818"/>
                <a:gd name="connsiteX5" fmla="*/ 883007 w 884500"/>
                <a:gd name="connsiteY5" fmla="*/ 133234 h 1700818"/>
                <a:gd name="connsiteX6" fmla="*/ 864980 w 884500"/>
                <a:gd name="connsiteY6" fmla="*/ 150541 h 1700818"/>
                <a:gd name="connsiteX7" fmla="*/ 833250 w 884500"/>
                <a:gd name="connsiteY7" fmla="*/ 150541 h 1700818"/>
                <a:gd name="connsiteX8" fmla="*/ 815943 w 884500"/>
                <a:gd name="connsiteY8" fmla="*/ 167126 h 1700818"/>
                <a:gd name="connsiteX9" fmla="*/ 805848 w 884500"/>
                <a:gd name="connsiteY9" fmla="*/ 334426 h 1700818"/>
                <a:gd name="connsiteX10" fmla="*/ 802603 w 884500"/>
                <a:gd name="connsiteY10" fmla="*/ 525882 h 1700818"/>
                <a:gd name="connsiteX11" fmla="*/ 807651 w 884500"/>
                <a:gd name="connsiteY11" fmla="*/ 663976 h 1700818"/>
                <a:gd name="connsiteX12" fmla="*/ 814501 w 884500"/>
                <a:gd name="connsiteY12" fmla="*/ 775389 h 1700818"/>
                <a:gd name="connsiteX13" fmla="*/ 823515 w 884500"/>
                <a:gd name="connsiteY13" fmla="*/ 903387 h 1700818"/>
                <a:gd name="connsiteX14" fmla="*/ 830366 w 884500"/>
                <a:gd name="connsiteY14" fmla="*/ 1011554 h 1700818"/>
                <a:gd name="connsiteX15" fmla="*/ 835774 w 884500"/>
                <a:gd name="connsiteY15" fmla="*/ 1203732 h 1700818"/>
                <a:gd name="connsiteX16" fmla="*/ 802242 w 884500"/>
                <a:gd name="connsiteY16" fmla="*/ 1457565 h 1700818"/>
                <a:gd name="connsiteX17" fmla="*/ 715708 w 884500"/>
                <a:gd name="connsiteY17" fmla="*/ 1646138 h 1700818"/>
                <a:gd name="connsiteX18" fmla="*/ 687224 w 884500"/>
                <a:gd name="connsiteY18" fmla="*/ 1688683 h 1700818"/>
                <a:gd name="connsiteX19" fmla="*/ 673162 w 884500"/>
                <a:gd name="connsiteY19" fmla="*/ 1700221 h 1700818"/>
                <a:gd name="connsiteX20" fmla="*/ 591676 w 884500"/>
                <a:gd name="connsiteY20" fmla="*/ 1700582 h 1700818"/>
                <a:gd name="connsiteX21" fmla="*/ 637106 w 884500"/>
                <a:gd name="connsiteY21" fmla="*/ 1636042 h 1700818"/>
                <a:gd name="connsiteX22" fmla="*/ 749961 w 884500"/>
                <a:gd name="connsiteY22" fmla="*/ 1367065 h 1700818"/>
                <a:gd name="connsiteX23" fmla="*/ 763662 w 884500"/>
                <a:gd name="connsiteY23" fmla="*/ 1197963 h 1700818"/>
                <a:gd name="connsiteX24" fmla="*/ 751764 w 884500"/>
                <a:gd name="connsiteY24" fmla="*/ 906992 h 1700818"/>
                <a:gd name="connsiteX25" fmla="*/ 731933 w 884500"/>
                <a:gd name="connsiteY25" fmla="*/ 406177 h 1700818"/>
                <a:gd name="connsiteX26" fmla="*/ 744913 w 884500"/>
                <a:gd name="connsiteY26" fmla="*/ 165684 h 1700818"/>
                <a:gd name="connsiteX27" fmla="*/ 727246 w 884500"/>
                <a:gd name="connsiteY27" fmla="*/ 146214 h 1700818"/>
                <a:gd name="connsiteX28" fmla="*/ 709579 w 884500"/>
                <a:gd name="connsiteY28" fmla="*/ 146575 h 1700818"/>
                <a:gd name="connsiteX29" fmla="*/ 697680 w 884500"/>
                <a:gd name="connsiteY29" fmla="*/ 135037 h 1700818"/>
                <a:gd name="connsiteX30" fmla="*/ 696959 w 884500"/>
                <a:gd name="connsiteY30" fmla="*/ 16413 h 1700818"/>
                <a:gd name="connsiteX31" fmla="*/ 696599 w 884500"/>
                <a:gd name="connsiteY31" fmla="*/ 7399 h 1700818"/>
                <a:gd name="connsiteX32" fmla="*/ 2793 w 884500"/>
                <a:gd name="connsiteY32" fmla="*/ 3224 h 1700818"/>
                <a:gd name="connsiteX33" fmla="*/ 156484 w 884500"/>
                <a:gd name="connsiteY33" fmla="*/ 187 h 1700818"/>
                <a:gd name="connsiteX34" fmla="*/ 203717 w 884500"/>
                <a:gd name="connsiteY34" fmla="*/ 1990 h 1700818"/>
                <a:gd name="connsiteX35" fmla="*/ 202275 w 884500"/>
                <a:gd name="connsiteY35" fmla="*/ 83837 h 1700818"/>
                <a:gd name="connsiteX36" fmla="*/ 175954 w 884500"/>
                <a:gd name="connsiteY36" fmla="*/ 189481 h 1700818"/>
                <a:gd name="connsiteX37" fmla="*/ 177396 w 884500"/>
                <a:gd name="connsiteY37" fmla="*/ 203903 h 1700818"/>
                <a:gd name="connsiteX38" fmla="*/ 226432 w 884500"/>
                <a:gd name="connsiteY38" fmla="*/ 313152 h 1700818"/>
                <a:gd name="connsiteX39" fmla="*/ 234725 w 884500"/>
                <a:gd name="connsiteY39" fmla="*/ 437545 h 1700818"/>
                <a:gd name="connsiteX40" fmla="*/ 231119 w 884500"/>
                <a:gd name="connsiteY40" fmla="*/ 473961 h 1700818"/>
                <a:gd name="connsiteX41" fmla="*/ 216697 w 884500"/>
                <a:gd name="connsiteY41" fmla="*/ 506411 h 1700818"/>
                <a:gd name="connsiteX42" fmla="*/ 212010 w 884500"/>
                <a:gd name="connsiteY42" fmla="*/ 513983 h 1700818"/>
                <a:gd name="connsiteX43" fmla="*/ 210464 w 884500"/>
                <a:gd name="connsiteY43" fmla="*/ 514602 h 1700818"/>
                <a:gd name="connsiteX44" fmla="*/ 212009 w 884500"/>
                <a:gd name="connsiteY44" fmla="*/ 514344 h 1700818"/>
                <a:gd name="connsiteX45" fmla="*/ 206961 w 884500"/>
                <a:gd name="connsiteY45" fmla="*/ 546929 h 1700818"/>
                <a:gd name="connsiteX46" fmla="*/ 199763 w 884500"/>
                <a:gd name="connsiteY46" fmla="*/ 579187 h 1700818"/>
                <a:gd name="connsiteX47" fmla="*/ 199976 w 884500"/>
                <a:gd name="connsiteY47" fmla="*/ 591234 h 1700818"/>
                <a:gd name="connsiteX48" fmla="*/ 197227 w 884500"/>
                <a:gd name="connsiteY48" fmla="*/ 603402 h 1700818"/>
                <a:gd name="connsiteX49" fmla="*/ 133768 w 884500"/>
                <a:gd name="connsiteY49" fmla="*/ 888244 h 1700818"/>
                <a:gd name="connsiteX50" fmla="*/ 89059 w 884500"/>
                <a:gd name="connsiteY50" fmla="*/ 1173446 h 1700818"/>
                <a:gd name="connsiteX51" fmla="*/ 99876 w 884500"/>
                <a:gd name="connsiteY51" fmla="*/ 1439899 h 1700818"/>
                <a:gd name="connsiteX52" fmla="*/ 203717 w 884500"/>
                <a:gd name="connsiteY52" fmla="*/ 1682915 h 1700818"/>
                <a:gd name="connsiteX53" fmla="*/ 212009 w 884500"/>
                <a:gd name="connsiteY53" fmla="*/ 1694092 h 1700818"/>
                <a:gd name="connsiteX54" fmla="*/ 198308 w 884500"/>
                <a:gd name="connsiteY54" fmla="*/ 1694092 h 1700818"/>
                <a:gd name="connsiteX55" fmla="*/ 137374 w 884500"/>
                <a:gd name="connsiteY55" fmla="*/ 1693732 h 1700818"/>
                <a:gd name="connsiteX56" fmla="*/ 127999 w 884500"/>
                <a:gd name="connsiteY56" fmla="*/ 1693371 h 1700818"/>
                <a:gd name="connsiteX57" fmla="*/ 93746 w 884500"/>
                <a:gd name="connsiteY57" fmla="*/ 1635682 h 1700818"/>
                <a:gd name="connsiteX58" fmla="*/ 33893 w 884500"/>
                <a:gd name="connsiteY58" fmla="*/ 1447470 h 1700818"/>
                <a:gd name="connsiteX59" fmla="*/ 22715 w 884500"/>
                <a:gd name="connsiteY59" fmla="*/ 1172004 h 1700818"/>
                <a:gd name="connsiteX60" fmla="*/ 80766 w 884500"/>
                <a:gd name="connsiteY60" fmla="*/ 822982 h 1700818"/>
                <a:gd name="connsiteX61" fmla="*/ 135571 w 884500"/>
                <a:gd name="connsiteY61" fmla="*/ 575278 h 1700818"/>
                <a:gd name="connsiteX62" fmla="*/ 136202 w 884500"/>
                <a:gd name="connsiteY62" fmla="*/ 569194 h 1700818"/>
                <a:gd name="connsiteX63" fmla="*/ 140583 w 884500"/>
                <a:gd name="connsiteY63" fmla="*/ 564500 h 1700818"/>
                <a:gd name="connsiteX64" fmla="*/ 139401 w 884500"/>
                <a:gd name="connsiteY64" fmla="*/ 553329 h 1700818"/>
                <a:gd name="connsiteX65" fmla="*/ 141699 w 884500"/>
                <a:gd name="connsiteY65" fmla="*/ 542107 h 1700818"/>
                <a:gd name="connsiteX66" fmla="*/ 146747 w 884500"/>
                <a:gd name="connsiteY66" fmla="*/ 507493 h 1700818"/>
                <a:gd name="connsiteX67" fmla="*/ 146749 w 884500"/>
                <a:gd name="connsiteY67" fmla="*/ 507494 h 1700818"/>
                <a:gd name="connsiteX68" fmla="*/ 146749 w 884500"/>
                <a:gd name="connsiteY68" fmla="*/ 507493 h 1700818"/>
                <a:gd name="connsiteX69" fmla="*/ 137735 w 884500"/>
                <a:gd name="connsiteY69" fmla="*/ 432858 h 1700818"/>
                <a:gd name="connsiteX70" fmla="*/ 109972 w 884500"/>
                <a:gd name="connsiteY70" fmla="*/ 282144 h 1700818"/>
                <a:gd name="connsiteX71" fmla="*/ 96270 w 884500"/>
                <a:gd name="connsiteY71" fmla="*/ 278899 h 1700818"/>
                <a:gd name="connsiteX72" fmla="*/ 0 w 884500"/>
                <a:gd name="connsiteY72" fmla="*/ 324690 h 1700818"/>
                <a:gd name="connsiteX73" fmla="*/ 2793 w 884500"/>
                <a:gd name="connsiteY73" fmla="*/ 3224 h 170081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5954 w 884500"/>
                <a:gd name="connsiteY35" fmla="*/ 187491 h 1698828"/>
                <a:gd name="connsiteX36" fmla="*/ 177396 w 884500"/>
                <a:gd name="connsiteY36" fmla="*/ 201913 h 1698828"/>
                <a:gd name="connsiteX37" fmla="*/ 226432 w 884500"/>
                <a:gd name="connsiteY37" fmla="*/ 311162 h 1698828"/>
                <a:gd name="connsiteX38" fmla="*/ 234725 w 884500"/>
                <a:gd name="connsiteY38" fmla="*/ 435555 h 1698828"/>
                <a:gd name="connsiteX39" fmla="*/ 231119 w 884500"/>
                <a:gd name="connsiteY39" fmla="*/ 471971 h 1698828"/>
                <a:gd name="connsiteX40" fmla="*/ 216697 w 884500"/>
                <a:gd name="connsiteY40" fmla="*/ 504421 h 1698828"/>
                <a:gd name="connsiteX41" fmla="*/ 212010 w 884500"/>
                <a:gd name="connsiteY41" fmla="*/ 511993 h 1698828"/>
                <a:gd name="connsiteX42" fmla="*/ 210464 w 884500"/>
                <a:gd name="connsiteY42" fmla="*/ 512612 h 1698828"/>
                <a:gd name="connsiteX43" fmla="*/ 212009 w 884500"/>
                <a:gd name="connsiteY43" fmla="*/ 512354 h 1698828"/>
                <a:gd name="connsiteX44" fmla="*/ 206961 w 884500"/>
                <a:gd name="connsiteY44" fmla="*/ 544939 h 1698828"/>
                <a:gd name="connsiteX45" fmla="*/ 199763 w 884500"/>
                <a:gd name="connsiteY45" fmla="*/ 577197 h 1698828"/>
                <a:gd name="connsiteX46" fmla="*/ 199976 w 884500"/>
                <a:gd name="connsiteY46" fmla="*/ 589244 h 1698828"/>
                <a:gd name="connsiteX47" fmla="*/ 197227 w 884500"/>
                <a:gd name="connsiteY47" fmla="*/ 601412 h 1698828"/>
                <a:gd name="connsiteX48" fmla="*/ 133768 w 884500"/>
                <a:gd name="connsiteY48" fmla="*/ 886254 h 1698828"/>
                <a:gd name="connsiteX49" fmla="*/ 89059 w 884500"/>
                <a:gd name="connsiteY49" fmla="*/ 1171456 h 1698828"/>
                <a:gd name="connsiteX50" fmla="*/ 99876 w 884500"/>
                <a:gd name="connsiteY50" fmla="*/ 1437909 h 1698828"/>
                <a:gd name="connsiteX51" fmla="*/ 203717 w 884500"/>
                <a:gd name="connsiteY51" fmla="*/ 1680925 h 1698828"/>
                <a:gd name="connsiteX52" fmla="*/ 212009 w 884500"/>
                <a:gd name="connsiteY52" fmla="*/ 1692102 h 1698828"/>
                <a:gd name="connsiteX53" fmla="*/ 198308 w 884500"/>
                <a:gd name="connsiteY53" fmla="*/ 1692102 h 1698828"/>
                <a:gd name="connsiteX54" fmla="*/ 137374 w 884500"/>
                <a:gd name="connsiteY54" fmla="*/ 1691742 h 1698828"/>
                <a:gd name="connsiteX55" fmla="*/ 127999 w 884500"/>
                <a:gd name="connsiteY55" fmla="*/ 1691381 h 1698828"/>
                <a:gd name="connsiteX56" fmla="*/ 93746 w 884500"/>
                <a:gd name="connsiteY56" fmla="*/ 1633692 h 1698828"/>
                <a:gd name="connsiteX57" fmla="*/ 33893 w 884500"/>
                <a:gd name="connsiteY57" fmla="*/ 1445480 h 1698828"/>
                <a:gd name="connsiteX58" fmla="*/ 22715 w 884500"/>
                <a:gd name="connsiteY58" fmla="*/ 1170014 h 1698828"/>
                <a:gd name="connsiteX59" fmla="*/ 80766 w 884500"/>
                <a:gd name="connsiteY59" fmla="*/ 820992 h 1698828"/>
                <a:gd name="connsiteX60" fmla="*/ 135571 w 884500"/>
                <a:gd name="connsiteY60" fmla="*/ 573288 h 1698828"/>
                <a:gd name="connsiteX61" fmla="*/ 136202 w 884500"/>
                <a:gd name="connsiteY61" fmla="*/ 567204 h 1698828"/>
                <a:gd name="connsiteX62" fmla="*/ 140583 w 884500"/>
                <a:gd name="connsiteY62" fmla="*/ 562510 h 1698828"/>
                <a:gd name="connsiteX63" fmla="*/ 139401 w 884500"/>
                <a:gd name="connsiteY63" fmla="*/ 551339 h 1698828"/>
                <a:gd name="connsiteX64" fmla="*/ 141699 w 884500"/>
                <a:gd name="connsiteY64" fmla="*/ 540117 h 1698828"/>
                <a:gd name="connsiteX65" fmla="*/ 146747 w 884500"/>
                <a:gd name="connsiteY65" fmla="*/ 505503 h 1698828"/>
                <a:gd name="connsiteX66" fmla="*/ 146749 w 884500"/>
                <a:gd name="connsiteY66" fmla="*/ 505504 h 1698828"/>
                <a:gd name="connsiteX67" fmla="*/ 146749 w 884500"/>
                <a:gd name="connsiteY67" fmla="*/ 505503 h 1698828"/>
                <a:gd name="connsiteX68" fmla="*/ 137735 w 884500"/>
                <a:gd name="connsiteY68" fmla="*/ 430868 h 1698828"/>
                <a:gd name="connsiteX69" fmla="*/ 109972 w 884500"/>
                <a:gd name="connsiteY69" fmla="*/ 280154 h 1698828"/>
                <a:gd name="connsiteX70" fmla="*/ 96270 w 884500"/>
                <a:gd name="connsiteY70" fmla="*/ 276909 h 1698828"/>
                <a:gd name="connsiteX71" fmla="*/ 0 w 884500"/>
                <a:gd name="connsiteY71" fmla="*/ 322700 h 1698828"/>
                <a:gd name="connsiteX72" fmla="*/ 2793 w 884500"/>
                <a:gd name="connsiteY7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7396 w 884500"/>
                <a:gd name="connsiteY35" fmla="*/ 201913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109972 w 884500"/>
                <a:gd name="connsiteY68" fmla="*/ 280154 h 1698828"/>
                <a:gd name="connsiteX69" fmla="*/ 96270 w 884500"/>
                <a:gd name="connsiteY69" fmla="*/ 276909 h 1698828"/>
                <a:gd name="connsiteX70" fmla="*/ 0 w 884500"/>
                <a:gd name="connsiteY70" fmla="*/ 322700 h 1698828"/>
                <a:gd name="connsiteX71" fmla="*/ 2793 w 884500"/>
                <a:gd name="connsiteY7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6697 w 884500"/>
                <a:gd name="connsiteY39" fmla="*/ 504421 h 1698828"/>
                <a:gd name="connsiteX40" fmla="*/ 212010 w 884500"/>
                <a:gd name="connsiteY40" fmla="*/ 511993 h 1698828"/>
                <a:gd name="connsiteX41" fmla="*/ 210464 w 884500"/>
                <a:gd name="connsiteY41" fmla="*/ 512612 h 1698828"/>
                <a:gd name="connsiteX42" fmla="*/ 212009 w 884500"/>
                <a:gd name="connsiteY42" fmla="*/ 512354 h 1698828"/>
                <a:gd name="connsiteX43" fmla="*/ 206961 w 884500"/>
                <a:gd name="connsiteY43" fmla="*/ 544939 h 1698828"/>
                <a:gd name="connsiteX44" fmla="*/ 199763 w 884500"/>
                <a:gd name="connsiteY44" fmla="*/ 577197 h 1698828"/>
                <a:gd name="connsiteX45" fmla="*/ 199976 w 884500"/>
                <a:gd name="connsiteY45" fmla="*/ 589244 h 1698828"/>
                <a:gd name="connsiteX46" fmla="*/ 197227 w 884500"/>
                <a:gd name="connsiteY46" fmla="*/ 601412 h 1698828"/>
                <a:gd name="connsiteX47" fmla="*/ 133768 w 884500"/>
                <a:gd name="connsiteY47" fmla="*/ 886254 h 1698828"/>
                <a:gd name="connsiteX48" fmla="*/ 89059 w 884500"/>
                <a:gd name="connsiteY48" fmla="*/ 1171456 h 1698828"/>
                <a:gd name="connsiteX49" fmla="*/ 99876 w 884500"/>
                <a:gd name="connsiteY49" fmla="*/ 1437909 h 1698828"/>
                <a:gd name="connsiteX50" fmla="*/ 203717 w 884500"/>
                <a:gd name="connsiteY50" fmla="*/ 1680925 h 1698828"/>
                <a:gd name="connsiteX51" fmla="*/ 212009 w 884500"/>
                <a:gd name="connsiteY51" fmla="*/ 1692102 h 1698828"/>
                <a:gd name="connsiteX52" fmla="*/ 198308 w 884500"/>
                <a:gd name="connsiteY52" fmla="*/ 1692102 h 1698828"/>
                <a:gd name="connsiteX53" fmla="*/ 137374 w 884500"/>
                <a:gd name="connsiteY53" fmla="*/ 1691742 h 1698828"/>
                <a:gd name="connsiteX54" fmla="*/ 127999 w 884500"/>
                <a:gd name="connsiteY54" fmla="*/ 1691381 h 1698828"/>
                <a:gd name="connsiteX55" fmla="*/ 93746 w 884500"/>
                <a:gd name="connsiteY55" fmla="*/ 1633692 h 1698828"/>
                <a:gd name="connsiteX56" fmla="*/ 33893 w 884500"/>
                <a:gd name="connsiteY56" fmla="*/ 1445480 h 1698828"/>
                <a:gd name="connsiteX57" fmla="*/ 22715 w 884500"/>
                <a:gd name="connsiteY57" fmla="*/ 1170014 h 1698828"/>
                <a:gd name="connsiteX58" fmla="*/ 80766 w 884500"/>
                <a:gd name="connsiteY58" fmla="*/ 820992 h 1698828"/>
                <a:gd name="connsiteX59" fmla="*/ 135571 w 884500"/>
                <a:gd name="connsiteY59" fmla="*/ 573288 h 1698828"/>
                <a:gd name="connsiteX60" fmla="*/ 136202 w 884500"/>
                <a:gd name="connsiteY60" fmla="*/ 567204 h 1698828"/>
                <a:gd name="connsiteX61" fmla="*/ 140583 w 884500"/>
                <a:gd name="connsiteY61" fmla="*/ 562510 h 1698828"/>
                <a:gd name="connsiteX62" fmla="*/ 139401 w 884500"/>
                <a:gd name="connsiteY62" fmla="*/ 551339 h 1698828"/>
                <a:gd name="connsiteX63" fmla="*/ 141699 w 884500"/>
                <a:gd name="connsiteY63" fmla="*/ 540117 h 1698828"/>
                <a:gd name="connsiteX64" fmla="*/ 146747 w 884500"/>
                <a:gd name="connsiteY64" fmla="*/ 505503 h 1698828"/>
                <a:gd name="connsiteX65" fmla="*/ 146749 w 884500"/>
                <a:gd name="connsiteY65" fmla="*/ 505504 h 1698828"/>
                <a:gd name="connsiteX66" fmla="*/ 146749 w 884500"/>
                <a:gd name="connsiteY66" fmla="*/ 505503 h 1698828"/>
                <a:gd name="connsiteX67" fmla="*/ 137735 w 884500"/>
                <a:gd name="connsiteY67" fmla="*/ 430868 h 1698828"/>
                <a:gd name="connsiteX68" fmla="*/ 96270 w 884500"/>
                <a:gd name="connsiteY68" fmla="*/ 276909 h 1698828"/>
                <a:gd name="connsiteX69" fmla="*/ 0 w 884500"/>
                <a:gd name="connsiteY69" fmla="*/ 322700 h 1698828"/>
                <a:gd name="connsiteX70" fmla="*/ 2793 w 884500"/>
                <a:gd name="connsiteY7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31119 w 884500"/>
                <a:gd name="connsiteY38" fmla="*/ 471971 h 1698828"/>
                <a:gd name="connsiteX39" fmla="*/ 212010 w 884500"/>
                <a:gd name="connsiteY39" fmla="*/ 511993 h 1698828"/>
                <a:gd name="connsiteX40" fmla="*/ 210464 w 884500"/>
                <a:gd name="connsiteY40" fmla="*/ 512612 h 1698828"/>
                <a:gd name="connsiteX41" fmla="*/ 212009 w 884500"/>
                <a:gd name="connsiteY41" fmla="*/ 512354 h 1698828"/>
                <a:gd name="connsiteX42" fmla="*/ 206961 w 884500"/>
                <a:gd name="connsiteY42" fmla="*/ 544939 h 1698828"/>
                <a:gd name="connsiteX43" fmla="*/ 199763 w 884500"/>
                <a:gd name="connsiteY43" fmla="*/ 577197 h 1698828"/>
                <a:gd name="connsiteX44" fmla="*/ 199976 w 884500"/>
                <a:gd name="connsiteY44" fmla="*/ 589244 h 1698828"/>
                <a:gd name="connsiteX45" fmla="*/ 197227 w 884500"/>
                <a:gd name="connsiteY45" fmla="*/ 601412 h 1698828"/>
                <a:gd name="connsiteX46" fmla="*/ 133768 w 884500"/>
                <a:gd name="connsiteY46" fmla="*/ 886254 h 1698828"/>
                <a:gd name="connsiteX47" fmla="*/ 89059 w 884500"/>
                <a:gd name="connsiteY47" fmla="*/ 1171456 h 1698828"/>
                <a:gd name="connsiteX48" fmla="*/ 99876 w 884500"/>
                <a:gd name="connsiteY48" fmla="*/ 1437909 h 1698828"/>
                <a:gd name="connsiteX49" fmla="*/ 203717 w 884500"/>
                <a:gd name="connsiteY49" fmla="*/ 1680925 h 1698828"/>
                <a:gd name="connsiteX50" fmla="*/ 212009 w 884500"/>
                <a:gd name="connsiteY50" fmla="*/ 1692102 h 1698828"/>
                <a:gd name="connsiteX51" fmla="*/ 198308 w 884500"/>
                <a:gd name="connsiteY51" fmla="*/ 1692102 h 1698828"/>
                <a:gd name="connsiteX52" fmla="*/ 137374 w 884500"/>
                <a:gd name="connsiteY52" fmla="*/ 1691742 h 1698828"/>
                <a:gd name="connsiteX53" fmla="*/ 127999 w 884500"/>
                <a:gd name="connsiteY53" fmla="*/ 1691381 h 1698828"/>
                <a:gd name="connsiteX54" fmla="*/ 93746 w 884500"/>
                <a:gd name="connsiteY54" fmla="*/ 1633692 h 1698828"/>
                <a:gd name="connsiteX55" fmla="*/ 33893 w 884500"/>
                <a:gd name="connsiteY55" fmla="*/ 1445480 h 1698828"/>
                <a:gd name="connsiteX56" fmla="*/ 22715 w 884500"/>
                <a:gd name="connsiteY56" fmla="*/ 1170014 h 1698828"/>
                <a:gd name="connsiteX57" fmla="*/ 80766 w 884500"/>
                <a:gd name="connsiteY57" fmla="*/ 820992 h 1698828"/>
                <a:gd name="connsiteX58" fmla="*/ 135571 w 884500"/>
                <a:gd name="connsiteY58" fmla="*/ 573288 h 1698828"/>
                <a:gd name="connsiteX59" fmla="*/ 136202 w 884500"/>
                <a:gd name="connsiteY59" fmla="*/ 567204 h 1698828"/>
                <a:gd name="connsiteX60" fmla="*/ 140583 w 884500"/>
                <a:gd name="connsiteY60" fmla="*/ 562510 h 1698828"/>
                <a:gd name="connsiteX61" fmla="*/ 139401 w 884500"/>
                <a:gd name="connsiteY61" fmla="*/ 551339 h 1698828"/>
                <a:gd name="connsiteX62" fmla="*/ 141699 w 884500"/>
                <a:gd name="connsiteY62" fmla="*/ 540117 h 1698828"/>
                <a:gd name="connsiteX63" fmla="*/ 146747 w 884500"/>
                <a:gd name="connsiteY63" fmla="*/ 505503 h 1698828"/>
                <a:gd name="connsiteX64" fmla="*/ 146749 w 884500"/>
                <a:gd name="connsiteY64" fmla="*/ 505504 h 1698828"/>
                <a:gd name="connsiteX65" fmla="*/ 146749 w 884500"/>
                <a:gd name="connsiteY65" fmla="*/ 505503 h 1698828"/>
                <a:gd name="connsiteX66" fmla="*/ 137735 w 884500"/>
                <a:gd name="connsiteY66" fmla="*/ 430868 h 1698828"/>
                <a:gd name="connsiteX67" fmla="*/ 96270 w 884500"/>
                <a:gd name="connsiteY67" fmla="*/ 276909 h 1698828"/>
                <a:gd name="connsiteX68" fmla="*/ 0 w 884500"/>
                <a:gd name="connsiteY68" fmla="*/ 322700 h 1698828"/>
                <a:gd name="connsiteX69" fmla="*/ 2793 w 884500"/>
                <a:gd name="connsiteY6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206961 w 884500"/>
                <a:gd name="connsiteY41" fmla="*/ 544939 h 1698828"/>
                <a:gd name="connsiteX42" fmla="*/ 199763 w 884500"/>
                <a:gd name="connsiteY42" fmla="*/ 577197 h 1698828"/>
                <a:gd name="connsiteX43" fmla="*/ 199976 w 884500"/>
                <a:gd name="connsiteY43" fmla="*/ 589244 h 1698828"/>
                <a:gd name="connsiteX44" fmla="*/ 197227 w 884500"/>
                <a:gd name="connsiteY44" fmla="*/ 601412 h 1698828"/>
                <a:gd name="connsiteX45" fmla="*/ 133768 w 884500"/>
                <a:gd name="connsiteY45" fmla="*/ 886254 h 1698828"/>
                <a:gd name="connsiteX46" fmla="*/ 89059 w 884500"/>
                <a:gd name="connsiteY46" fmla="*/ 1171456 h 1698828"/>
                <a:gd name="connsiteX47" fmla="*/ 99876 w 884500"/>
                <a:gd name="connsiteY47" fmla="*/ 1437909 h 1698828"/>
                <a:gd name="connsiteX48" fmla="*/ 203717 w 884500"/>
                <a:gd name="connsiteY48" fmla="*/ 1680925 h 1698828"/>
                <a:gd name="connsiteX49" fmla="*/ 212009 w 884500"/>
                <a:gd name="connsiteY49" fmla="*/ 1692102 h 1698828"/>
                <a:gd name="connsiteX50" fmla="*/ 198308 w 884500"/>
                <a:gd name="connsiteY50" fmla="*/ 1692102 h 1698828"/>
                <a:gd name="connsiteX51" fmla="*/ 137374 w 884500"/>
                <a:gd name="connsiteY51" fmla="*/ 1691742 h 1698828"/>
                <a:gd name="connsiteX52" fmla="*/ 127999 w 884500"/>
                <a:gd name="connsiteY52" fmla="*/ 1691381 h 1698828"/>
                <a:gd name="connsiteX53" fmla="*/ 93746 w 884500"/>
                <a:gd name="connsiteY53" fmla="*/ 1633692 h 1698828"/>
                <a:gd name="connsiteX54" fmla="*/ 33893 w 884500"/>
                <a:gd name="connsiteY54" fmla="*/ 1445480 h 1698828"/>
                <a:gd name="connsiteX55" fmla="*/ 22715 w 884500"/>
                <a:gd name="connsiteY55" fmla="*/ 1170014 h 1698828"/>
                <a:gd name="connsiteX56" fmla="*/ 80766 w 884500"/>
                <a:gd name="connsiteY56" fmla="*/ 820992 h 1698828"/>
                <a:gd name="connsiteX57" fmla="*/ 135571 w 884500"/>
                <a:gd name="connsiteY57" fmla="*/ 573288 h 1698828"/>
                <a:gd name="connsiteX58" fmla="*/ 136202 w 884500"/>
                <a:gd name="connsiteY58" fmla="*/ 567204 h 1698828"/>
                <a:gd name="connsiteX59" fmla="*/ 140583 w 884500"/>
                <a:gd name="connsiteY59" fmla="*/ 562510 h 1698828"/>
                <a:gd name="connsiteX60" fmla="*/ 139401 w 884500"/>
                <a:gd name="connsiteY60" fmla="*/ 551339 h 1698828"/>
                <a:gd name="connsiteX61" fmla="*/ 141699 w 884500"/>
                <a:gd name="connsiteY61" fmla="*/ 540117 h 1698828"/>
                <a:gd name="connsiteX62" fmla="*/ 146747 w 884500"/>
                <a:gd name="connsiteY62" fmla="*/ 505503 h 1698828"/>
                <a:gd name="connsiteX63" fmla="*/ 146749 w 884500"/>
                <a:gd name="connsiteY63" fmla="*/ 505504 h 1698828"/>
                <a:gd name="connsiteX64" fmla="*/ 146749 w 884500"/>
                <a:gd name="connsiteY64" fmla="*/ 505503 h 1698828"/>
                <a:gd name="connsiteX65" fmla="*/ 137735 w 884500"/>
                <a:gd name="connsiteY65" fmla="*/ 430868 h 1698828"/>
                <a:gd name="connsiteX66" fmla="*/ 96270 w 884500"/>
                <a:gd name="connsiteY66" fmla="*/ 276909 h 1698828"/>
                <a:gd name="connsiteX67" fmla="*/ 0 w 884500"/>
                <a:gd name="connsiteY67" fmla="*/ 322700 h 1698828"/>
                <a:gd name="connsiteX68" fmla="*/ 2793 w 884500"/>
                <a:gd name="connsiteY6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97227 w 884500"/>
                <a:gd name="connsiteY43" fmla="*/ 601412 h 1698828"/>
                <a:gd name="connsiteX44" fmla="*/ 133768 w 884500"/>
                <a:gd name="connsiteY44" fmla="*/ 886254 h 1698828"/>
                <a:gd name="connsiteX45" fmla="*/ 89059 w 884500"/>
                <a:gd name="connsiteY45" fmla="*/ 1171456 h 1698828"/>
                <a:gd name="connsiteX46" fmla="*/ 99876 w 884500"/>
                <a:gd name="connsiteY46" fmla="*/ 1437909 h 1698828"/>
                <a:gd name="connsiteX47" fmla="*/ 203717 w 884500"/>
                <a:gd name="connsiteY47" fmla="*/ 1680925 h 1698828"/>
                <a:gd name="connsiteX48" fmla="*/ 212009 w 884500"/>
                <a:gd name="connsiteY48" fmla="*/ 1692102 h 1698828"/>
                <a:gd name="connsiteX49" fmla="*/ 198308 w 884500"/>
                <a:gd name="connsiteY49" fmla="*/ 1692102 h 1698828"/>
                <a:gd name="connsiteX50" fmla="*/ 137374 w 884500"/>
                <a:gd name="connsiteY50" fmla="*/ 1691742 h 1698828"/>
                <a:gd name="connsiteX51" fmla="*/ 127999 w 884500"/>
                <a:gd name="connsiteY51" fmla="*/ 1691381 h 1698828"/>
                <a:gd name="connsiteX52" fmla="*/ 93746 w 884500"/>
                <a:gd name="connsiteY52" fmla="*/ 1633692 h 1698828"/>
                <a:gd name="connsiteX53" fmla="*/ 33893 w 884500"/>
                <a:gd name="connsiteY53" fmla="*/ 1445480 h 1698828"/>
                <a:gd name="connsiteX54" fmla="*/ 22715 w 884500"/>
                <a:gd name="connsiteY54" fmla="*/ 1170014 h 1698828"/>
                <a:gd name="connsiteX55" fmla="*/ 80766 w 884500"/>
                <a:gd name="connsiteY55" fmla="*/ 820992 h 1698828"/>
                <a:gd name="connsiteX56" fmla="*/ 135571 w 884500"/>
                <a:gd name="connsiteY56" fmla="*/ 573288 h 1698828"/>
                <a:gd name="connsiteX57" fmla="*/ 136202 w 884500"/>
                <a:gd name="connsiteY57" fmla="*/ 567204 h 1698828"/>
                <a:gd name="connsiteX58" fmla="*/ 140583 w 884500"/>
                <a:gd name="connsiteY58" fmla="*/ 562510 h 1698828"/>
                <a:gd name="connsiteX59" fmla="*/ 139401 w 884500"/>
                <a:gd name="connsiteY59" fmla="*/ 551339 h 1698828"/>
                <a:gd name="connsiteX60" fmla="*/ 141699 w 884500"/>
                <a:gd name="connsiteY60" fmla="*/ 540117 h 1698828"/>
                <a:gd name="connsiteX61" fmla="*/ 146747 w 884500"/>
                <a:gd name="connsiteY61" fmla="*/ 505503 h 1698828"/>
                <a:gd name="connsiteX62" fmla="*/ 146749 w 884500"/>
                <a:gd name="connsiteY62" fmla="*/ 505504 h 1698828"/>
                <a:gd name="connsiteX63" fmla="*/ 146749 w 884500"/>
                <a:gd name="connsiteY63" fmla="*/ 505503 h 1698828"/>
                <a:gd name="connsiteX64" fmla="*/ 137735 w 884500"/>
                <a:gd name="connsiteY64" fmla="*/ 430868 h 1698828"/>
                <a:gd name="connsiteX65" fmla="*/ 96270 w 884500"/>
                <a:gd name="connsiteY65" fmla="*/ 276909 h 1698828"/>
                <a:gd name="connsiteX66" fmla="*/ 0 w 884500"/>
                <a:gd name="connsiteY66" fmla="*/ 322700 h 1698828"/>
                <a:gd name="connsiteX67" fmla="*/ 2793 w 884500"/>
                <a:gd name="connsiteY6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763 w 884500"/>
                <a:gd name="connsiteY41" fmla="*/ 577197 h 1698828"/>
                <a:gd name="connsiteX42" fmla="*/ 199976 w 884500"/>
                <a:gd name="connsiteY42" fmla="*/ 589244 h 1698828"/>
                <a:gd name="connsiteX43" fmla="*/ 133768 w 884500"/>
                <a:gd name="connsiteY43" fmla="*/ 886254 h 1698828"/>
                <a:gd name="connsiteX44" fmla="*/ 89059 w 884500"/>
                <a:gd name="connsiteY44" fmla="*/ 1171456 h 1698828"/>
                <a:gd name="connsiteX45" fmla="*/ 99876 w 884500"/>
                <a:gd name="connsiteY45" fmla="*/ 1437909 h 1698828"/>
                <a:gd name="connsiteX46" fmla="*/ 203717 w 884500"/>
                <a:gd name="connsiteY46" fmla="*/ 1680925 h 1698828"/>
                <a:gd name="connsiteX47" fmla="*/ 212009 w 884500"/>
                <a:gd name="connsiteY47" fmla="*/ 1692102 h 1698828"/>
                <a:gd name="connsiteX48" fmla="*/ 198308 w 884500"/>
                <a:gd name="connsiteY48" fmla="*/ 1692102 h 1698828"/>
                <a:gd name="connsiteX49" fmla="*/ 137374 w 884500"/>
                <a:gd name="connsiteY49" fmla="*/ 1691742 h 1698828"/>
                <a:gd name="connsiteX50" fmla="*/ 127999 w 884500"/>
                <a:gd name="connsiteY50" fmla="*/ 1691381 h 1698828"/>
                <a:gd name="connsiteX51" fmla="*/ 93746 w 884500"/>
                <a:gd name="connsiteY51" fmla="*/ 1633692 h 1698828"/>
                <a:gd name="connsiteX52" fmla="*/ 33893 w 884500"/>
                <a:gd name="connsiteY52" fmla="*/ 1445480 h 1698828"/>
                <a:gd name="connsiteX53" fmla="*/ 22715 w 884500"/>
                <a:gd name="connsiteY53" fmla="*/ 1170014 h 1698828"/>
                <a:gd name="connsiteX54" fmla="*/ 80766 w 884500"/>
                <a:gd name="connsiteY54" fmla="*/ 820992 h 1698828"/>
                <a:gd name="connsiteX55" fmla="*/ 135571 w 884500"/>
                <a:gd name="connsiteY55" fmla="*/ 573288 h 1698828"/>
                <a:gd name="connsiteX56" fmla="*/ 136202 w 884500"/>
                <a:gd name="connsiteY56" fmla="*/ 567204 h 1698828"/>
                <a:gd name="connsiteX57" fmla="*/ 140583 w 884500"/>
                <a:gd name="connsiteY57" fmla="*/ 562510 h 1698828"/>
                <a:gd name="connsiteX58" fmla="*/ 139401 w 884500"/>
                <a:gd name="connsiteY58" fmla="*/ 551339 h 1698828"/>
                <a:gd name="connsiteX59" fmla="*/ 141699 w 884500"/>
                <a:gd name="connsiteY59" fmla="*/ 540117 h 1698828"/>
                <a:gd name="connsiteX60" fmla="*/ 146747 w 884500"/>
                <a:gd name="connsiteY60" fmla="*/ 505503 h 1698828"/>
                <a:gd name="connsiteX61" fmla="*/ 146749 w 884500"/>
                <a:gd name="connsiteY61" fmla="*/ 505504 h 1698828"/>
                <a:gd name="connsiteX62" fmla="*/ 146749 w 884500"/>
                <a:gd name="connsiteY62" fmla="*/ 505503 h 1698828"/>
                <a:gd name="connsiteX63" fmla="*/ 137735 w 884500"/>
                <a:gd name="connsiteY63" fmla="*/ 430868 h 1698828"/>
                <a:gd name="connsiteX64" fmla="*/ 96270 w 884500"/>
                <a:gd name="connsiteY64" fmla="*/ 276909 h 1698828"/>
                <a:gd name="connsiteX65" fmla="*/ 0 w 884500"/>
                <a:gd name="connsiteY65" fmla="*/ 322700 h 1698828"/>
                <a:gd name="connsiteX66" fmla="*/ 2793 w 884500"/>
                <a:gd name="connsiteY6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1699 w 884500"/>
                <a:gd name="connsiteY58" fmla="*/ 540117 h 1698828"/>
                <a:gd name="connsiteX59" fmla="*/ 146747 w 884500"/>
                <a:gd name="connsiteY59" fmla="*/ 505503 h 1698828"/>
                <a:gd name="connsiteX60" fmla="*/ 146749 w 884500"/>
                <a:gd name="connsiteY60" fmla="*/ 505504 h 1698828"/>
                <a:gd name="connsiteX61" fmla="*/ 146749 w 884500"/>
                <a:gd name="connsiteY61" fmla="*/ 505503 h 1698828"/>
                <a:gd name="connsiteX62" fmla="*/ 137735 w 884500"/>
                <a:gd name="connsiteY62" fmla="*/ 430868 h 1698828"/>
                <a:gd name="connsiteX63" fmla="*/ 96270 w 884500"/>
                <a:gd name="connsiteY63" fmla="*/ 276909 h 1698828"/>
                <a:gd name="connsiteX64" fmla="*/ 0 w 884500"/>
                <a:gd name="connsiteY64" fmla="*/ 322700 h 1698828"/>
                <a:gd name="connsiteX65" fmla="*/ 2793 w 884500"/>
                <a:gd name="connsiteY6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39401 w 884500"/>
                <a:gd name="connsiteY57" fmla="*/ 551339 h 1698828"/>
                <a:gd name="connsiteX58" fmla="*/ 146747 w 884500"/>
                <a:gd name="connsiteY58" fmla="*/ 505503 h 1698828"/>
                <a:gd name="connsiteX59" fmla="*/ 146749 w 884500"/>
                <a:gd name="connsiteY59" fmla="*/ 505504 h 1698828"/>
                <a:gd name="connsiteX60" fmla="*/ 146749 w 884500"/>
                <a:gd name="connsiteY60" fmla="*/ 505503 h 1698828"/>
                <a:gd name="connsiteX61" fmla="*/ 137735 w 884500"/>
                <a:gd name="connsiteY61" fmla="*/ 430868 h 1698828"/>
                <a:gd name="connsiteX62" fmla="*/ 96270 w 884500"/>
                <a:gd name="connsiteY62" fmla="*/ 276909 h 1698828"/>
                <a:gd name="connsiteX63" fmla="*/ 0 w 884500"/>
                <a:gd name="connsiteY63" fmla="*/ 322700 h 1698828"/>
                <a:gd name="connsiteX64" fmla="*/ 2793 w 884500"/>
                <a:gd name="connsiteY6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0583 w 884500"/>
                <a:gd name="connsiteY56" fmla="*/ 562510 h 1698828"/>
                <a:gd name="connsiteX57" fmla="*/ 146747 w 884500"/>
                <a:gd name="connsiteY57" fmla="*/ 505503 h 1698828"/>
                <a:gd name="connsiteX58" fmla="*/ 146749 w 884500"/>
                <a:gd name="connsiteY58" fmla="*/ 505504 h 1698828"/>
                <a:gd name="connsiteX59" fmla="*/ 146749 w 884500"/>
                <a:gd name="connsiteY59" fmla="*/ 505503 h 1698828"/>
                <a:gd name="connsiteX60" fmla="*/ 137735 w 884500"/>
                <a:gd name="connsiteY60" fmla="*/ 430868 h 1698828"/>
                <a:gd name="connsiteX61" fmla="*/ 96270 w 884500"/>
                <a:gd name="connsiteY61" fmla="*/ 276909 h 1698828"/>
                <a:gd name="connsiteX62" fmla="*/ 0 w 884500"/>
                <a:gd name="connsiteY62" fmla="*/ 322700 h 1698828"/>
                <a:gd name="connsiteX63" fmla="*/ 2793 w 884500"/>
                <a:gd name="connsiteY6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36202 w 884500"/>
                <a:gd name="connsiteY55" fmla="*/ 567204 h 1698828"/>
                <a:gd name="connsiteX56" fmla="*/ 146747 w 884500"/>
                <a:gd name="connsiteY56" fmla="*/ 505503 h 1698828"/>
                <a:gd name="connsiteX57" fmla="*/ 146749 w 884500"/>
                <a:gd name="connsiteY57" fmla="*/ 505504 h 1698828"/>
                <a:gd name="connsiteX58" fmla="*/ 146749 w 884500"/>
                <a:gd name="connsiteY58" fmla="*/ 505503 h 1698828"/>
                <a:gd name="connsiteX59" fmla="*/ 137735 w 884500"/>
                <a:gd name="connsiteY59" fmla="*/ 430868 h 1698828"/>
                <a:gd name="connsiteX60" fmla="*/ 96270 w 884500"/>
                <a:gd name="connsiteY60" fmla="*/ 276909 h 1698828"/>
                <a:gd name="connsiteX61" fmla="*/ 0 w 884500"/>
                <a:gd name="connsiteY61" fmla="*/ 322700 h 1698828"/>
                <a:gd name="connsiteX62" fmla="*/ 2793 w 884500"/>
                <a:gd name="connsiteY6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35571 w 884500"/>
                <a:gd name="connsiteY54" fmla="*/ 573288 h 1698828"/>
                <a:gd name="connsiteX55" fmla="*/ 146747 w 884500"/>
                <a:gd name="connsiteY55" fmla="*/ 505503 h 1698828"/>
                <a:gd name="connsiteX56" fmla="*/ 146749 w 884500"/>
                <a:gd name="connsiteY56" fmla="*/ 505504 h 1698828"/>
                <a:gd name="connsiteX57" fmla="*/ 146749 w 884500"/>
                <a:gd name="connsiteY57" fmla="*/ 505503 h 1698828"/>
                <a:gd name="connsiteX58" fmla="*/ 137735 w 884500"/>
                <a:gd name="connsiteY58" fmla="*/ 430868 h 1698828"/>
                <a:gd name="connsiteX59" fmla="*/ 96270 w 884500"/>
                <a:gd name="connsiteY59" fmla="*/ 276909 h 1698828"/>
                <a:gd name="connsiteX60" fmla="*/ 0 w 884500"/>
                <a:gd name="connsiteY60" fmla="*/ 322700 h 1698828"/>
                <a:gd name="connsiteX61" fmla="*/ 2793 w 884500"/>
                <a:gd name="connsiteY6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146749 w 884500"/>
                <a:gd name="connsiteY56" fmla="*/ 505503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46749 w 884500"/>
                <a:gd name="connsiteY55" fmla="*/ 505504 h 1698828"/>
                <a:gd name="connsiteX56" fmla="*/ 76596 w 884500"/>
                <a:gd name="connsiteY56" fmla="*/ 488569 h 1698828"/>
                <a:gd name="connsiteX57" fmla="*/ 137735 w 884500"/>
                <a:gd name="connsiteY57" fmla="*/ 430868 h 1698828"/>
                <a:gd name="connsiteX58" fmla="*/ 96270 w 884500"/>
                <a:gd name="connsiteY58" fmla="*/ 276909 h 1698828"/>
                <a:gd name="connsiteX59" fmla="*/ 0 w 884500"/>
                <a:gd name="connsiteY59" fmla="*/ 322700 h 1698828"/>
                <a:gd name="connsiteX60" fmla="*/ 2793 w 884500"/>
                <a:gd name="connsiteY6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76596 w 884500"/>
                <a:gd name="connsiteY55" fmla="*/ 488569 h 1698828"/>
                <a:gd name="connsiteX56" fmla="*/ 137735 w 884500"/>
                <a:gd name="connsiteY56" fmla="*/ 430868 h 1698828"/>
                <a:gd name="connsiteX57" fmla="*/ 96270 w 884500"/>
                <a:gd name="connsiteY57" fmla="*/ 276909 h 1698828"/>
                <a:gd name="connsiteX58" fmla="*/ 0 w 884500"/>
                <a:gd name="connsiteY58" fmla="*/ 322700 h 1698828"/>
                <a:gd name="connsiteX59" fmla="*/ 2793 w 884500"/>
                <a:gd name="connsiteY5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212009 w 884500"/>
                <a:gd name="connsiteY40" fmla="*/ 512354 h 1698828"/>
                <a:gd name="connsiteX41" fmla="*/ 199976 w 884500"/>
                <a:gd name="connsiteY41" fmla="*/ 589244 h 1698828"/>
                <a:gd name="connsiteX42" fmla="*/ 133768 w 884500"/>
                <a:gd name="connsiteY42" fmla="*/ 886254 h 1698828"/>
                <a:gd name="connsiteX43" fmla="*/ 89059 w 884500"/>
                <a:gd name="connsiteY43" fmla="*/ 1171456 h 1698828"/>
                <a:gd name="connsiteX44" fmla="*/ 99876 w 884500"/>
                <a:gd name="connsiteY44" fmla="*/ 1437909 h 1698828"/>
                <a:gd name="connsiteX45" fmla="*/ 203717 w 884500"/>
                <a:gd name="connsiteY45" fmla="*/ 1680925 h 1698828"/>
                <a:gd name="connsiteX46" fmla="*/ 212009 w 884500"/>
                <a:gd name="connsiteY46" fmla="*/ 1692102 h 1698828"/>
                <a:gd name="connsiteX47" fmla="*/ 198308 w 884500"/>
                <a:gd name="connsiteY47" fmla="*/ 1692102 h 1698828"/>
                <a:gd name="connsiteX48" fmla="*/ 137374 w 884500"/>
                <a:gd name="connsiteY48" fmla="*/ 1691742 h 1698828"/>
                <a:gd name="connsiteX49" fmla="*/ 127999 w 884500"/>
                <a:gd name="connsiteY49" fmla="*/ 1691381 h 1698828"/>
                <a:gd name="connsiteX50" fmla="*/ 93746 w 884500"/>
                <a:gd name="connsiteY50" fmla="*/ 1633692 h 1698828"/>
                <a:gd name="connsiteX51" fmla="*/ 33893 w 884500"/>
                <a:gd name="connsiteY51" fmla="*/ 1445480 h 1698828"/>
                <a:gd name="connsiteX52" fmla="*/ 22715 w 884500"/>
                <a:gd name="connsiteY52" fmla="*/ 1170014 h 1698828"/>
                <a:gd name="connsiteX53" fmla="*/ 80766 w 884500"/>
                <a:gd name="connsiteY53" fmla="*/ 820992 h 1698828"/>
                <a:gd name="connsiteX54" fmla="*/ 146747 w 884500"/>
                <a:gd name="connsiteY54" fmla="*/ 505503 h 1698828"/>
                <a:gd name="connsiteX55" fmla="*/ 137735 w 884500"/>
                <a:gd name="connsiteY55" fmla="*/ 430868 h 1698828"/>
                <a:gd name="connsiteX56" fmla="*/ 96270 w 884500"/>
                <a:gd name="connsiteY56" fmla="*/ 276909 h 1698828"/>
                <a:gd name="connsiteX57" fmla="*/ 0 w 884500"/>
                <a:gd name="connsiteY57" fmla="*/ 322700 h 1698828"/>
                <a:gd name="connsiteX58" fmla="*/ 2793 w 884500"/>
                <a:gd name="connsiteY5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210464 w 884500"/>
                <a:gd name="connsiteY39" fmla="*/ 512612 h 1698828"/>
                <a:gd name="connsiteX40" fmla="*/ 199976 w 884500"/>
                <a:gd name="connsiteY40" fmla="*/ 589244 h 1698828"/>
                <a:gd name="connsiteX41" fmla="*/ 133768 w 884500"/>
                <a:gd name="connsiteY41" fmla="*/ 886254 h 1698828"/>
                <a:gd name="connsiteX42" fmla="*/ 89059 w 884500"/>
                <a:gd name="connsiteY42" fmla="*/ 1171456 h 1698828"/>
                <a:gd name="connsiteX43" fmla="*/ 99876 w 884500"/>
                <a:gd name="connsiteY43" fmla="*/ 1437909 h 1698828"/>
                <a:gd name="connsiteX44" fmla="*/ 203717 w 884500"/>
                <a:gd name="connsiteY44" fmla="*/ 1680925 h 1698828"/>
                <a:gd name="connsiteX45" fmla="*/ 212009 w 884500"/>
                <a:gd name="connsiteY45" fmla="*/ 1692102 h 1698828"/>
                <a:gd name="connsiteX46" fmla="*/ 198308 w 884500"/>
                <a:gd name="connsiteY46" fmla="*/ 1692102 h 1698828"/>
                <a:gd name="connsiteX47" fmla="*/ 137374 w 884500"/>
                <a:gd name="connsiteY47" fmla="*/ 1691742 h 1698828"/>
                <a:gd name="connsiteX48" fmla="*/ 127999 w 884500"/>
                <a:gd name="connsiteY48" fmla="*/ 1691381 h 1698828"/>
                <a:gd name="connsiteX49" fmla="*/ 93746 w 884500"/>
                <a:gd name="connsiteY49" fmla="*/ 1633692 h 1698828"/>
                <a:gd name="connsiteX50" fmla="*/ 33893 w 884500"/>
                <a:gd name="connsiteY50" fmla="*/ 1445480 h 1698828"/>
                <a:gd name="connsiteX51" fmla="*/ 22715 w 884500"/>
                <a:gd name="connsiteY51" fmla="*/ 1170014 h 1698828"/>
                <a:gd name="connsiteX52" fmla="*/ 80766 w 884500"/>
                <a:gd name="connsiteY52" fmla="*/ 820992 h 1698828"/>
                <a:gd name="connsiteX53" fmla="*/ 146747 w 884500"/>
                <a:gd name="connsiteY53" fmla="*/ 505503 h 1698828"/>
                <a:gd name="connsiteX54" fmla="*/ 137735 w 884500"/>
                <a:gd name="connsiteY54" fmla="*/ 430868 h 1698828"/>
                <a:gd name="connsiteX55" fmla="*/ 96270 w 884500"/>
                <a:gd name="connsiteY55" fmla="*/ 276909 h 1698828"/>
                <a:gd name="connsiteX56" fmla="*/ 0 w 884500"/>
                <a:gd name="connsiteY56" fmla="*/ 322700 h 1698828"/>
                <a:gd name="connsiteX57" fmla="*/ 2793 w 884500"/>
                <a:gd name="connsiteY5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99976 w 884500"/>
                <a:gd name="connsiteY39" fmla="*/ 589244 h 1698828"/>
                <a:gd name="connsiteX40" fmla="*/ 133768 w 884500"/>
                <a:gd name="connsiteY40" fmla="*/ 886254 h 1698828"/>
                <a:gd name="connsiteX41" fmla="*/ 89059 w 884500"/>
                <a:gd name="connsiteY41" fmla="*/ 1171456 h 1698828"/>
                <a:gd name="connsiteX42" fmla="*/ 99876 w 884500"/>
                <a:gd name="connsiteY42" fmla="*/ 1437909 h 1698828"/>
                <a:gd name="connsiteX43" fmla="*/ 203717 w 884500"/>
                <a:gd name="connsiteY43" fmla="*/ 1680925 h 1698828"/>
                <a:gd name="connsiteX44" fmla="*/ 212009 w 884500"/>
                <a:gd name="connsiteY44" fmla="*/ 1692102 h 1698828"/>
                <a:gd name="connsiteX45" fmla="*/ 198308 w 884500"/>
                <a:gd name="connsiteY45" fmla="*/ 1692102 h 1698828"/>
                <a:gd name="connsiteX46" fmla="*/ 137374 w 884500"/>
                <a:gd name="connsiteY46" fmla="*/ 1691742 h 1698828"/>
                <a:gd name="connsiteX47" fmla="*/ 127999 w 884500"/>
                <a:gd name="connsiteY47" fmla="*/ 1691381 h 1698828"/>
                <a:gd name="connsiteX48" fmla="*/ 93746 w 884500"/>
                <a:gd name="connsiteY48" fmla="*/ 1633692 h 1698828"/>
                <a:gd name="connsiteX49" fmla="*/ 33893 w 884500"/>
                <a:gd name="connsiteY49" fmla="*/ 1445480 h 1698828"/>
                <a:gd name="connsiteX50" fmla="*/ 22715 w 884500"/>
                <a:gd name="connsiteY50" fmla="*/ 1170014 h 1698828"/>
                <a:gd name="connsiteX51" fmla="*/ 80766 w 884500"/>
                <a:gd name="connsiteY51" fmla="*/ 820992 h 1698828"/>
                <a:gd name="connsiteX52" fmla="*/ 146747 w 884500"/>
                <a:gd name="connsiteY52" fmla="*/ 505503 h 1698828"/>
                <a:gd name="connsiteX53" fmla="*/ 137735 w 884500"/>
                <a:gd name="connsiteY53" fmla="*/ 430868 h 1698828"/>
                <a:gd name="connsiteX54" fmla="*/ 96270 w 884500"/>
                <a:gd name="connsiteY54" fmla="*/ 276909 h 1698828"/>
                <a:gd name="connsiteX55" fmla="*/ 0 w 884500"/>
                <a:gd name="connsiteY55" fmla="*/ 322700 h 1698828"/>
                <a:gd name="connsiteX56" fmla="*/ 2793 w 884500"/>
                <a:gd name="connsiteY5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98308 w 884500"/>
                <a:gd name="connsiteY44" fmla="*/ 1692102 h 1698828"/>
                <a:gd name="connsiteX45" fmla="*/ 137374 w 884500"/>
                <a:gd name="connsiteY45" fmla="*/ 1691742 h 1698828"/>
                <a:gd name="connsiteX46" fmla="*/ 127999 w 884500"/>
                <a:gd name="connsiteY46" fmla="*/ 1691381 h 1698828"/>
                <a:gd name="connsiteX47" fmla="*/ 93746 w 884500"/>
                <a:gd name="connsiteY47" fmla="*/ 1633692 h 1698828"/>
                <a:gd name="connsiteX48" fmla="*/ 33893 w 884500"/>
                <a:gd name="connsiteY48" fmla="*/ 1445480 h 1698828"/>
                <a:gd name="connsiteX49" fmla="*/ 22715 w 884500"/>
                <a:gd name="connsiteY49" fmla="*/ 1170014 h 1698828"/>
                <a:gd name="connsiteX50" fmla="*/ 80766 w 884500"/>
                <a:gd name="connsiteY50" fmla="*/ 820992 h 1698828"/>
                <a:gd name="connsiteX51" fmla="*/ 146747 w 884500"/>
                <a:gd name="connsiteY51" fmla="*/ 505503 h 1698828"/>
                <a:gd name="connsiteX52" fmla="*/ 137735 w 884500"/>
                <a:gd name="connsiteY52" fmla="*/ 430868 h 1698828"/>
                <a:gd name="connsiteX53" fmla="*/ 96270 w 884500"/>
                <a:gd name="connsiteY53" fmla="*/ 276909 h 1698828"/>
                <a:gd name="connsiteX54" fmla="*/ 0 w 884500"/>
                <a:gd name="connsiteY54" fmla="*/ 322700 h 1698828"/>
                <a:gd name="connsiteX55" fmla="*/ 2793 w 884500"/>
                <a:gd name="connsiteY5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03717 w 884500"/>
                <a:gd name="connsiteY42" fmla="*/ 1680925 h 1698828"/>
                <a:gd name="connsiteX43" fmla="*/ 212009 w 884500"/>
                <a:gd name="connsiteY43" fmla="*/ 1692102 h 1698828"/>
                <a:gd name="connsiteX44" fmla="*/ 137374 w 884500"/>
                <a:gd name="connsiteY44" fmla="*/ 1691742 h 1698828"/>
                <a:gd name="connsiteX45" fmla="*/ 127999 w 884500"/>
                <a:gd name="connsiteY45" fmla="*/ 1691381 h 1698828"/>
                <a:gd name="connsiteX46" fmla="*/ 93746 w 884500"/>
                <a:gd name="connsiteY46" fmla="*/ 1633692 h 1698828"/>
                <a:gd name="connsiteX47" fmla="*/ 33893 w 884500"/>
                <a:gd name="connsiteY47" fmla="*/ 1445480 h 1698828"/>
                <a:gd name="connsiteX48" fmla="*/ 22715 w 884500"/>
                <a:gd name="connsiteY48" fmla="*/ 1170014 h 1698828"/>
                <a:gd name="connsiteX49" fmla="*/ 80766 w 884500"/>
                <a:gd name="connsiteY49" fmla="*/ 820992 h 1698828"/>
                <a:gd name="connsiteX50" fmla="*/ 146747 w 884500"/>
                <a:gd name="connsiteY50" fmla="*/ 505503 h 1698828"/>
                <a:gd name="connsiteX51" fmla="*/ 137735 w 884500"/>
                <a:gd name="connsiteY51" fmla="*/ 430868 h 1698828"/>
                <a:gd name="connsiteX52" fmla="*/ 96270 w 884500"/>
                <a:gd name="connsiteY52" fmla="*/ 276909 h 1698828"/>
                <a:gd name="connsiteX53" fmla="*/ 0 w 884500"/>
                <a:gd name="connsiteY53" fmla="*/ 322700 h 1698828"/>
                <a:gd name="connsiteX54" fmla="*/ 2793 w 884500"/>
                <a:gd name="connsiteY54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37374 w 884500"/>
                <a:gd name="connsiteY43" fmla="*/ 1691742 h 1698828"/>
                <a:gd name="connsiteX44" fmla="*/ 127999 w 884500"/>
                <a:gd name="connsiteY44" fmla="*/ 1691381 h 1698828"/>
                <a:gd name="connsiteX45" fmla="*/ 93746 w 884500"/>
                <a:gd name="connsiteY45" fmla="*/ 1633692 h 1698828"/>
                <a:gd name="connsiteX46" fmla="*/ 33893 w 884500"/>
                <a:gd name="connsiteY46" fmla="*/ 1445480 h 1698828"/>
                <a:gd name="connsiteX47" fmla="*/ 22715 w 884500"/>
                <a:gd name="connsiteY47" fmla="*/ 1170014 h 1698828"/>
                <a:gd name="connsiteX48" fmla="*/ 80766 w 884500"/>
                <a:gd name="connsiteY48" fmla="*/ 820992 h 1698828"/>
                <a:gd name="connsiteX49" fmla="*/ 146747 w 884500"/>
                <a:gd name="connsiteY49" fmla="*/ 505503 h 1698828"/>
                <a:gd name="connsiteX50" fmla="*/ 137735 w 884500"/>
                <a:gd name="connsiteY50" fmla="*/ 430868 h 1698828"/>
                <a:gd name="connsiteX51" fmla="*/ 96270 w 884500"/>
                <a:gd name="connsiteY51" fmla="*/ 276909 h 1698828"/>
                <a:gd name="connsiteX52" fmla="*/ 0 w 884500"/>
                <a:gd name="connsiteY52" fmla="*/ 322700 h 1698828"/>
                <a:gd name="connsiteX53" fmla="*/ 2793 w 884500"/>
                <a:gd name="connsiteY53" fmla="*/ 1234 h 1698828"/>
                <a:gd name="connsiteX0" fmla="*/ 696599 w 884500"/>
                <a:gd name="connsiteY0" fmla="*/ 5409 h 1713009"/>
                <a:gd name="connsiteX1" fmla="*/ 835774 w 884500"/>
                <a:gd name="connsiteY1" fmla="*/ 6491 h 1713009"/>
                <a:gd name="connsiteX2" fmla="*/ 876157 w 884500"/>
                <a:gd name="connsiteY2" fmla="*/ 6851 h 1713009"/>
                <a:gd name="connsiteX3" fmla="*/ 884450 w 884500"/>
                <a:gd name="connsiteY3" fmla="*/ 15865 h 1713009"/>
                <a:gd name="connsiteX4" fmla="*/ 883728 w 884500"/>
                <a:gd name="connsiteY4" fmla="*/ 127278 h 1713009"/>
                <a:gd name="connsiteX5" fmla="*/ 883007 w 884500"/>
                <a:gd name="connsiteY5" fmla="*/ 131244 h 1713009"/>
                <a:gd name="connsiteX6" fmla="*/ 864980 w 884500"/>
                <a:gd name="connsiteY6" fmla="*/ 148551 h 1713009"/>
                <a:gd name="connsiteX7" fmla="*/ 833250 w 884500"/>
                <a:gd name="connsiteY7" fmla="*/ 148551 h 1713009"/>
                <a:gd name="connsiteX8" fmla="*/ 815943 w 884500"/>
                <a:gd name="connsiteY8" fmla="*/ 165136 h 1713009"/>
                <a:gd name="connsiteX9" fmla="*/ 805848 w 884500"/>
                <a:gd name="connsiteY9" fmla="*/ 332436 h 1713009"/>
                <a:gd name="connsiteX10" fmla="*/ 802603 w 884500"/>
                <a:gd name="connsiteY10" fmla="*/ 523892 h 1713009"/>
                <a:gd name="connsiteX11" fmla="*/ 807651 w 884500"/>
                <a:gd name="connsiteY11" fmla="*/ 661986 h 1713009"/>
                <a:gd name="connsiteX12" fmla="*/ 814501 w 884500"/>
                <a:gd name="connsiteY12" fmla="*/ 773399 h 1713009"/>
                <a:gd name="connsiteX13" fmla="*/ 823515 w 884500"/>
                <a:gd name="connsiteY13" fmla="*/ 901397 h 1713009"/>
                <a:gd name="connsiteX14" fmla="*/ 830366 w 884500"/>
                <a:gd name="connsiteY14" fmla="*/ 1009564 h 1713009"/>
                <a:gd name="connsiteX15" fmla="*/ 835774 w 884500"/>
                <a:gd name="connsiteY15" fmla="*/ 1201742 h 1713009"/>
                <a:gd name="connsiteX16" fmla="*/ 802242 w 884500"/>
                <a:gd name="connsiteY16" fmla="*/ 1455575 h 1713009"/>
                <a:gd name="connsiteX17" fmla="*/ 715708 w 884500"/>
                <a:gd name="connsiteY17" fmla="*/ 1644148 h 1713009"/>
                <a:gd name="connsiteX18" fmla="*/ 687224 w 884500"/>
                <a:gd name="connsiteY18" fmla="*/ 1686693 h 1713009"/>
                <a:gd name="connsiteX19" fmla="*/ 673162 w 884500"/>
                <a:gd name="connsiteY19" fmla="*/ 1698231 h 1713009"/>
                <a:gd name="connsiteX20" fmla="*/ 591676 w 884500"/>
                <a:gd name="connsiteY20" fmla="*/ 1698592 h 1713009"/>
                <a:gd name="connsiteX21" fmla="*/ 637106 w 884500"/>
                <a:gd name="connsiteY21" fmla="*/ 1634052 h 1713009"/>
                <a:gd name="connsiteX22" fmla="*/ 749961 w 884500"/>
                <a:gd name="connsiteY22" fmla="*/ 1365075 h 1713009"/>
                <a:gd name="connsiteX23" fmla="*/ 763662 w 884500"/>
                <a:gd name="connsiteY23" fmla="*/ 1195973 h 1713009"/>
                <a:gd name="connsiteX24" fmla="*/ 751764 w 884500"/>
                <a:gd name="connsiteY24" fmla="*/ 905002 h 1713009"/>
                <a:gd name="connsiteX25" fmla="*/ 731933 w 884500"/>
                <a:gd name="connsiteY25" fmla="*/ 404187 h 1713009"/>
                <a:gd name="connsiteX26" fmla="*/ 744913 w 884500"/>
                <a:gd name="connsiteY26" fmla="*/ 163694 h 1713009"/>
                <a:gd name="connsiteX27" fmla="*/ 727246 w 884500"/>
                <a:gd name="connsiteY27" fmla="*/ 144224 h 1713009"/>
                <a:gd name="connsiteX28" fmla="*/ 709579 w 884500"/>
                <a:gd name="connsiteY28" fmla="*/ 144585 h 1713009"/>
                <a:gd name="connsiteX29" fmla="*/ 697680 w 884500"/>
                <a:gd name="connsiteY29" fmla="*/ 133047 h 1713009"/>
                <a:gd name="connsiteX30" fmla="*/ 696959 w 884500"/>
                <a:gd name="connsiteY30" fmla="*/ 14423 h 1713009"/>
                <a:gd name="connsiteX31" fmla="*/ 696599 w 884500"/>
                <a:gd name="connsiteY31" fmla="*/ 5409 h 1713009"/>
                <a:gd name="connsiteX32" fmla="*/ 2793 w 884500"/>
                <a:gd name="connsiteY32" fmla="*/ 1234 h 1713009"/>
                <a:gd name="connsiteX33" fmla="*/ 203717 w 884500"/>
                <a:gd name="connsiteY33" fmla="*/ 0 h 1713009"/>
                <a:gd name="connsiteX34" fmla="*/ 202275 w 884500"/>
                <a:gd name="connsiteY34" fmla="*/ 81847 h 1713009"/>
                <a:gd name="connsiteX35" fmla="*/ 174977 w 884500"/>
                <a:gd name="connsiteY35" fmla="*/ 189817 h 1713009"/>
                <a:gd name="connsiteX36" fmla="*/ 226432 w 884500"/>
                <a:gd name="connsiteY36" fmla="*/ 311162 h 1713009"/>
                <a:gd name="connsiteX37" fmla="*/ 234725 w 884500"/>
                <a:gd name="connsiteY37" fmla="*/ 435555 h 1713009"/>
                <a:gd name="connsiteX38" fmla="*/ 212010 w 884500"/>
                <a:gd name="connsiteY38" fmla="*/ 511993 h 1713009"/>
                <a:gd name="connsiteX39" fmla="*/ 133768 w 884500"/>
                <a:gd name="connsiteY39" fmla="*/ 886254 h 1713009"/>
                <a:gd name="connsiteX40" fmla="*/ 89059 w 884500"/>
                <a:gd name="connsiteY40" fmla="*/ 1171456 h 1713009"/>
                <a:gd name="connsiteX41" fmla="*/ 99876 w 884500"/>
                <a:gd name="connsiteY41" fmla="*/ 1437909 h 1713009"/>
                <a:gd name="connsiteX42" fmla="*/ 212009 w 884500"/>
                <a:gd name="connsiteY42" fmla="*/ 1692102 h 1713009"/>
                <a:gd name="connsiteX43" fmla="*/ 127999 w 884500"/>
                <a:gd name="connsiteY43" fmla="*/ 1691381 h 1713009"/>
                <a:gd name="connsiteX44" fmla="*/ 93746 w 884500"/>
                <a:gd name="connsiteY44" fmla="*/ 1633692 h 1713009"/>
                <a:gd name="connsiteX45" fmla="*/ 33893 w 884500"/>
                <a:gd name="connsiteY45" fmla="*/ 1445480 h 1713009"/>
                <a:gd name="connsiteX46" fmla="*/ 22715 w 884500"/>
                <a:gd name="connsiteY46" fmla="*/ 1170014 h 1713009"/>
                <a:gd name="connsiteX47" fmla="*/ 80766 w 884500"/>
                <a:gd name="connsiteY47" fmla="*/ 820992 h 1713009"/>
                <a:gd name="connsiteX48" fmla="*/ 146747 w 884500"/>
                <a:gd name="connsiteY48" fmla="*/ 505503 h 1713009"/>
                <a:gd name="connsiteX49" fmla="*/ 137735 w 884500"/>
                <a:gd name="connsiteY49" fmla="*/ 430868 h 1713009"/>
                <a:gd name="connsiteX50" fmla="*/ 96270 w 884500"/>
                <a:gd name="connsiteY50" fmla="*/ 276909 h 1713009"/>
                <a:gd name="connsiteX51" fmla="*/ 0 w 884500"/>
                <a:gd name="connsiteY51" fmla="*/ 322700 h 1713009"/>
                <a:gd name="connsiteX52" fmla="*/ 2793 w 884500"/>
                <a:gd name="connsiteY52" fmla="*/ 1234 h 1713009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87224 w 884500"/>
                <a:gd name="connsiteY18" fmla="*/ 1686693 h 1698828"/>
                <a:gd name="connsiteX19" fmla="*/ 673162 w 884500"/>
                <a:gd name="connsiteY19" fmla="*/ 1698231 h 1698828"/>
                <a:gd name="connsiteX20" fmla="*/ 591676 w 884500"/>
                <a:gd name="connsiteY20" fmla="*/ 1698592 h 1698828"/>
                <a:gd name="connsiteX21" fmla="*/ 637106 w 884500"/>
                <a:gd name="connsiteY21" fmla="*/ 1634052 h 1698828"/>
                <a:gd name="connsiteX22" fmla="*/ 749961 w 884500"/>
                <a:gd name="connsiteY22" fmla="*/ 1365075 h 1698828"/>
                <a:gd name="connsiteX23" fmla="*/ 763662 w 884500"/>
                <a:gd name="connsiteY23" fmla="*/ 1195973 h 1698828"/>
                <a:gd name="connsiteX24" fmla="*/ 751764 w 884500"/>
                <a:gd name="connsiteY24" fmla="*/ 905002 h 1698828"/>
                <a:gd name="connsiteX25" fmla="*/ 731933 w 884500"/>
                <a:gd name="connsiteY25" fmla="*/ 404187 h 1698828"/>
                <a:gd name="connsiteX26" fmla="*/ 744913 w 884500"/>
                <a:gd name="connsiteY26" fmla="*/ 163694 h 1698828"/>
                <a:gd name="connsiteX27" fmla="*/ 727246 w 884500"/>
                <a:gd name="connsiteY27" fmla="*/ 144224 h 1698828"/>
                <a:gd name="connsiteX28" fmla="*/ 709579 w 884500"/>
                <a:gd name="connsiteY28" fmla="*/ 144585 h 1698828"/>
                <a:gd name="connsiteX29" fmla="*/ 697680 w 884500"/>
                <a:gd name="connsiteY29" fmla="*/ 133047 h 1698828"/>
                <a:gd name="connsiteX30" fmla="*/ 696959 w 884500"/>
                <a:gd name="connsiteY30" fmla="*/ 14423 h 1698828"/>
                <a:gd name="connsiteX31" fmla="*/ 696599 w 884500"/>
                <a:gd name="connsiteY31" fmla="*/ 5409 h 1698828"/>
                <a:gd name="connsiteX32" fmla="*/ 2793 w 884500"/>
                <a:gd name="connsiteY32" fmla="*/ 1234 h 1698828"/>
                <a:gd name="connsiteX33" fmla="*/ 203717 w 884500"/>
                <a:gd name="connsiteY33" fmla="*/ 0 h 1698828"/>
                <a:gd name="connsiteX34" fmla="*/ 202275 w 884500"/>
                <a:gd name="connsiteY34" fmla="*/ 81847 h 1698828"/>
                <a:gd name="connsiteX35" fmla="*/ 174977 w 884500"/>
                <a:gd name="connsiteY35" fmla="*/ 189817 h 1698828"/>
                <a:gd name="connsiteX36" fmla="*/ 226432 w 884500"/>
                <a:gd name="connsiteY36" fmla="*/ 311162 h 1698828"/>
                <a:gd name="connsiteX37" fmla="*/ 234725 w 884500"/>
                <a:gd name="connsiteY37" fmla="*/ 435555 h 1698828"/>
                <a:gd name="connsiteX38" fmla="*/ 212010 w 884500"/>
                <a:gd name="connsiteY38" fmla="*/ 511993 h 1698828"/>
                <a:gd name="connsiteX39" fmla="*/ 133768 w 884500"/>
                <a:gd name="connsiteY39" fmla="*/ 886254 h 1698828"/>
                <a:gd name="connsiteX40" fmla="*/ 89059 w 884500"/>
                <a:gd name="connsiteY40" fmla="*/ 1171456 h 1698828"/>
                <a:gd name="connsiteX41" fmla="*/ 99876 w 884500"/>
                <a:gd name="connsiteY41" fmla="*/ 1437909 h 1698828"/>
                <a:gd name="connsiteX42" fmla="*/ 212009 w 884500"/>
                <a:gd name="connsiteY42" fmla="*/ 1692102 h 1698828"/>
                <a:gd name="connsiteX43" fmla="*/ 127999 w 884500"/>
                <a:gd name="connsiteY43" fmla="*/ 1691381 h 1698828"/>
                <a:gd name="connsiteX44" fmla="*/ 93746 w 884500"/>
                <a:gd name="connsiteY44" fmla="*/ 1633692 h 1698828"/>
                <a:gd name="connsiteX45" fmla="*/ 33893 w 884500"/>
                <a:gd name="connsiteY45" fmla="*/ 1445480 h 1698828"/>
                <a:gd name="connsiteX46" fmla="*/ 22715 w 884500"/>
                <a:gd name="connsiteY46" fmla="*/ 1170014 h 1698828"/>
                <a:gd name="connsiteX47" fmla="*/ 80766 w 884500"/>
                <a:gd name="connsiteY47" fmla="*/ 820992 h 1698828"/>
                <a:gd name="connsiteX48" fmla="*/ 146747 w 884500"/>
                <a:gd name="connsiteY48" fmla="*/ 505503 h 1698828"/>
                <a:gd name="connsiteX49" fmla="*/ 137735 w 884500"/>
                <a:gd name="connsiteY49" fmla="*/ 430868 h 1698828"/>
                <a:gd name="connsiteX50" fmla="*/ 96270 w 884500"/>
                <a:gd name="connsiteY50" fmla="*/ 276909 h 1698828"/>
                <a:gd name="connsiteX51" fmla="*/ 0 w 884500"/>
                <a:gd name="connsiteY51" fmla="*/ 322700 h 1698828"/>
                <a:gd name="connsiteX52" fmla="*/ 2793 w 884500"/>
                <a:gd name="connsiteY52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23515 w 884500"/>
                <a:gd name="connsiteY13" fmla="*/ 901397 h 1698828"/>
                <a:gd name="connsiteX14" fmla="*/ 830366 w 884500"/>
                <a:gd name="connsiteY14" fmla="*/ 1009564 h 1698828"/>
                <a:gd name="connsiteX15" fmla="*/ 835774 w 884500"/>
                <a:gd name="connsiteY15" fmla="*/ 1201742 h 1698828"/>
                <a:gd name="connsiteX16" fmla="*/ 802242 w 884500"/>
                <a:gd name="connsiteY16" fmla="*/ 1455575 h 1698828"/>
                <a:gd name="connsiteX17" fmla="*/ 715708 w 884500"/>
                <a:gd name="connsiteY17" fmla="*/ 1644148 h 1698828"/>
                <a:gd name="connsiteX18" fmla="*/ 673162 w 884500"/>
                <a:gd name="connsiteY18" fmla="*/ 1698231 h 1698828"/>
                <a:gd name="connsiteX19" fmla="*/ 591676 w 884500"/>
                <a:gd name="connsiteY19" fmla="*/ 1698592 h 1698828"/>
                <a:gd name="connsiteX20" fmla="*/ 637106 w 884500"/>
                <a:gd name="connsiteY20" fmla="*/ 1634052 h 1698828"/>
                <a:gd name="connsiteX21" fmla="*/ 749961 w 884500"/>
                <a:gd name="connsiteY21" fmla="*/ 1365075 h 1698828"/>
                <a:gd name="connsiteX22" fmla="*/ 763662 w 884500"/>
                <a:gd name="connsiteY22" fmla="*/ 1195973 h 1698828"/>
                <a:gd name="connsiteX23" fmla="*/ 751764 w 884500"/>
                <a:gd name="connsiteY23" fmla="*/ 905002 h 1698828"/>
                <a:gd name="connsiteX24" fmla="*/ 731933 w 884500"/>
                <a:gd name="connsiteY24" fmla="*/ 404187 h 1698828"/>
                <a:gd name="connsiteX25" fmla="*/ 744913 w 884500"/>
                <a:gd name="connsiteY25" fmla="*/ 163694 h 1698828"/>
                <a:gd name="connsiteX26" fmla="*/ 727246 w 884500"/>
                <a:gd name="connsiteY26" fmla="*/ 144224 h 1698828"/>
                <a:gd name="connsiteX27" fmla="*/ 709579 w 884500"/>
                <a:gd name="connsiteY27" fmla="*/ 144585 h 1698828"/>
                <a:gd name="connsiteX28" fmla="*/ 697680 w 884500"/>
                <a:gd name="connsiteY28" fmla="*/ 133047 h 1698828"/>
                <a:gd name="connsiteX29" fmla="*/ 696959 w 884500"/>
                <a:gd name="connsiteY29" fmla="*/ 14423 h 1698828"/>
                <a:gd name="connsiteX30" fmla="*/ 696599 w 884500"/>
                <a:gd name="connsiteY30" fmla="*/ 5409 h 1698828"/>
                <a:gd name="connsiteX31" fmla="*/ 2793 w 884500"/>
                <a:gd name="connsiteY31" fmla="*/ 1234 h 1698828"/>
                <a:gd name="connsiteX32" fmla="*/ 203717 w 884500"/>
                <a:gd name="connsiteY32" fmla="*/ 0 h 1698828"/>
                <a:gd name="connsiteX33" fmla="*/ 202275 w 884500"/>
                <a:gd name="connsiteY33" fmla="*/ 81847 h 1698828"/>
                <a:gd name="connsiteX34" fmla="*/ 174977 w 884500"/>
                <a:gd name="connsiteY34" fmla="*/ 189817 h 1698828"/>
                <a:gd name="connsiteX35" fmla="*/ 226432 w 884500"/>
                <a:gd name="connsiteY35" fmla="*/ 311162 h 1698828"/>
                <a:gd name="connsiteX36" fmla="*/ 234725 w 884500"/>
                <a:gd name="connsiteY36" fmla="*/ 435555 h 1698828"/>
                <a:gd name="connsiteX37" fmla="*/ 212010 w 884500"/>
                <a:gd name="connsiteY37" fmla="*/ 511993 h 1698828"/>
                <a:gd name="connsiteX38" fmla="*/ 133768 w 884500"/>
                <a:gd name="connsiteY38" fmla="*/ 886254 h 1698828"/>
                <a:gd name="connsiteX39" fmla="*/ 89059 w 884500"/>
                <a:gd name="connsiteY39" fmla="*/ 1171456 h 1698828"/>
                <a:gd name="connsiteX40" fmla="*/ 99876 w 884500"/>
                <a:gd name="connsiteY40" fmla="*/ 1437909 h 1698828"/>
                <a:gd name="connsiteX41" fmla="*/ 212009 w 884500"/>
                <a:gd name="connsiteY41" fmla="*/ 1692102 h 1698828"/>
                <a:gd name="connsiteX42" fmla="*/ 127999 w 884500"/>
                <a:gd name="connsiteY42" fmla="*/ 1691381 h 1698828"/>
                <a:gd name="connsiteX43" fmla="*/ 93746 w 884500"/>
                <a:gd name="connsiteY43" fmla="*/ 1633692 h 1698828"/>
                <a:gd name="connsiteX44" fmla="*/ 33893 w 884500"/>
                <a:gd name="connsiteY44" fmla="*/ 1445480 h 1698828"/>
                <a:gd name="connsiteX45" fmla="*/ 22715 w 884500"/>
                <a:gd name="connsiteY45" fmla="*/ 1170014 h 1698828"/>
                <a:gd name="connsiteX46" fmla="*/ 80766 w 884500"/>
                <a:gd name="connsiteY46" fmla="*/ 820992 h 1698828"/>
                <a:gd name="connsiteX47" fmla="*/ 146747 w 884500"/>
                <a:gd name="connsiteY47" fmla="*/ 505503 h 1698828"/>
                <a:gd name="connsiteX48" fmla="*/ 137735 w 884500"/>
                <a:gd name="connsiteY48" fmla="*/ 430868 h 1698828"/>
                <a:gd name="connsiteX49" fmla="*/ 96270 w 884500"/>
                <a:gd name="connsiteY49" fmla="*/ 276909 h 1698828"/>
                <a:gd name="connsiteX50" fmla="*/ 0 w 884500"/>
                <a:gd name="connsiteY50" fmla="*/ 322700 h 1698828"/>
                <a:gd name="connsiteX51" fmla="*/ 2793 w 884500"/>
                <a:gd name="connsiteY51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14501 w 884500"/>
                <a:gd name="connsiteY12" fmla="*/ 773399 h 1698828"/>
                <a:gd name="connsiteX13" fmla="*/ 830366 w 884500"/>
                <a:gd name="connsiteY13" fmla="*/ 1009564 h 1698828"/>
                <a:gd name="connsiteX14" fmla="*/ 835774 w 884500"/>
                <a:gd name="connsiteY14" fmla="*/ 1201742 h 1698828"/>
                <a:gd name="connsiteX15" fmla="*/ 802242 w 884500"/>
                <a:gd name="connsiteY15" fmla="*/ 1455575 h 1698828"/>
                <a:gd name="connsiteX16" fmla="*/ 715708 w 884500"/>
                <a:gd name="connsiteY16" fmla="*/ 1644148 h 1698828"/>
                <a:gd name="connsiteX17" fmla="*/ 673162 w 884500"/>
                <a:gd name="connsiteY17" fmla="*/ 1698231 h 1698828"/>
                <a:gd name="connsiteX18" fmla="*/ 591676 w 884500"/>
                <a:gd name="connsiteY18" fmla="*/ 1698592 h 1698828"/>
                <a:gd name="connsiteX19" fmla="*/ 637106 w 884500"/>
                <a:gd name="connsiteY19" fmla="*/ 1634052 h 1698828"/>
                <a:gd name="connsiteX20" fmla="*/ 749961 w 884500"/>
                <a:gd name="connsiteY20" fmla="*/ 1365075 h 1698828"/>
                <a:gd name="connsiteX21" fmla="*/ 763662 w 884500"/>
                <a:gd name="connsiteY21" fmla="*/ 1195973 h 1698828"/>
                <a:gd name="connsiteX22" fmla="*/ 751764 w 884500"/>
                <a:gd name="connsiteY22" fmla="*/ 905002 h 1698828"/>
                <a:gd name="connsiteX23" fmla="*/ 731933 w 884500"/>
                <a:gd name="connsiteY23" fmla="*/ 404187 h 1698828"/>
                <a:gd name="connsiteX24" fmla="*/ 744913 w 884500"/>
                <a:gd name="connsiteY24" fmla="*/ 163694 h 1698828"/>
                <a:gd name="connsiteX25" fmla="*/ 727246 w 884500"/>
                <a:gd name="connsiteY25" fmla="*/ 144224 h 1698828"/>
                <a:gd name="connsiteX26" fmla="*/ 709579 w 884500"/>
                <a:gd name="connsiteY26" fmla="*/ 144585 h 1698828"/>
                <a:gd name="connsiteX27" fmla="*/ 697680 w 884500"/>
                <a:gd name="connsiteY27" fmla="*/ 133047 h 1698828"/>
                <a:gd name="connsiteX28" fmla="*/ 696959 w 884500"/>
                <a:gd name="connsiteY28" fmla="*/ 14423 h 1698828"/>
                <a:gd name="connsiteX29" fmla="*/ 696599 w 884500"/>
                <a:gd name="connsiteY29" fmla="*/ 5409 h 1698828"/>
                <a:gd name="connsiteX30" fmla="*/ 2793 w 884500"/>
                <a:gd name="connsiteY30" fmla="*/ 1234 h 1698828"/>
                <a:gd name="connsiteX31" fmla="*/ 203717 w 884500"/>
                <a:gd name="connsiteY31" fmla="*/ 0 h 1698828"/>
                <a:gd name="connsiteX32" fmla="*/ 202275 w 884500"/>
                <a:gd name="connsiteY32" fmla="*/ 81847 h 1698828"/>
                <a:gd name="connsiteX33" fmla="*/ 174977 w 884500"/>
                <a:gd name="connsiteY33" fmla="*/ 189817 h 1698828"/>
                <a:gd name="connsiteX34" fmla="*/ 226432 w 884500"/>
                <a:gd name="connsiteY34" fmla="*/ 311162 h 1698828"/>
                <a:gd name="connsiteX35" fmla="*/ 234725 w 884500"/>
                <a:gd name="connsiteY35" fmla="*/ 435555 h 1698828"/>
                <a:gd name="connsiteX36" fmla="*/ 212010 w 884500"/>
                <a:gd name="connsiteY36" fmla="*/ 511993 h 1698828"/>
                <a:gd name="connsiteX37" fmla="*/ 133768 w 884500"/>
                <a:gd name="connsiteY37" fmla="*/ 886254 h 1698828"/>
                <a:gd name="connsiteX38" fmla="*/ 89059 w 884500"/>
                <a:gd name="connsiteY38" fmla="*/ 1171456 h 1698828"/>
                <a:gd name="connsiteX39" fmla="*/ 99876 w 884500"/>
                <a:gd name="connsiteY39" fmla="*/ 1437909 h 1698828"/>
                <a:gd name="connsiteX40" fmla="*/ 212009 w 884500"/>
                <a:gd name="connsiteY40" fmla="*/ 1692102 h 1698828"/>
                <a:gd name="connsiteX41" fmla="*/ 127999 w 884500"/>
                <a:gd name="connsiteY41" fmla="*/ 1691381 h 1698828"/>
                <a:gd name="connsiteX42" fmla="*/ 93746 w 884500"/>
                <a:gd name="connsiteY42" fmla="*/ 1633692 h 1698828"/>
                <a:gd name="connsiteX43" fmla="*/ 33893 w 884500"/>
                <a:gd name="connsiteY43" fmla="*/ 1445480 h 1698828"/>
                <a:gd name="connsiteX44" fmla="*/ 22715 w 884500"/>
                <a:gd name="connsiteY44" fmla="*/ 1170014 h 1698828"/>
                <a:gd name="connsiteX45" fmla="*/ 80766 w 884500"/>
                <a:gd name="connsiteY45" fmla="*/ 820992 h 1698828"/>
                <a:gd name="connsiteX46" fmla="*/ 146747 w 884500"/>
                <a:gd name="connsiteY46" fmla="*/ 505503 h 1698828"/>
                <a:gd name="connsiteX47" fmla="*/ 137735 w 884500"/>
                <a:gd name="connsiteY47" fmla="*/ 430868 h 1698828"/>
                <a:gd name="connsiteX48" fmla="*/ 96270 w 884500"/>
                <a:gd name="connsiteY48" fmla="*/ 276909 h 1698828"/>
                <a:gd name="connsiteX49" fmla="*/ 0 w 884500"/>
                <a:gd name="connsiteY49" fmla="*/ 322700 h 1698828"/>
                <a:gd name="connsiteX50" fmla="*/ 2793 w 884500"/>
                <a:gd name="connsiteY50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07651 w 884500"/>
                <a:gd name="connsiteY11" fmla="*/ 661986 h 1698828"/>
                <a:gd name="connsiteX12" fmla="*/ 830366 w 884500"/>
                <a:gd name="connsiteY12" fmla="*/ 1009564 h 1698828"/>
                <a:gd name="connsiteX13" fmla="*/ 835774 w 884500"/>
                <a:gd name="connsiteY13" fmla="*/ 1201742 h 1698828"/>
                <a:gd name="connsiteX14" fmla="*/ 802242 w 884500"/>
                <a:gd name="connsiteY14" fmla="*/ 1455575 h 1698828"/>
                <a:gd name="connsiteX15" fmla="*/ 715708 w 884500"/>
                <a:gd name="connsiteY15" fmla="*/ 1644148 h 1698828"/>
                <a:gd name="connsiteX16" fmla="*/ 673162 w 884500"/>
                <a:gd name="connsiteY16" fmla="*/ 1698231 h 1698828"/>
                <a:gd name="connsiteX17" fmla="*/ 591676 w 884500"/>
                <a:gd name="connsiteY17" fmla="*/ 1698592 h 1698828"/>
                <a:gd name="connsiteX18" fmla="*/ 637106 w 884500"/>
                <a:gd name="connsiteY18" fmla="*/ 1634052 h 1698828"/>
                <a:gd name="connsiteX19" fmla="*/ 749961 w 884500"/>
                <a:gd name="connsiteY19" fmla="*/ 1365075 h 1698828"/>
                <a:gd name="connsiteX20" fmla="*/ 763662 w 884500"/>
                <a:gd name="connsiteY20" fmla="*/ 1195973 h 1698828"/>
                <a:gd name="connsiteX21" fmla="*/ 751764 w 884500"/>
                <a:gd name="connsiteY21" fmla="*/ 905002 h 1698828"/>
                <a:gd name="connsiteX22" fmla="*/ 731933 w 884500"/>
                <a:gd name="connsiteY22" fmla="*/ 404187 h 1698828"/>
                <a:gd name="connsiteX23" fmla="*/ 744913 w 884500"/>
                <a:gd name="connsiteY23" fmla="*/ 163694 h 1698828"/>
                <a:gd name="connsiteX24" fmla="*/ 727246 w 884500"/>
                <a:gd name="connsiteY24" fmla="*/ 144224 h 1698828"/>
                <a:gd name="connsiteX25" fmla="*/ 709579 w 884500"/>
                <a:gd name="connsiteY25" fmla="*/ 144585 h 1698828"/>
                <a:gd name="connsiteX26" fmla="*/ 697680 w 884500"/>
                <a:gd name="connsiteY26" fmla="*/ 133047 h 1698828"/>
                <a:gd name="connsiteX27" fmla="*/ 696959 w 884500"/>
                <a:gd name="connsiteY27" fmla="*/ 14423 h 1698828"/>
                <a:gd name="connsiteX28" fmla="*/ 696599 w 884500"/>
                <a:gd name="connsiteY28" fmla="*/ 5409 h 1698828"/>
                <a:gd name="connsiteX29" fmla="*/ 2793 w 884500"/>
                <a:gd name="connsiteY29" fmla="*/ 1234 h 1698828"/>
                <a:gd name="connsiteX30" fmla="*/ 203717 w 884500"/>
                <a:gd name="connsiteY30" fmla="*/ 0 h 1698828"/>
                <a:gd name="connsiteX31" fmla="*/ 202275 w 884500"/>
                <a:gd name="connsiteY31" fmla="*/ 81847 h 1698828"/>
                <a:gd name="connsiteX32" fmla="*/ 174977 w 884500"/>
                <a:gd name="connsiteY32" fmla="*/ 189817 h 1698828"/>
                <a:gd name="connsiteX33" fmla="*/ 226432 w 884500"/>
                <a:gd name="connsiteY33" fmla="*/ 311162 h 1698828"/>
                <a:gd name="connsiteX34" fmla="*/ 234725 w 884500"/>
                <a:gd name="connsiteY34" fmla="*/ 435555 h 1698828"/>
                <a:gd name="connsiteX35" fmla="*/ 212010 w 884500"/>
                <a:gd name="connsiteY35" fmla="*/ 511993 h 1698828"/>
                <a:gd name="connsiteX36" fmla="*/ 133768 w 884500"/>
                <a:gd name="connsiteY36" fmla="*/ 886254 h 1698828"/>
                <a:gd name="connsiteX37" fmla="*/ 89059 w 884500"/>
                <a:gd name="connsiteY37" fmla="*/ 1171456 h 1698828"/>
                <a:gd name="connsiteX38" fmla="*/ 99876 w 884500"/>
                <a:gd name="connsiteY38" fmla="*/ 1437909 h 1698828"/>
                <a:gd name="connsiteX39" fmla="*/ 212009 w 884500"/>
                <a:gd name="connsiteY39" fmla="*/ 1692102 h 1698828"/>
                <a:gd name="connsiteX40" fmla="*/ 127999 w 884500"/>
                <a:gd name="connsiteY40" fmla="*/ 1691381 h 1698828"/>
                <a:gd name="connsiteX41" fmla="*/ 93746 w 884500"/>
                <a:gd name="connsiteY41" fmla="*/ 1633692 h 1698828"/>
                <a:gd name="connsiteX42" fmla="*/ 33893 w 884500"/>
                <a:gd name="connsiteY42" fmla="*/ 1445480 h 1698828"/>
                <a:gd name="connsiteX43" fmla="*/ 22715 w 884500"/>
                <a:gd name="connsiteY43" fmla="*/ 1170014 h 1698828"/>
                <a:gd name="connsiteX44" fmla="*/ 80766 w 884500"/>
                <a:gd name="connsiteY44" fmla="*/ 820992 h 1698828"/>
                <a:gd name="connsiteX45" fmla="*/ 146747 w 884500"/>
                <a:gd name="connsiteY45" fmla="*/ 505503 h 1698828"/>
                <a:gd name="connsiteX46" fmla="*/ 137735 w 884500"/>
                <a:gd name="connsiteY46" fmla="*/ 430868 h 1698828"/>
                <a:gd name="connsiteX47" fmla="*/ 96270 w 884500"/>
                <a:gd name="connsiteY47" fmla="*/ 276909 h 1698828"/>
                <a:gd name="connsiteX48" fmla="*/ 0 w 884500"/>
                <a:gd name="connsiteY48" fmla="*/ 322700 h 1698828"/>
                <a:gd name="connsiteX49" fmla="*/ 2793 w 884500"/>
                <a:gd name="connsiteY49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715708 w 884500"/>
                <a:gd name="connsiteY14" fmla="*/ 1644148 h 1698828"/>
                <a:gd name="connsiteX15" fmla="*/ 673162 w 884500"/>
                <a:gd name="connsiteY15" fmla="*/ 1698231 h 1698828"/>
                <a:gd name="connsiteX16" fmla="*/ 591676 w 884500"/>
                <a:gd name="connsiteY16" fmla="*/ 1698592 h 1698828"/>
                <a:gd name="connsiteX17" fmla="*/ 637106 w 884500"/>
                <a:gd name="connsiteY17" fmla="*/ 1634052 h 1698828"/>
                <a:gd name="connsiteX18" fmla="*/ 749961 w 884500"/>
                <a:gd name="connsiteY18" fmla="*/ 1365075 h 1698828"/>
                <a:gd name="connsiteX19" fmla="*/ 763662 w 884500"/>
                <a:gd name="connsiteY19" fmla="*/ 1195973 h 1698828"/>
                <a:gd name="connsiteX20" fmla="*/ 751764 w 884500"/>
                <a:gd name="connsiteY20" fmla="*/ 905002 h 1698828"/>
                <a:gd name="connsiteX21" fmla="*/ 731933 w 884500"/>
                <a:gd name="connsiteY21" fmla="*/ 404187 h 1698828"/>
                <a:gd name="connsiteX22" fmla="*/ 744913 w 884500"/>
                <a:gd name="connsiteY22" fmla="*/ 163694 h 1698828"/>
                <a:gd name="connsiteX23" fmla="*/ 727246 w 884500"/>
                <a:gd name="connsiteY23" fmla="*/ 144224 h 1698828"/>
                <a:gd name="connsiteX24" fmla="*/ 709579 w 884500"/>
                <a:gd name="connsiteY24" fmla="*/ 144585 h 1698828"/>
                <a:gd name="connsiteX25" fmla="*/ 697680 w 884500"/>
                <a:gd name="connsiteY25" fmla="*/ 133047 h 1698828"/>
                <a:gd name="connsiteX26" fmla="*/ 696959 w 884500"/>
                <a:gd name="connsiteY26" fmla="*/ 14423 h 1698828"/>
                <a:gd name="connsiteX27" fmla="*/ 696599 w 884500"/>
                <a:gd name="connsiteY27" fmla="*/ 5409 h 1698828"/>
                <a:gd name="connsiteX28" fmla="*/ 2793 w 884500"/>
                <a:gd name="connsiteY28" fmla="*/ 1234 h 1698828"/>
                <a:gd name="connsiteX29" fmla="*/ 203717 w 884500"/>
                <a:gd name="connsiteY29" fmla="*/ 0 h 1698828"/>
                <a:gd name="connsiteX30" fmla="*/ 202275 w 884500"/>
                <a:gd name="connsiteY30" fmla="*/ 81847 h 1698828"/>
                <a:gd name="connsiteX31" fmla="*/ 174977 w 884500"/>
                <a:gd name="connsiteY31" fmla="*/ 189817 h 1698828"/>
                <a:gd name="connsiteX32" fmla="*/ 226432 w 884500"/>
                <a:gd name="connsiteY32" fmla="*/ 311162 h 1698828"/>
                <a:gd name="connsiteX33" fmla="*/ 234725 w 884500"/>
                <a:gd name="connsiteY33" fmla="*/ 435555 h 1698828"/>
                <a:gd name="connsiteX34" fmla="*/ 212010 w 884500"/>
                <a:gd name="connsiteY34" fmla="*/ 511993 h 1698828"/>
                <a:gd name="connsiteX35" fmla="*/ 133768 w 884500"/>
                <a:gd name="connsiteY35" fmla="*/ 886254 h 1698828"/>
                <a:gd name="connsiteX36" fmla="*/ 89059 w 884500"/>
                <a:gd name="connsiteY36" fmla="*/ 1171456 h 1698828"/>
                <a:gd name="connsiteX37" fmla="*/ 99876 w 884500"/>
                <a:gd name="connsiteY37" fmla="*/ 1437909 h 1698828"/>
                <a:gd name="connsiteX38" fmla="*/ 212009 w 884500"/>
                <a:gd name="connsiteY38" fmla="*/ 1692102 h 1698828"/>
                <a:gd name="connsiteX39" fmla="*/ 127999 w 884500"/>
                <a:gd name="connsiteY39" fmla="*/ 1691381 h 1698828"/>
                <a:gd name="connsiteX40" fmla="*/ 93746 w 884500"/>
                <a:gd name="connsiteY40" fmla="*/ 1633692 h 1698828"/>
                <a:gd name="connsiteX41" fmla="*/ 33893 w 884500"/>
                <a:gd name="connsiteY41" fmla="*/ 1445480 h 1698828"/>
                <a:gd name="connsiteX42" fmla="*/ 22715 w 884500"/>
                <a:gd name="connsiteY42" fmla="*/ 1170014 h 1698828"/>
                <a:gd name="connsiteX43" fmla="*/ 80766 w 884500"/>
                <a:gd name="connsiteY43" fmla="*/ 820992 h 1698828"/>
                <a:gd name="connsiteX44" fmla="*/ 146747 w 884500"/>
                <a:gd name="connsiteY44" fmla="*/ 505503 h 1698828"/>
                <a:gd name="connsiteX45" fmla="*/ 137735 w 884500"/>
                <a:gd name="connsiteY45" fmla="*/ 430868 h 1698828"/>
                <a:gd name="connsiteX46" fmla="*/ 96270 w 884500"/>
                <a:gd name="connsiteY46" fmla="*/ 276909 h 1698828"/>
                <a:gd name="connsiteX47" fmla="*/ 0 w 884500"/>
                <a:gd name="connsiteY47" fmla="*/ 322700 h 1698828"/>
                <a:gd name="connsiteX48" fmla="*/ 2793 w 884500"/>
                <a:gd name="connsiteY48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637106 w 884500"/>
                <a:gd name="connsiteY16" fmla="*/ 1634052 h 1698828"/>
                <a:gd name="connsiteX17" fmla="*/ 749961 w 884500"/>
                <a:gd name="connsiteY17" fmla="*/ 1365075 h 1698828"/>
                <a:gd name="connsiteX18" fmla="*/ 763662 w 884500"/>
                <a:gd name="connsiteY18" fmla="*/ 1195973 h 1698828"/>
                <a:gd name="connsiteX19" fmla="*/ 751764 w 884500"/>
                <a:gd name="connsiteY19" fmla="*/ 905002 h 1698828"/>
                <a:gd name="connsiteX20" fmla="*/ 731933 w 884500"/>
                <a:gd name="connsiteY20" fmla="*/ 404187 h 1698828"/>
                <a:gd name="connsiteX21" fmla="*/ 744913 w 884500"/>
                <a:gd name="connsiteY21" fmla="*/ 163694 h 1698828"/>
                <a:gd name="connsiteX22" fmla="*/ 727246 w 884500"/>
                <a:gd name="connsiteY22" fmla="*/ 144224 h 1698828"/>
                <a:gd name="connsiteX23" fmla="*/ 709579 w 884500"/>
                <a:gd name="connsiteY23" fmla="*/ 144585 h 1698828"/>
                <a:gd name="connsiteX24" fmla="*/ 697680 w 884500"/>
                <a:gd name="connsiteY24" fmla="*/ 133047 h 1698828"/>
                <a:gd name="connsiteX25" fmla="*/ 696959 w 884500"/>
                <a:gd name="connsiteY25" fmla="*/ 14423 h 1698828"/>
                <a:gd name="connsiteX26" fmla="*/ 696599 w 884500"/>
                <a:gd name="connsiteY26" fmla="*/ 5409 h 1698828"/>
                <a:gd name="connsiteX27" fmla="*/ 2793 w 884500"/>
                <a:gd name="connsiteY27" fmla="*/ 1234 h 1698828"/>
                <a:gd name="connsiteX28" fmla="*/ 203717 w 884500"/>
                <a:gd name="connsiteY28" fmla="*/ 0 h 1698828"/>
                <a:gd name="connsiteX29" fmla="*/ 202275 w 884500"/>
                <a:gd name="connsiteY29" fmla="*/ 81847 h 1698828"/>
                <a:gd name="connsiteX30" fmla="*/ 174977 w 884500"/>
                <a:gd name="connsiteY30" fmla="*/ 189817 h 1698828"/>
                <a:gd name="connsiteX31" fmla="*/ 226432 w 884500"/>
                <a:gd name="connsiteY31" fmla="*/ 311162 h 1698828"/>
                <a:gd name="connsiteX32" fmla="*/ 234725 w 884500"/>
                <a:gd name="connsiteY32" fmla="*/ 435555 h 1698828"/>
                <a:gd name="connsiteX33" fmla="*/ 212010 w 884500"/>
                <a:gd name="connsiteY33" fmla="*/ 511993 h 1698828"/>
                <a:gd name="connsiteX34" fmla="*/ 133768 w 884500"/>
                <a:gd name="connsiteY34" fmla="*/ 886254 h 1698828"/>
                <a:gd name="connsiteX35" fmla="*/ 89059 w 884500"/>
                <a:gd name="connsiteY35" fmla="*/ 1171456 h 1698828"/>
                <a:gd name="connsiteX36" fmla="*/ 99876 w 884500"/>
                <a:gd name="connsiteY36" fmla="*/ 1437909 h 1698828"/>
                <a:gd name="connsiteX37" fmla="*/ 212009 w 884500"/>
                <a:gd name="connsiteY37" fmla="*/ 1692102 h 1698828"/>
                <a:gd name="connsiteX38" fmla="*/ 127999 w 884500"/>
                <a:gd name="connsiteY38" fmla="*/ 1691381 h 1698828"/>
                <a:gd name="connsiteX39" fmla="*/ 93746 w 884500"/>
                <a:gd name="connsiteY39" fmla="*/ 1633692 h 1698828"/>
                <a:gd name="connsiteX40" fmla="*/ 33893 w 884500"/>
                <a:gd name="connsiteY40" fmla="*/ 1445480 h 1698828"/>
                <a:gd name="connsiteX41" fmla="*/ 22715 w 884500"/>
                <a:gd name="connsiteY41" fmla="*/ 1170014 h 1698828"/>
                <a:gd name="connsiteX42" fmla="*/ 80766 w 884500"/>
                <a:gd name="connsiteY42" fmla="*/ 820992 h 1698828"/>
                <a:gd name="connsiteX43" fmla="*/ 146747 w 884500"/>
                <a:gd name="connsiteY43" fmla="*/ 505503 h 1698828"/>
                <a:gd name="connsiteX44" fmla="*/ 137735 w 884500"/>
                <a:gd name="connsiteY44" fmla="*/ 430868 h 1698828"/>
                <a:gd name="connsiteX45" fmla="*/ 96270 w 884500"/>
                <a:gd name="connsiteY45" fmla="*/ 276909 h 1698828"/>
                <a:gd name="connsiteX46" fmla="*/ 0 w 884500"/>
                <a:gd name="connsiteY46" fmla="*/ 322700 h 1698828"/>
                <a:gd name="connsiteX47" fmla="*/ 2793 w 884500"/>
                <a:gd name="connsiteY47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02603 w 884500"/>
                <a:gd name="connsiteY10" fmla="*/ 523892 h 1698828"/>
                <a:gd name="connsiteX11" fmla="*/ 830366 w 884500"/>
                <a:gd name="connsiteY11" fmla="*/ 1009564 h 1698828"/>
                <a:gd name="connsiteX12" fmla="*/ 835774 w 884500"/>
                <a:gd name="connsiteY12" fmla="*/ 1201742 h 1698828"/>
                <a:gd name="connsiteX13" fmla="*/ 802242 w 884500"/>
                <a:gd name="connsiteY13" fmla="*/ 1455575 h 1698828"/>
                <a:gd name="connsiteX14" fmla="*/ 673162 w 884500"/>
                <a:gd name="connsiteY14" fmla="*/ 1698231 h 1698828"/>
                <a:gd name="connsiteX15" fmla="*/ 591676 w 884500"/>
                <a:gd name="connsiteY15" fmla="*/ 1698592 h 1698828"/>
                <a:gd name="connsiteX16" fmla="*/ 749961 w 884500"/>
                <a:gd name="connsiteY16" fmla="*/ 1365075 h 1698828"/>
                <a:gd name="connsiteX17" fmla="*/ 763662 w 884500"/>
                <a:gd name="connsiteY17" fmla="*/ 1195973 h 1698828"/>
                <a:gd name="connsiteX18" fmla="*/ 751764 w 884500"/>
                <a:gd name="connsiteY18" fmla="*/ 905002 h 1698828"/>
                <a:gd name="connsiteX19" fmla="*/ 731933 w 884500"/>
                <a:gd name="connsiteY19" fmla="*/ 404187 h 1698828"/>
                <a:gd name="connsiteX20" fmla="*/ 744913 w 884500"/>
                <a:gd name="connsiteY20" fmla="*/ 163694 h 1698828"/>
                <a:gd name="connsiteX21" fmla="*/ 727246 w 884500"/>
                <a:gd name="connsiteY21" fmla="*/ 144224 h 1698828"/>
                <a:gd name="connsiteX22" fmla="*/ 709579 w 884500"/>
                <a:gd name="connsiteY22" fmla="*/ 144585 h 1698828"/>
                <a:gd name="connsiteX23" fmla="*/ 697680 w 884500"/>
                <a:gd name="connsiteY23" fmla="*/ 133047 h 1698828"/>
                <a:gd name="connsiteX24" fmla="*/ 696959 w 884500"/>
                <a:gd name="connsiteY24" fmla="*/ 14423 h 1698828"/>
                <a:gd name="connsiteX25" fmla="*/ 696599 w 884500"/>
                <a:gd name="connsiteY25" fmla="*/ 5409 h 1698828"/>
                <a:gd name="connsiteX26" fmla="*/ 2793 w 884500"/>
                <a:gd name="connsiteY26" fmla="*/ 1234 h 1698828"/>
                <a:gd name="connsiteX27" fmla="*/ 203717 w 884500"/>
                <a:gd name="connsiteY27" fmla="*/ 0 h 1698828"/>
                <a:gd name="connsiteX28" fmla="*/ 202275 w 884500"/>
                <a:gd name="connsiteY28" fmla="*/ 81847 h 1698828"/>
                <a:gd name="connsiteX29" fmla="*/ 174977 w 884500"/>
                <a:gd name="connsiteY29" fmla="*/ 189817 h 1698828"/>
                <a:gd name="connsiteX30" fmla="*/ 226432 w 884500"/>
                <a:gd name="connsiteY30" fmla="*/ 311162 h 1698828"/>
                <a:gd name="connsiteX31" fmla="*/ 234725 w 884500"/>
                <a:gd name="connsiteY31" fmla="*/ 435555 h 1698828"/>
                <a:gd name="connsiteX32" fmla="*/ 212010 w 884500"/>
                <a:gd name="connsiteY32" fmla="*/ 511993 h 1698828"/>
                <a:gd name="connsiteX33" fmla="*/ 133768 w 884500"/>
                <a:gd name="connsiteY33" fmla="*/ 886254 h 1698828"/>
                <a:gd name="connsiteX34" fmla="*/ 89059 w 884500"/>
                <a:gd name="connsiteY34" fmla="*/ 1171456 h 1698828"/>
                <a:gd name="connsiteX35" fmla="*/ 99876 w 884500"/>
                <a:gd name="connsiteY35" fmla="*/ 1437909 h 1698828"/>
                <a:gd name="connsiteX36" fmla="*/ 212009 w 884500"/>
                <a:gd name="connsiteY36" fmla="*/ 1692102 h 1698828"/>
                <a:gd name="connsiteX37" fmla="*/ 127999 w 884500"/>
                <a:gd name="connsiteY37" fmla="*/ 1691381 h 1698828"/>
                <a:gd name="connsiteX38" fmla="*/ 93746 w 884500"/>
                <a:gd name="connsiteY38" fmla="*/ 1633692 h 1698828"/>
                <a:gd name="connsiteX39" fmla="*/ 33893 w 884500"/>
                <a:gd name="connsiteY39" fmla="*/ 1445480 h 1698828"/>
                <a:gd name="connsiteX40" fmla="*/ 22715 w 884500"/>
                <a:gd name="connsiteY40" fmla="*/ 1170014 h 1698828"/>
                <a:gd name="connsiteX41" fmla="*/ 80766 w 884500"/>
                <a:gd name="connsiteY41" fmla="*/ 820992 h 1698828"/>
                <a:gd name="connsiteX42" fmla="*/ 146747 w 884500"/>
                <a:gd name="connsiteY42" fmla="*/ 505503 h 1698828"/>
                <a:gd name="connsiteX43" fmla="*/ 137735 w 884500"/>
                <a:gd name="connsiteY43" fmla="*/ 430868 h 1698828"/>
                <a:gd name="connsiteX44" fmla="*/ 96270 w 884500"/>
                <a:gd name="connsiteY44" fmla="*/ 276909 h 1698828"/>
                <a:gd name="connsiteX45" fmla="*/ 0 w 884500"/>
                <a:gd name="connsiteY45" fmla="*/ 322700 h 1698828"/>
                <a:gd name="connsiteX46" fmla="*/ 2793 w 884500"/>
                <a:gd name="connsiteY46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959 w 884500"/>
                <a:gd name="connsiteY23" fmla="*/ 14423 h 1698828"/>
                <a:gd name="connsiteX24" fmla="*/ 696599 w 884500"/>
                <a:gd name="connsiteY24" fmla="*/ 5409 h 1698828"/>
                <a:gd name="connsiteX25" fmla="*/ 2793 w 884500"/>
                <a:gd name="connsiteY25" fmla="*/ 1234 h 1698828"/>
                <a:gd name="connsiteX26" fmla="*/ 203717 w 884500"/>
                <a:gd name="connsiteY26" fmla="*/ 0 h 1698828"/>
                <a:gd name="connsiteX27" fmla="*/ 202275 w 884500"/>
                <a:gd name="connsiteY27" fmla="*/ 81847 h 1698828"/>
                <a:gd name="connsiteX28" fmla="*/ 174977 w 884500"/>
                <a:gd name="connsiteY28" fmla="*/ 189817 h 1698828"/>
                <a:gd name="connsiteX29" fmla="*/ 226432 w 884500"/>
                <a:gd name="connsiteY29" fmla="*/ 311162 h 1698828"/>
                <a:gd name="connsiteX30" fmla="*/ 234725 w 884500"/>
                <a:gd name="connsiteY30" fmla="*/ 435555 h 1698828"/>
                <a:gd name="connsiteX31" fmla="*/ 212010 w 884500"/>
                <a:gd name="connsiteY31" fmla="*/ 511993 h 1698828"/>
                <a:gd name="connsiteX32" fmla="*/ 133768 w 884500"/>
                <a:gd name="connsiteY32" fmla="*/ 886254 h 1698828"/>
                <a:gd name="connsiteX33" fmla="*/ 89059 w 884500"/>
                <a:gd name="connsiteY33" fmla="*/ 1171456 h 1698828"/>
                <a:gd name="connsiteX34" fmla="*/ 99876 w 884500"/>
                <a:gd name="connsiteY34" fmla="*/ 1437909 h 1698828"/>
                <a:gd name="connsiteX35" fmla="*/ 212009 w 884500"/>
                <a:gd name="connsiteY35" fmla="*/ 1692102 h 1698828"/>
                <a:gd name="connsiteX36" fmla="*/ 127999 w 884500"/>
                <a:gd name="connsiteY36" fmla="*/ 1691381 h 1698828"/>
                <a:gd name="connsiteX37" fmla="*/ 93746 w 884500"/>
                <a:gd name="connsiteY37" fmla="*/ 1633692 h 1698828"/>
                <a:gd name="connsiteX38" fmla="*/ 33893 w 884500"/>
                <a:gd name="connsiteY38" fmla="*/ 1445480 h 1698828"/>
                <a:gd name="connsiteX39" fmla="*/ 22715 w 884500"/>
                <a:gd name="connsiteY39" fmla="*/ 1170014 h 1698828"/>
                <a:gd name="connsiteX40" fmla="*/ 80766 w 884500"/>
                <a:gd name="connsiteY40" fmla="*/ 820992 h 1698828"/>
                <a:gd name="connsiteX41" fmla="*/ 146747 w 884500"/>
                <a:gd name="connsiteY41" fmla="*/ 505503 h 1698828"/>
                <a:gd name="connsiteX42" fmla="*/ 137735 w 884500"/>
                <a:gd name="connsiteY42" fmla="*/ 430868 h 1698828"/>
                <a:gd name="connsiteX43" fmla="*/ 96270 w 884500"/>
                <a:gd name="connsiteY43" fmla="*/ 276909 h 1698828"/>
                <a:gd name="connsiteX44" fmla="*/ 0 w 884500"/>
                <a:gd name="connsiteY44" fmla="*/ 322700 h 1698828"/>
                <a:gd name="connsiteX45" fmla="*/ 2793 w 884500"/>
                <a:gd name="connsiteY45" fmla="*/ 1234 h 1698828"/>
                <a:gd name="connsiteX0" fmla="*/ 696599 w 884500"/>
                <a:gd name="connsiteY0" fmla="*/ 5409 h 1698828"/>
                <a:gd name="connsiteX1" fmla="*/ 835774 w 884500"/>
                <a:gd name="connsiteY1" fmla="*/ 6491 h 1698828"/>
                <a:gd name="connsiteX2" fmla="*/ 876157 w 884500"/>
                <a:gd name="connsiteY2" fmla="*/ 6851 h 1698828"/>
                <a:gd name="connsiteX3" fmla="*/ 884450 w 884500"/>
                <a:gd name="connsiteY3" fmla="*/ 15865 h 1698828"/>
                <a:gd name="connsiteX4" fmla="*/ 883728 w 884500"/>
                <a:gd name="connsiteY4" fmla="*/ 127278 h 1698828"/>
                <a:gd name="connsiteX5" fmla="*/ 883007 w 884500"/>
                <a:gd name="connsiteY5" fmla="*/ 131244 h 1698828"/>
                <a:gd name="connsiteX6" fmla="*/ 864980 w 884500"/>
                <a:gd name="connsiteY6" fmla="*/ 148551 h 1698828"/>
                <a:gd name="connsiteX7" fmla="*/ 833250 w 884500"/>
                <a:gd name="connsiteY7" fmla="*/ 148551 h 1698828"/>
                <a:gd name="connsiteX8" fmla="*/ 815943 w 884500"/>
                <a:gd name="connsiteY8" fmla="*/ 165136 h 1698828"/>
                <a:gd name="connsiteX9" fmla="*/ 805848 w 884500"/>
                <a:gd name="connsiteY9" fmla="*/ 332436 h 1698828"/>
                <a:gd name="connsiteX10" fmla="*/ 830366 w 884500"/>
                <a:gd name="connsiteY10" fmla="*/ 1009564 h 1698828"/>
                <a:gd name="connsiteX11" fmla="*/ 835774 w 884500"/>
                <a:gd name="connsiteY11" fmla="*/ 1201742 h 1698828"/>
                <a:gd name="connsiteX12" fmla="*/ 802242 w 884500"/>
                <a:gd name="connsiteY12" fmla="*/ 1455575 h 1698828"/>
                <a:gd name="connsiteX13" fmla="*/ 673162 w 884500"/>
                <a:gd name="connsiteY13" fmla="*/ 1698231 h 1698828"/>
                <a:gd name="connsiteX14" fmla="*/ 591676 w 884500"/>
                <a:gd name="connsiteY14" fmla="*/ 1698592 h 1698828"/>
                <a:gd name="connsiteX15" fmla="*/ 749961 w 884500"/>
                <a:gd name="connsiteY15" fmla="*/ 1365075 h 1698828"/>
                <a:gd name="connsiteX16" fmla="*/ 763662 w 884500"/>
                <a:gd name="connsiteY16" fmla="*/ 1195973 h 1698828"/>
                <a:gd name="connsiteX17" fmla="*/ 751764 w 884500"/>
                <a:gd name="connsiteY17" fmla="*/ 905002 h 1698828"/>
                <a:gd name="connsiteX18" fmla="*/ 731933 w 884500"/>
                <a:gd name="connsiteY18" fmla="*/ 404187 h 1698828"/>
                <a:gd name="connsiteX19" fmla="*/ 744913 w 884500"/>
                <a:gd name="connsiteY19" fmla="*/ 163694 h 1698828"/>
                <a:gd name="connsiteX20" fmla="*/ 727246 w 884500"/>
                <a:gd name="connsiteY20" fmla="*/ 144224 h 1698828"/>
                <a:gd name="connsiteX21" fmla="*/ 709579 w 884500"/>
                <a:gd name="connsiteY21" fmla="*/ 144585 h 1698828"/>
                <a:gd name="connsiteX22" fmla="*/ 697680 w 884500"/>
                <a:gd name="connsiteY22" fmla="*/ 133047 h 1698828"/>
                <a:gd name="connsiteX23" fmla="*/ 696599 w 884500"/>
                <a:gd name="connsiteY23" fmla="*/ 5409 h 1698828"/>
                <a:gd name="connsiteX24" fmla="*/ 2793 w 884500"/>
                <a:gd name="connsiteY24" fmla="*/ 1234 h 1698828"/>
                <a:gd name="connsiteX25" fmla="*/ 203717 w 884500"/>
                <a:gd name="connsiteY25" fmla="*/ 0 h 1698828"/>
                <a:gd name="connsiteX26" fmla="*/ 202275 w 884500"/>
                <a:gd name="connsiteY26" fmla="*/ 81847 h 1698828"/>
                <a:gd name="connsiteX27" fmla="*/ 174977 w 884500"/>
                <a:gd name="connsiteY27" fmla="*/ 189817 h 1698828"/>
                <a:gd name="connsiteX28" fmla="*/ 226432 w 884500"/>
                <a:gd name="connsiteY28" fmla="*/ 311162 h 1698828"/>
                <a:gd name="connsiteX29" fmla="*/ 234725 w 884500"/>
                <a:gd name="connsiteY29" fmla="*/ 435555 h 1698828"/>
                <a:gd name="connsiteX30" fmla="*/ 212010 w 884500"/>
                <a:gd name="connsiteY30" fmla="*/ 511993 h 1698828"/>
                <a:gd name="connsiteX31" fmla="*/ 133768 w 884500"/>
                <a:gd name="connsiteY31" fmla="*/ 886254 h 1698828"/>
                <a:gd name="connsiteX32" fmla="*/ 89059 w 884500"/>
                <a:gd name="connsiteY32" fmla="*/ 1171456 h 1698828"/>
                <a:gd name="connsiteX33" fmla="*/ 99876 w 884500"/>
                <a:gd name="connsiteY33" fmla="*/ 1437909 h 1698828"/>
                <a:gd name="connsiteX34" fmla="*/ 212009 w 884500"/>
                <a:gd name="connsiteY34" fmla="*/ 1692102 h 1698828"/>
                <a:gd name="connsiteX35" fmla="*/ 127999 w 884500"/>
                <a:gd name="connsiteY35" fmla="*/ 1691381 h 1698828"/>
                <a:gd name="connsiteX36" fmla="*/ 93746 w 884500"/>
                <a:gd name="connsiteY36" fmla="*/ 1633692 h 1698828"/>
                <a:gd name="connsiteX37" fmla="*/ 33893 w 884500"/>
                <a:gd name="connsiteY37" fmla="*/ 1445480 h 1698828"/>
                <a:gd name="connsiteX38" fmla="*/ 22715 w 884500"/>
                <a:gd name="connsiteY38" fmla="*/ 1170014 h 1698828"/>
                <a:gd name="connsiteX39" fmla="*/ 80766 w 884500"/>
                <a:gd name="connsiteY39" fmla="*/ 820992 h 1698828"/>
                <a:gd name="connsiteX40" fmla="*/ 146747 w 884500"/>
                <a:gd name="connsiteY40" fmla="*/ 505503 h 1698828"/>
                <a:gd name="connsiteX41" fmla="*/ 137735 w 884500"/>
                <a:gd name="connsiteY41" fmla="*/ 430868 h 1698828"/>
                <a:gd name="connsiteX42" fmla="*/ 96270 w 884500"/>
                <a:gd name="connsiteY42" fmla="*/ 276909 h 1698828"/>
                <a:gd name="connsiteX43" fmla="*/ 0 w 884500"/>
                <a:gd name="connsiteY43" fmla="*/ 322700 h 1698828"/>
                <a:gd name="connsiteX44" fmla="*/ 2793 w 884500"/>
                <a:gd name="connsiteY44" fmla="*/ 1234 h 1698828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500"/>
                <a:gd name="connsiteY0" fmla="*/ 0 h 1703096"/>
                <a:gd name="connsiteX1" fmla="*/ 835774 w 884500"/>
                <a:gd name="connsiteY1" fmla="*/ 10759 h 1703096"/>
                <a:gd name="connsiteX2" fmla="*/ 876157 w 884500"/>
                <a:gd name="connsiteY2" fmla="*/ 11119 h 1703096"/>
                <a:gd name="connsiteX3" fmla="*/ 884450 w 884500"/>
                <a:gd name="connsiteY3" fmla="*/ 20133 h 1703096"/>
                <a:gd name="connsiteX4" fmla="*/ 883728 w 884500"/>
                <a:gd name="connsiteY4" fmla="*/ 131546 h 1703096"/>
                <a:gd name="connsiteX5" fmla="*/ 883007 w 884500"/>
                <a:gd name="connsiteY5" fmla="*/ 135512 h 1703096"/>
                <a:gd name="connsiteX6" fmla="*/ 864980 w 884500"/>
                <a:gd name="connsiteY6" fmla="*/ 152819 h 1703096"/>
                <a:gd name="connsiteX7" fmla="*/ 833250 w 884500"/>
                <a:gd name="connsiteY7" fmla="*/ 152819 h 1703096"/>
                <a:gd name="connsiteX8" fmla="*/ 815943 w 884500"/>
                <a:gd name="connsiteY8" fmla="*/ 169404 h 1703096"/>
                <a:gd name="connsiteX9" fmla="*/ 805848 w 884500"/>
                <a:gd name="connsiteY9" fmla="*/ 336704 h 1703096"/>
                <a:gd name="connsiteX10" fmla="*/ 830366 w 884500"/>
                <a:gd name="connsiteY10" fmla="*/ 1013832 h 1703096"/>
                <a:gd name="connsiteX11" fmla="*/ 835774 w 884500"/>
                <a:gd name="connsiteY11" fmla="*/ 1206010 h 1703096"/>
                <a:gd name="connsiteX12" fmla="*/ 802242 w 884500"/>
                <a:gd name="connsiteY12" fmla="*/ 1459843 h 1703096"/>
                <a:gd name="connsiteX13" fmla="*/ 673162 w 884500"/>
                <a:gd name="connsiteY13" fmla="*/ 1702499 h 1703096"/>
                <a:gd name="connsiteX14" fmla="*/ 591676 w 884500"/>
                <a:gd name="connsiteY14" fmla="*/ 1702860 h 1703096"/>
                <a:gd name="connsiteX15" fmla="*/ 749961 w 884500"/>
                <a:gd name="connsiteY15" fmla="*/ 1369343 h 1703096"/>
                <a:gd name="connsiteX16" fmla="*/ 763662 w 884500"/>
                <a:gd name="connsiteY16" fmla="*/ 1200241 h 1703096"/>
                <a:gd name="connsiteX17" fmla="*/ 751764 w 884500"/>
                <a:gd name="connsiteY17" fmla="*/ 909270 h 1703096"/>
                <a:gd name="connsiteX18" fmla="*/ 731933 w 884500"/>
                <a:gd name="connsiteY18" fmla="*/ 408455 h 1703096"/>
                <a:gd name="connsiteX19" fmla="*/ 744913 w 884500"/>
                <a:gd name="connsiteY19" fmla="*/ 167962 h 1703096"/>
                <a:gd name="connsiteX20" fmla="*/ 727246 w 884500"/>
                <a:gd name="connsiteY20" fmla="*/ 148492 h 1703096"/>
                <a:gd name="connsiteX21" fmla="*/ 709579 w 884500"/>
                <a:gd name="connsiteY21" fmla="*/ 148853 h 1703096"/>
                <a:gd name="connsiteX22" fmla="*/ 697680 w 884500"/>
                <a:gd name="connsiteY22" fmla="*/ 137315 h 1703096"/>
                <a:gd name="connsiteX23" fmla="*/ 696599 w 884500"/>
                <a:gd name="connsiteY23" fmla="*/ 0 h 1703096"/>
                <a:gd name="connsiteX24" fmla="*/ 2793 w 884500"/>
                <a:gd name="connsiteY24" fmla="*/ 5502 h 1703096"/>
                <a:gd name="connsiteX25" fmla="*/ 203717 w 884500"/>
                <a:gd name="connsiteY25" fmla="*/ 4268 h 1703096"/>
                <a:gd name="connsiteX26" fmla="*/ 202275 w 884500"/>
                <a:gd name="connsiteY26" fmla="*/ 86115 h 1703096"/>
                <a:gd name="connsiteX27" fmla="*/ 174977 w 884500"/>
                <a:gd name="connsiteY27" fmla="*/ 194085 h 1703096"/>
                <a:gd name="connsiteX28" fmla="*/ 226432 w 884500"/>
                <a:gd name="connsiteY28" fmla="*/ 315430 h 1703096"/>
                <a:gd name="connsiteX29" fmla="*/ 234725 w 884500"/>
                <a:gd name="connsiteY29" fmla="*/ 439823 h 1703096"/>
                <a:gd name="connsiteX30" fmla="*/ 212010 w 884500"/>
                <a:gd name="connsiteY30" fmla="*/ 516261 h 1703096"/>
                <a:gd name="connsiteX31" fmla="*/ 133768 w 884500"/>
                <a:gd name="connsiteY31" fmla="*/ 890522 h 1703096"/>
                <a:gd name="connsiteX32" fmla="*/ 89059 w 884500"/>
                <a:gd name="connsiteY32" fmla="*/ 1175724 h 1703096"/>
                <a:gd name="connsiteX33" fmla="*/ 99876 w 884500"/>
                <a:gd name="connsiteY33" fmla="*/ 1442177 h 1703096"/>
                <a:gd name="connsiteX34" fmla="*/ 212009 w 884500"/>
                <a:gd name="connsiteY34" fmla="*/ 1696370 h 1703096"/>
                <a:gd name="connsiteX35" fmla="*/ 127999 w 884500"/>
                <a:gd name="connsiteY35" fmla="*/ 1695649 h 1703096"/>
                <a:gd name="connsiteX36" fmla="*/ 93746 w 884500"/>
                <a:gd name="connsiteY36" fmla="*/ 1637960 h 1703096"/>
                <a:gd name="connsiteX37" fmla="*/ 33893 w 884500"/>
                <a:gd name="connsiteY37" fmla="*/ 1449748 h 1703096"/>
                <a:gd name="connsiteX38" fmla="*/ 22715 w 884500"/>
                <a:gd name="connsiteY38" fmla="*/ 1174282 h 1703096"/>
                <a:gd name="connsiteX39" fmla="*/ 80766 w 884500"/>
                <a:gd name="connsiteY39" fmla="*/ 825260 h 1703096"/>
                <a:gd name="connsiteX40" fmla="*/ 146747 w 884500"/>
                <a:gd name="connsiteY40" fmla="*/ 509771 h 1703096"/>
                <a:gd name="connsiteX41" fmla="*/ 137735 w 884500"/>
                <a:gd name="connsiteY41" fmla="*/ 435136 h 1703096"/>
                <a:gd name="connsiteX42" fmla="*/ 96270 w 884500"/>
                <a:gd name="connsiteY42" fmla="*/ 281177 h 1703096"/>
                <a:gd name="connsiteX43" fmla="*/ 0 w 884500"/>
                <a:gd name="connsiteY43" fmla="*/ 326968 h 1703096"/>
                <a:gd name="connsiteX44" fmla="*/ 2793 w 884500"/>
                <a:gd name="connsiteY44" fmla="*/ 5502 h 1703096"/>
                <a:gd name="connsiteX0" fmla="*/ 696599 w 884450"/>
                <a:gd name="connsiteY0" fmla="*/ 0 h 1703096"/>
                <a:gd name="connsiteX1" fmla="*/ 835774 w 884450"/>
                <a:gd name="connsiteY1" fmla="*/ 10759 h 1703096"/>
                <a:gd name="connsiteX2" fmla="*/ 884450 w 884450"/>
                <a:gd name="connsiteY2" fmla="*/ 20133 h 1703096"/>
                <a:gd name="connsiteX3" fmla="*/ 883728 w 884450"/>
                <a:gd name="connsiteY3" fmla="*/ 131546 h 1703096"/>
                <a:gd name="connsiteX4" fmla="*/ 883007 w 884450"/>
                <a:gd name="connsiteY4" fmla="*/ 135512 h 1703096"/>
                <a:gd name="connsiteX5" fmla="*/ 864980 w 884450"/>
                <a:gd name="connsiteY5" fmla="*/ 152819 h 1703096"/>
                <a:gd name="connsiteX6" fmla="*/ 833250 w 884450"/>
                <a:gd name="connsiteY6" fmla="*/ 152819 h 1703096"/>
                <a:gd name="connsiteX7" fmla="*/ 815943 w 884450"/>
                <a:gd name="connsiteY7" fmla="*/ 169404 h 1703096"/>
                <a:gd name="connsiteX8" fmla="*/ 805848 w 884450"/>
                <a:gd name="connsiteY8" fmla="*/ 336704 h 1703096"/>
                <a:gd name="connsiteX9" fmla="*/ 830366 w 884450"/>
                <a:gd name="connsiteY9" fmla="*/ 1013832 h 1703096"/>
                <a:gd name="connsiteX10" fmla="*/ 835774 w 884450"/>
                <a:gd name="connsiteY10" fmla="*/ 1206010 h 1703096"/>
                <a:gd name="connsiteX11" fmla="*/ 802242 w 884450"/>
                <a:gd name="connsiteY11" fmla="*/ 1459843 h 1703096"/>
                <a:gd name="connsiteX12" fmla="*/ 673162 w 884450"/>
                <a:gd name="connsiteY12" fmla="*/ 1702499 h 1703096"/>
                <a:gd name="connsiteX13" fmla="*/ 591676 w 884450"/>
                <a:gd name="connsiteY13" fmla="*/ 1702860 h 1703096"/>
                <a:gd name="connsiteX14" fmla="*/ 749961 w 884450"/>
                <a:gd name="connsiteY14" fmla="*/ 1369343 h 1703096"/>
                <a:gd name="connsiteX15" fmla="*/ 763662 w 884450"/>
                <a:gd name="connsiteY15" fmla="*/ 1200241 h 1703096"/>
                <a:gd name="connsiteX16" fmla="*/ 751764 w 884450"/>
                <a:gd name="connsiteY16" fmla="*/ 909270 h 1703096"/>
                <a:gd name="connsiteX17" fmla="*/ 731933 w 884450"/>
                <a:gd name="connsiteY17" fmla="*/ 408455 h 1703096"/>
                <a:gd name="connsiteX18" fmla="*/ 744913 w 884450"/>
                <a:gd name="connsiteY18" fmla="*/ 167962 h 1703096"/>
                <a:gd name="connsiteX19" fmla="*/ 727246 w 884450"/>
                <a:gd name="connsiteY19" fmla="*/ 148492 h 1703096"/>
                <a:gd name="connsiteX20" fmla="*/ 709579 w 884450"/>
                <a:gd name="connsiteY20" fmla="*/ 148853 h 1703096"/>
                <a:gd name="connsiteX21" fmla="*/ 697680 w 884450"/>
                <a:gd name="connsiteY21" fmla="*/ 137315 h 1703096"/>
                <a:gd name="connsiteX22" fmla="*/ 696599 w 884450"/>
                <a:gd name="connsiteY22" fmla="*/ 0 h 1703096"/>
                <a:gd name="connsiteX23" fmla="*/ 2793 w 884450"/>
                <a:gd name="connsiteY23" fmla="*/ 5502 h 1703096"/>
                <a:gd name="connsiteX24" fmla="*/ 203717 w 884450"/>
                <a:gd name="connsiteY24" fmla="*/ 4268 h 1703096"/>
                <a:gd name="connsiteX25" fmla="*/ 202275 w 884450"/>
                <a:gd name="connsiteY25" fmla="*/ 86115 h 1703096"/>
                <a:gd name="connsiteX26" fmla="*/ 174977 w 884450"/>
                <a:gd name="connsiteY26" fmla="*/ 194085 h 1703096"/>
                <a:gd name="connsiteX27" fmla="*/ 226432 w 884450"/>
                <a:gd name="connsiteY27" fmla="*/ 315430 h 1703096"/>
                <a:gd name="connsiteX28" fmla="*/ 234725 w 884450"/>
                <a:gd name="connsiteY28" fmla="*/ 439823 h 1703096"/>
                <a:gd name="connsiteX29" fmla="*/ 212010 w 884450"/>
                <a:gd name="connsiteY29" fmla="*/ 516261 h 1703096"/>
                <a:gd name="connsiteX30" fmla="*/ 133768 w 884450"/>
                <a:gd name="connsiteY30" fmla="*/ 890522 h 1703096"/>
                <a:gd name="connsiteX31" fmla="*/ 89059 w 884450"/>
                <a:gd name="connsiteY31" fmla="*/ 1175724 h 1703096"/>
                <a:gd name="connsiteX32" fmla="*/ 99876 w 884450"/>
                <a:gd name="connsiteY32" fmla="*/ 1442177 h 1703096"/>
                <a:gd name="connsiteX33" fmla="*/ 212009 w 884450"/>
                <a:gd name="connsiteY33" fmla="*/ 1696370 h 1703096"/>
                <a:gd name="connsiteX34" fmla="*/ 127999 w 884450"/>
                <a:gd name="connsiteY34" fmla="*/ 1695649 h 1703096"/>
                <a:gd name="connsiteX35" fmla="*/ 93746 w 884450"/>
                <a:gd name="connsiteY35" fmla="*/ 1637960 h 1703096"/>
                <a:gd name="connsiteX36" fmla="*/ 33893 w 884450"/>
                <a:gd name="connsiteY36" fmla="*/ 1449748 h 1703096"/>
                <a:gd name="connsiteX37" fmla="*/ 22715 w 884450"/>
                <a:gd name="connsiteY37" fmla="*/ 1174282 h 1703096"/>
                <a:gd name="connsiteX38" fmla="*/ 80766 w 884450"/>
                <a:gd name="connsiteY38" fmla="*/ 825260 h 1703096"/>
                <a:gd name="connsiteX39" fmla="*/ 146747 w 884450"/>
                <a:gd name="connsiteY39" fmla="*/ 509771 h 1703096"/>
                <a:gd name="connsiteX40" fmla="*/ 137735 w 884450"/>
                <a:gd name="connsiteY40" fmla="*/ 435136 h 1703096"/>
                <a:gd name="connsiteX41" fmla="*/ 96270 w 884450"/>
                <a:gd name="connsiteY41" fmla="*/ 281177 h 1703096"/>
                <a:gd name="connsiteX42" fmla="*/ 0 w 884450"/>
                <a:gd name="connsiteY42" fmla="*/ 326968 h 1703096"/>
                <a:gd name="connsiteX43" fmla="*/ 2793 w 884450"/>
                <a:gd name="connsiteY43" fmla="*/ 5502 h 1703096"/>
                <a:gd name="connsiteX0" fmla="*/ 696599 w 884450"/>
                <a:gd name="connsiteY0" fmla="*/ 0 h 1703096"/>
                <a:gd name="connsiteX1" fmla="*/ 884450 w 884450"/>
                <a:gd name="connsiteY1" fmla="*/ 20133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84450"/>
                <a:gd name="connsiteY0" fmla="*/ 0 h 1703096"/>
                <a:gd name="connsiteX1" fmla="*/ 884450 w 884450"/>
                <a:gd name="connsiteY1" fmla="*/ 781 h 1703096"/>
                <a:gd name="connsiteX2" fmla="*/ 883728 w 884450"/>
                <a:gd name="connsiteY2" fmla="*/ 131546 h 1703096"/>
                <a:gd name="connsiteX3" fmla="*/ 883007 w 884450"/>
                <a:gd name="connsiteY3" fmla="*/ 135512 h 1703096"/>
                <a:gd name="connsiteX4" fmla="*/ 864980 w 884450"/>
                <a:gd name="connsiteY4" fmla="*/ 152819 h 1703096"/>
                <a:gd name="connsiteX5" fmla="*/ 833250 w 884450"/>
                <a:gd name="connsiteY5" fmla="*/ 152819 h 1703096"/>
                <a:gd name="connsiteX6" fmla="*/ 815943 w 884450"/>
                <a:gd name="connsiteY6" fmla="*/ 169404 h 1703096"/>
                <a:gd name="connsiteX7" fmla="*/ 805848 w 884450"/>
                <a:gd name="connsiteY7" fmla="*/ 336704 h 1703096"/>
                <a:gd name="connsiteX8" fmla="*/ 830366 w 884450"/>
                <a:gd name="connsiteY8" fmla="*/ 1013832 h 1703096"/>
                <a:gd name="connsiteX9" fmla="*/ 835774 w 884450"/>
                <a:gd name="connsiteY9" fmla="*/ 1206010 h 1703096"/>
                <a:gd name="connsiteX10" fmla="*/ 802242 w 884450"/>
                <a:gd name="connsiteY10" fmla="*/ 1459843 h 1703096"/>
                <a:gd name="connsiteX11" fmla="*/ 673162 w 884450"/>
                <a:gd name="connsiteY11" fmla="*/ 1702499 h 1703096"/>
                <a:gd name="connsiteX12" fmla="*/ 591676 w 884450"/>
                <a:gd name="connsiteY12" fmla="*/ 1702860 h 1703096"/>
                <a:gd name="connsiteX13" fmla="*/ 749961 w 884450"/>
                <a:gd name="connsiteY13" fmla="*/ 1369343 h 1703096"/>
                <a:gd name="connsiteX14" fmla="*/ 763662 w 884450"/>
                <a:gd name="connsiteY14" fmla="*/ 1200241 h 1703096"/>
                <a:gd name="connsiteX15" fmla="*/ 751764 w 884450"/>
                <a:gd name="connsiteY15" fmla="*/ 909270 h 1703096"/>
                <a:gd name="connsiteX16" fmla="*/ 731933 w 884450"/>
                <a:gd name="connsiteY16" fmla="*/ 408455 h 1703096"/>
                <a:gd name="connsiteX17" fmla="*/ 744913 w 884450"/>
                <a:gd name="connsiteY17" fmla="*/ 167962 h 1703096"/>
                <a:gd name="connsiteX18" fmla="*/ 727246 w 884450"/>
                <a:gd name="connsiteY18" fmla="*/ 148492 h 1703096"/>
                <a:gd name="connsiteX19" fmla="*/ 709579 w 884450"/>
                <a:gd name="connsiteY19" fmla="*/ 148853 h 1703096"/>
                <a:gd name="connsiteX20" fmla="*/ 697680 w 884450"/>
                <a:gd name="connsiteY20" fmla="*/ 137315 h 1703096"/>
                <a:gd name="connsiteX21" fmla="*/ 696599 w 884450"/>
                <a:gd name="connsiteY21" fmla="*/ 0 h 1703096"/>
                <a:gd name="connsiteX22" fmla="*/ 2793 w 884450"/>
                <a:gd name="connsiteY22" fmla="*/ 5502 h 1703096"/>
                <a:gd name="connsiteX23" fmla="*/ 203717 w 884450"/>
                <a:gd name="connsiteY23" fmla="*/ 4268 h 1703096"/>
                <a:gd name="connsiteX24" fmla="*/ 202275 w 884450"/>
                <a:gd name="connsiteY24" fmla="*/ 86115 h 1703096"/>
                <a:gd name="connsiteX25" fmla="*/ 174977 w 884450"/>
                <a:gd name="connsiteY25" fmla="*/ 194085 h 1703096"/>
                <a:gd name="connsiteX26" fmla="*/ 226432 w 884450"/>
                <a:gd name="connsiteY26" fmla="*/ 315430 h 1703096"/>
                <a:gd name="connsiteX27" fmla="*/ 234725 w 884450"/>
                <a:gd name="connsiteY27" fmla="*/ 439823 h 1703096"/>
                <a:gd name="connsiteX28" fmla="*/ 212010 w 884450"/>
                <a:gd name="connsiteY28" fmla="*/ 516261 h 1703096"/>
                <a:gd name="connsiteX29" fmla="*/ 133768 w 884450"/>
                <a:gd name="connsiteY29" fmla="*/ 890522 h 1703096"/>
                <a:gd name="connsiteX30" fmla="*/ 89059 w 884450"/>
                <a:gd name="connsiteY30" fmla="*/ 1175724 h 1703096"/>
                <a:gd name="connsiteX31" fmla="*/ 99876 w 884450"/>
                <a:gd name="connsiteY31" fmla="*/ 1442177 h 1703096"/>
                <a:gd name="connsiteX32" fmla="*/ 212009 w 884450"/>
                <a:gd name="connsiteY32" fmla="*/ 1696370 h 1703096"/>
                <a:gd name="connsiteX33" fmla="*/ 127999 w 884450"/>
                <a:gd name="connsiteY33" fmla="*/ 1695649 h 1703096"/>
                <a:gd name="connsiteX34" fmla="*/ 93746 w 884450"/>
                <a:gd name="connsiteY34" fmla="*/ 1637960 h 1703096"/>
                <a:gd name="connsiteX35" fmla="*/ 33893 w 884450"/>
                <a:gd name="connsiteY35" fmla="*/ 1449748 h 1703096"/>
                <a:gd name="connsiteX36" fmla="*/ 22715 w 884450"/>
                <a:gd name="connsiteY36" fmla="*/ 1174282 h 1703096"/>
                <a:gd name="connsiteX37" fmla="*/ 80766 w 884450"/>
                <a:gd name="connsiteY37" fmla="*/ 825260 h 1703096"/>
                <a:gd name="connsiteX38" fmla="*/ 146747 w 884450"/>
                <a:gd name="connsiteY38" fmla="*/ 509771 h 1703096"/>
                <a:gd name="connsiteX39" fmla="*/ 137735 w 884450"/>
                <a:gd name="connsiteY39" fmla="*/ 435136 h 1703096"/>
                <a:gd name="connsiteX40" fmla="*/ 96270 w 884450"/>
                <a:gd name="connsiteY40" fmla="*/ 281177 h 1703096"/>
                <a:gd name="connsiteX41" fmla="*/ 0 w 884450"/>
                <a:gd name="connsiteY41" fmla="*/ 326968 h 1703096"/>
                <a:gd name="connsiteX42" fmla="*/ 2793 w 884450"/>
                <a:gd name="connsiteY42" fmla="*/ 5502 h 1703096"/>
                <a:gd name="connsiteX0" fmla="*/ 696599 w 898609"/>
                <a:gd name="connsiteY0" fmla="*/ 0 h 1703096"/>
                <a:gd name="connsiteX1" fmla="*/ 884450 w 898609"/>
                <a:gd name="connsiteY1" fmla="*/ 781 h 1703096"/>
                <a:gd name="connsiteX2" fmla="*/ 883007 w 898609"/>
                <a:gd name="connsiteY2" fmla="*/ 135512 h 1703096"/>
                <a:gd name="connsiteX3" fmla="*/ 864980 w 898609"/>
                <a:gd name="connsiteY3" fmla="*/ 152819 h 1703096"/>
                <a:gd name="connsiteX4" fmla="*/ 833250 w 898609"/>
                <a:gd name="connsiteY4" fmla="*/ 152819 h 1703096"/>
                <a:gd name="connsiteX5" fmla="*/ 815943 w 898609"/>
                <a:gd name="connsiteY5" fmla="*/ 169404 h 1703096"/>
                <a:gd name="connsiteX6" fmla="*/ 805848 w 898609"/>
                <a:gd name="connsiteY6" fmla="*/ 336704 h 1703096"/>
                <a:gd name="connsiteX7" fmla="*/ 830366 w 898609"/>
                <a:gd name="connsiteY7" fmla="*/ 1013832 h 1703096"/>
                <a:gd name="connsiteX8" fmla="*/ 835774 w 898609"/>
                <a:gd name="connsiteY8" fmla="*/ 1206010 h 1703096"/>
                <a:gd name="connsiteX9" fmla="*/ 802242 w 898609"/>
                <a:gd name="connsiteY9" fmla="*/ 1459843 h 1703096"/>
                <a:gd name="connsiteX10" fmla="*/ 673162 w 898609"/>
                <a:gd name="connsiteY10" fmla="*/ 1702499 h 1703096"/>
                <a:gd name="connsiteX11" fmla="*/ 591676 w 898609"/>
                <a:gd name="connsiteY11" fmla="*/ 1702860 h 1703096"/>
                <a:gd name="connsiteX12" fmla="*/ 749961 w 898609"/>
                <a:gd name="connsiteY12" fmla="*/ 1369343 h 1703096"/>
                <a:gd name="connsiteX13" fmla="*/ 763662 w 898609"/>
                <a:gd name="connsiteY13" fmla="*/ 1200241 h 1703096"/>
                <a:gd name="connsiteX14" fmla="*/ 751764 w 898609"/>
                <a:gd name="connsiteY14" fmla="*/ 909270 h 1703096"/>
                <a:gd name="connsiteX15" fmla="*/ 731933 w 898609"/>
                <a:gd name="connsiteY15" fmla="*/ 408455 h 1703096"/>
                <a:gd name="connsiteX16" fmla="*/ 744913 w 898609"/>
                <a:gd name="connsiteY16" fmla="*/ 167962 h 1703096"/>
                <a:gd name="connsiteX17" fmla="*/ 727246 w 898609"/>
                <a:gd name="connsiteY17" fmla="*/ 148492 h 1703096"/>
                <a:gd name="connsiteX18" fmla="*/ 709579 w 898609"/>
                <a:gd name="connsiteY18" fmla="*/ 148853 h 1703096"/>
                <a:gd name="connsiteX19" fmla="*/ 697680 w 898609"/>
                <a:gd name="connsiteY19" fmla="*/ 137315 h 1703096"/>
                <a:gd name="connsiteX20" fmla="*/ 696599 w 898609"/>
                <a:gd name="connsiteY20" fmla="*/ 0 h 1703096"/>
                <a:gd name="connsiteX21" fmla="*/ 2793 w 898609"/>
                <a:gd name="connsiteY21" fmla="*/ 5502 h 1703096"/>
                <a:gd name="connsiteX22" fmla="*/ 203717 w 898609"/>
                <a:gd name="connsiteY22" fmla="*/ 4268 h 1703096"/>
                <a:gd name="connsiteX23" fmla="*/ 202275 w 898609"/>
                <a:gd name="connsiteY23" fmla="*/ 86115 h 1703096"/>
                <a:gd name="connsiteX24" fmla="*/ 174977 w 898609"/>
                <a:gd name="connsiteY24" fmla="*/ 194085 h 1703096"/>
                <a:gd name="connsiteX25" fmla="*/ 226432 w 898609"/>
                <a:gd name="connsiteY25" fmla="*/ 315430 h 1703096"/>
                <a:gd name="connsiteX26" fmla="*/ 234725 w 898609"/>
                <a:gd name="connsiteY26" fmla="*/ 439823 h 1703096"/>
                <a:gd name="connsiteX27" fmla="*/ 212010 w 898609"/>
                <a:gd name="connsiteY27" fmla="*/ 516261 h 1703096"/>
                <a:gd name="connsiteX28" fmla="*/ 133768 w 898609"/>
                <a:gd name="connsiteY28" fmla="*/ 890522 h 1703096"/>
                <a:gd name="connsiteX29" fmla="*/ 89059 w 898609"/>
                <a:gd name="connsiteY29" fmla="*/ 1175724 h 1703096"/>
                <a:gd name="connsiteX30" fmla="*/ 99876 w 898609"/>
                <a:gd name="connsiteY30" fmla="*/ 1442177 h 1703096"/>
                <a:gd name="connsiteX31" fmla="*/ 212009 w 898609"/>
                <a:gd name="connsiteY31" fmla="*/ 1696370 h 1703096"/>
                <a:gd name="connsiteX32" fmla="*/ 127999 w 898609"/>
                <a:gd name="connsiteY32" fmla="*/ 1695649 h 1703096"/>
                <a:gd name="connsiteX33" fmla="*/ 93746 w 898609"/>
                <a:gd name="connsiteY33" fmla="*/ 1637960 h 1703096"/>
                <a:gd name="connsiteX34" fmla="*/ 33893 w 898609"/>
                <a:gd name="connsiteY34" fmla="*/ 1449748 h 1703096"/>
                <a:gd name="connsiteX35" fmla="*/ 22715 w 898609"/>
                <a:gd name="connsiteY35" fmla="*/ 1174282 h 1703096"/>
                <a:gd name="connsiteX36" fmla="*/ 80766 w 898609"/>
                <a:gd name="connsiteY36" fmla="*/ 825260 h 1703096"/>
                <a:gd name="connsiteX37" fmla="*/ 146747 w 898609"/>
                <a:gd name="connsiteY37" fmla="*/ 509771 h 1703096"/>
                <a:gd name="connsiteX38" fmla="*/ 137735 w 898609"/>
                <a:gd name="connsiteY38" fmla="*/ 435136 h 1703096"/>
                <a:gd name="connsiteX39" fmla="*/ 96270 w 898609"/>
                <a:gd name="connsiteY39" fmla="*/ 281177 h 1703096"/>
                <a:gd name="connsiteX40" fmla="*/ 0 w 898609"/>
                <a:gd name="connsiteY40" fmla="*/ 326968 h 1703096"/>
                <a:gd name="connsiteX41" fmla="*/ 2793 w 898609"/>
                <a:gd name="connsiteY41" fmla="*/ 5502 h 1703096"/>
                <a:gd name="connsiteX0" fmla="*/ 696599 w 886808"/>
                <a:gd name="connsiteY0" fmla="*/ 0 h 1703096"/>
                <a:gd name="connsiteX1" fmla="*/ 884450 w 886808"/>
                <a:gd name="connsiteY1" fmla="*/ 781 h 1703096"/>
                <a:gd name="connsiteX2" fmla="*/ 883007 w 886808"/>
                <a:gd name="connsiteY2" fmla="*/ 135512 h 1703096"/>
                <a:gd name="connsiteX3" fmla="*/ 864980 w 886808"/>
                <a:gd name="connsiteY3" fmla="*/ 152819 h 1703096"/>
                <a:gd name="connsiteX4" fmla="*/ 833250 w 886808"/>
                <a:gd name="connsiteY4" fmla="*/ 152819 h 1703096"/>
                <a:gd name="connsiteX5" fmla="*/ 815943 w 886808"/>
                <a:gd name="connsiteY5" fmla="*/ 169404 h 1703096"/>
                <a:gd name="connsiteX6" fmla="*/ 805848 w 886808"/>
                <a:gd name="connsiteY6" fmla="*/ 336704 h 1703096"/>
                <a:gd name="connsiteX7" fmla="*/ 830366 w 886808"/>
                <a:gd name="connsiteY7" fmla="*/ 1013832 h 1703096"/>
                <a:gd name="connsiteX8" fmla="*/ 835774 w 886808"/>
                <a:gd name="connsiteY8" fmla="*/ 1206010 h 1703096"/>
                <a:gd name="connsiteX9" fmla="*/ 802242 w 886808"/>
                <a:gd name="connsiteY9" fmla="*/ 1459843 h 1703096"/>
                <a:gd name="connsiteX10" fmla="*/ 673162 w 886808"/>
                <a:gd name="connsiteY10" fmla="*/ 1702499 h 1703096"/>
                <a:gd name="connsiteX11" fmla="*/ 591676 w 886808"/>
                <a:gd name="connsiteY11" fmla="*/ 1702860 h 1703096"/>
                <a:gd name="connsiteX12" fmla="*/ 749961 w 886808"/>
                <a:gd name="connsiteY12" fmla="*/ 1369343 h 1703096"/>
                <a:gd name="connsiteX13" fmla="*/ 763662 w 886808"/>
                <a:gd name="connsiteY13" fmla="*/ 1200241 h 1703096"/>
                <a:gd name="connsiteX14" fmla="*/ 751764 w 886808"/>
                <a:gd name="connsiteY14" fmla="*/ 909270 h 1703096"/>
                <a:gd name="connsiteX15" fmla="*/ 731933 w 886808"/>
                <a:gd name="connsiteY15" fmla="*/ 408455 h 1703096"/>
                <a:gd name="connsiteX16" fmla="*/ 744913 w 886808"/>
                <a:gd name="connsiteY16" fmla="*/ 167962 h 1703096"/>
                <a:gd name="connsiteX17" fmla="*/ 727246 w 886808"/>
                <a:gd name="connsiteY17" fmla="*/ 148492 h 1703096"/>
                <a:gd name="connsiteX18" fmla="*/ 709579 w 886808"/>
                <a:gd name="connsiteY18" fmla="*/ 148853 h 1703096"/>
                <a:gd name="connsiteX19" fmla="*/ 697680 w 886808"/>
                <a:gd name="connsiteY19" fmla="*/ 137315 h 1703096"/>
                <a:gd name="connsiteX20" fmla="*/ 696599 w 886808"/>
                <a:gd name="connsiteY20" fmla="*/ 0 h 1703096"/>
                <a:gd name="connsiteX21" fmla="*/ 2793 w 886808"/>
                <a:gd name="connsiteY21" fmla="*/ 5502 h 1703096"/>
                <a:gd name="connsiteX22" fmla="*/ 203717 w 886808"/>
                <a:gd name="connsiteY22" fmla="*/ 4268 h 1703096"/>
                <a:gd name="connsiteX23" fmla="*/ 202275 w 886808"/>
                <a:gd name="connsiteY23" fmla="*/ 86115 h 1703096"/>
                <a:gd name="connsiteX24" fmla="*/ 174977 w 886808"/>
                <a:gd name="connsiteY24" fmla="*/ 194085 h 1703096"/>
                <a:gd name="connsiteX25" fmla="*/ 226432 w 886808"/>
                <a:gd name="connsiteY25" fmla="*/ 315430 h 1703096"/>
                <a:gd name="connsiteX26" fmla="*/ 234725 w 886808"/>
                <a:gd name="connsiteY26" fmla="*/ 439823 h 1703096"/>
                <a:gd name="connsiteX27" fmla="*/ 212010 w 886808"/>
                <a:gd name="connsiteY27" fmla="*/ 516261 h 1703096"/>
                <a:gd name="connsiteX28" fmla="*/ 133768 w 886808"/>
                <a:gd name="connsiteY28" fmla="*/ 890522 h 1703096"/>
                <a:gd name="connsiteX29" fmla="*/ 89059 w 886808"/>
                <a:gd name="connsiteY29" fmla="*/ 1175724 h 1703096"/>
                <a:gd name="connsiteX30" fmla="*/ 99876 w 886808"/>
                <a:gd name="connsiteY30" fmla="*/ 1442177 h 1703096"/>
                <a:gd name="connsiteX31" fmla="*/ 212009 w 886808"/>
                <a:gd name="connsiteY31" fmla="*/ 1696370 h 1703096"/>
                <a:gd name="connsiteX32" fmla="*/ 127999 w 886808"/>
                <a:gd name="connsiteY32" fmla="*/ 1695649 h 1703096"/>
                <a:gd name="connsiteX33" fmla="*/ 93746 w 886808"/>
                <a:gd name="connsiteY33" fmla="*/ 1637960 h 1703096"/>
                <a:gd name="connsiteX34" fmla="*/ 33893 w 886808"/>
                <a:gd name="connsiteY34" fmla="*/ 1449748 h 1703096"/>
                <a:gd name="connsiteX35" fmla="*/ 22715 w 886808"/>
                <a:gd name="connsiteY35" fmla="*/ 1174282 h 1703096"/>
                <a:gd name="connsiteX36" fmla="*/ 80766 w 886808"/>
                <a:gd name="connsiteY36" fmla="*/ 825260 h 1703096"/>
                <a:gd name="connsiteX37" fmla="*/ 146747 w 886808"/>
                <a:gd name="connsiteY37" fmla="*/ 509771 h 1703096"/>
                <a:gd name="connsiteX38" fmla="*/ 137735 w 886808"/>
                <a:gd name="connsiteY38" fmla="*/ 435136 h 1703096"/>
                <a:gd name="connsiteX39" fmla="*/ 96270 w 886808"/>
                <a:gd name="connsiteY39" fmla="*/ 281177 h 1703096"/>
                <a:gd name="connsiteX40" fmla="*/ 0 w 886808"/>
                <a:gd name="connsiteY40" fmla="*/ 326968 h 1703096"/>
                <a:gd name="connsiteX41" fmla="*/ 2793 w 886808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27246 w 886260"/>
                <a:gd name="connsiteY17" fmla="*/ 148492 h 1703096"/>
                <a:gd name="connsiteX18" fmla="*/ 709579 w 886260"/>
                <a:gd name="connsiteY18" fmla="*/ 148853 h 1703096"/>
                <a:gd name="connsiteX19" fmla="*/ 697680 w 886260"/>
                <a:gd name="connsiteY19" fmla="*/ 137315 h 1703096"/>
                <a:gd name="connsiteX20" fmla="*/ 696599 w 886260"/>
                <a:gd name="connsiteY20" fmla="*/ 0 h 1703096"/>
                <a:gd name="connsiteX21" fmla="*/ 2793 w 886260"/>
                <a:gd name="connsiteY21" fmla="*/ 5502 h 1703096"/>
                <a:gd name="connsiteX22" fmla="*/ 203717 w 886260"/>
                <a:gd name="connsiteY22" fmla="*/ 4268 h 1703096"/>
                <a:gd name="connsiteX23" fmla="*/ 202275 w 886260"/>
                <a:gd name="connsiteY23" fmla="*/ 86115 h 1703096"/>
                <a:gd name="connsiteX24" fmla="*/ 174977 w 886260"/>
                <a:gd name="connsiteY24" fmla="*/ 194085 h 1703096"/>
                <a:gd name="connsiteX25" fmla="*/ 226432 w 886260"/>
                <a:gd name="connsiteY25" fmla="*/ 315430 h 1703096"/>
                <a:gd name="connsiteX26" fmla="*/ 234725 w 886260"/>
                <a:gd name="connsiteY26" fmla="*/ 439823 h 1703096"/>
                <a:gd name="connsiteX27" fmla="*/ 212010 w 886260"/>
                <a:gd name="connsiteY27" fmla="*/ 516261 h 1703096"/>
                <a:gd name="connsiteX28" fmla="*/ 133768 w 886260"/>
                <a:gd name="connsiteY28" fmla="*/ 890522 h 1703096"/>
                <a:gd name="connsiteX29" fmla="*/ 89059 w 886260"/>
                <a:gd name="connsiteY29" fmla="*/ 1175724 h 1703096"/>
                <a:gd name="connsiteX30" fmla="*/ 99876 w 886260"/>
                <a:gd name="connsiteY30" fmla="*/ 1442177 h 1703096"/>
                <a:gd name="connsiteX31" fmla="*/ 212009 w 886260"/>
                <a:gd name="connsiteY31" fmla="*/ 1696370 h 1703096"/>
                <a:gd name="connsiteX32" fmla="*/ 127999 w 886260"/>
                <a:gd name="connsiteY32" fmla="*/ 1695649 h 1703096"/>
                <a:gd name="connsiteX33" fmla="*/ 93746 w 886260"/>
                <a:gd name="connsiteY33" fmla="*/ 1637960 h 1703096"/>
                <a:gd name="connsiteX34" fmla="*/ 33893 w 886260"/>
                <a:gd name="connsiteY34" fmla="*/ 1449748 h 1703096"/>
                <a:gd name="connsiteX35" fmla="*/ 22715 w 886260"/>
                <a:gd name="connsiteY35" fmla="*/ 1174282 h 1703096"/>
                <a:gd name="connsiteX36" fmla="*/ 80766 w 886260"/>
                <a:gd name="connsiteY36" fmla="*/ 825260 h 1703096"/>
                <a:gd name="connsiteX37" fmla="*/ 146747 w 886260"/>
                <a:gd name="connsiteY37" fmla="*/ 509771 h 1703096"/>
                <a:gd name="connsiteX38" fmla="*/ 137735 w 886260"/>
                <a:gd name="connsiteY38" fmla="*/ 435136 h 1703096"/>
                <a:gd name="connsiteX39" fmla="*/ 96270 w 886260"/>
                <a:gd name="connsiteY39" fmla="*/ 281177 h 1703096"/>
                <a:gd name="connsiteX40" fmla="*/ 0 w 886260"/>
                <a:gd name="connsiteY40" fmla="*/ 326968 h 1703096"/>
                <a:gd name="connsiteX41" fmla="*/ 2793 w 886260"/>
                <a:gd name="connsiteY41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709579 w 886260"/>
                <a:gd name="connsiteY17" fmla="*/ 148853 h 1703096"/>
                <a:gd name="connsiteX18" fmla="*/ 697680 w 886260"/>
                <a:gd name="connsiteY18" fmla="*/ 137315 h 1703096"/>
                <a:gd name="connsiteX19" fmla="*/ 696599 w 886260"/>
                <a:gd name="connsiteY19" fmla="*/ 0 h 1703096"/>
                <a:gd name="connsiteX20" fmla="*/ 2793 w 886260"/>
                <a:gd name="connsiteY20" fmla="*/ 5502 h 1703096"/>
                <a:gd name="connsiteX21" fmla="*/ 203717 w 886260"/>
                <a:gd name="connsiteY21" fmla="*/ 4268 h 1703096"/>
                <a:gd name="connsiteX22" fmla="*/ 202275 w 886260"/>
                <a:gd name="connsiteY22" fmla="*/ 86115 h 1703096"/>
                <a:gd name="connsiteX23" fmla="*/ 174977 w 886260"/>
                <a:gd name="connsiteY23" fmla="*/ 194085 h 1703096"/>
                <a:gd name="connsiteX24" fmla="*/ 226432 w 886260"/>
                <a:gd name="connsiteY24" fmla="*/ 315430 h 1703096"/>
                <a:gd name="connsiteX25" fmla="*/ 234725 w 886260"/>
                <a:gd name="connsiteY25" fmla="*/ 439823 h 1703096"/>
                <a:gd name="connsiteX26" fmla="*/ 212010 w 886260"/>
                <a:gd name="connsiteY26" fmla="*/ 516261 h 1703096"/>
                <a:gd name="connsiteX27" fmla="*/ 133768 w 886260"/>
                <a:gd name="connsiteY27" fmla="*/ 890522 h 1703096"/>
                <a:gd name="connsiteX28" fmla="*/ 89059 w 886260"/>
                <a:gd name="connsiteY28" fmla="*/ 1175724 h 1703096"/>
                <a:gd name="connsiteX29" fmla="*/ 99876 w 886260"/>
                <a:gd name="connsiteY29" fmla="*/ 1442177 h 1703096"/>
                <a:gd name="connsiteX30" fmla="*/ 212009 w 886260"/>
                <a:gd name="connsiteY30" fmla="*/ 1696370 h 1703096"/>
                <a:gd name="connsiteX31" fmla="*/ 127999 w 886260"/>
                <a:gd name="connsiteY31" fmla="*/ 1695649 h 1703096"/>
                <a:gd name="connsiteX32" fmla="*/ 93746 w 886260"/>
                <a:gd name="connsiteY32" fmla="*/ 1637960 h 1703096"/>
                <a:gd name="connsiteX33" fmla="*/ 33893 w 886260"/>
                <a:gd name="connsiteY33" fmla="*/ 1449748 h 1703096"/>
                <a:gd name="connsiteX34" fmla="*/ 22715 w 886260"/>
                <a:gd name="connsiteY34" fmla="*/ 1174282 h 1703096"/>
                <a:gd name="connsiteX35" fmla="*/ 80766 w 886260"/>
                <a:gd name="connsiteY35" fmla="*/ 825260 h 1703096"/>
                <a:gd name="connsiteX36" fmla="*/ 146747 w 886260"/>
                <a:gd name="connsiteY36" fmla="*/ 509771 h 1703096"/>
                <a:gd name="connsiteX37" fmla="*/ 137735 w 886260"/>
                <a:gd name="connsiteY37" fmla="*/ 435136 h 1703096"/>
                <a:gd name="connsiteX38" fmla="*/ 96270 w 886260"/>
                <a:gd name="connsiteY38" fmla="*/ 281177 h 1703096"/>
                <a:gd name="connsiteX39" fmla="*/ 0 w 886260"/>
                <a:gd name="connsiteY39" fmla="*/ 326968 h 1703096"/>
                <a:gd name="connsiteX40" fmla="*/ 2793 w 886260"/>
                <a:gd name="connsiteY40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33250 w 886260"/>
                <a:gd name="connsiteY4" fmla="*/ 152819 h 1703096"/>
                <a:gd name="connsiteX5" fmla="*/ 815943 w 886260"/>
                <a:gd name="connsiteY5" fmla="*/ 169404 h 1703096"/>
                <a:gd name="connsiteX6" fmla="*/ 805848 w 886260"/>
                <a:gd name="connsiteY6" fmla="*/ 336704 h 1703096"/>
                <a:gd name="connsiteX7" fmla="*/ 830366 w 886260"/>
                <a:gd name="connsiteY7" fmla="*/ 1013832 h 1703096"/>
                <a:gd name="connsiteX8" fmla="*/ 835774 w 886260"/>
                <a:gd name="connsiteY8" fmla="*/ 1206010 h 1703096"/>
                <a:gd name="connsiteX9" fmla="*/ 802242 w 886260"/>
                <a:gd name="connsiteY9" fmla="*/ 1459843 h 1703096"/>
                <a:gd name="connsiteX10" fmla="*/ 673162 w 886260"/>
                <a:gd name="connsiteY10" fmla="*/ 1702499 h 1703096"/>
                <a:gd name="connsiteX11" fmla="*/ 591676 w 886260"/>
                <a:gd name="connsiteY11" fmla="*/ 1702860 h 1703096"/>
                <a:gd name="connsiteX12" fmla="*/ 749961 w 886260"/>
                <a:gd name="connsiteY12" fmla="*/ 1369343 h 1703096"/>
                <a:gd name="connsiteX13" fmla="*/ 763662 w 886260"/>
                <a:gd name="connsiteY13" fmla="*/ 1200241 h 1703096"/>
                <a:gd name="connsiteX14" fmla="*/ 751764 w 886260"/>
                <a:gd name="connsiteY14" fmla="*/ 909270 h 1703096"/>
                <a:gd name="connsiteX15" fmla="*/ 731933 w 886260"/>
                <a:gd name="connsiteY15" fmla="*/ 408455 h 1703096"/>
                <a:gd name="connsiteX16" fmla="*/ 744913 w 886260"/>
                <a:gd name="connsiteY16" fmla="*/ 167962 h 1703096"/>
                <a:gd name="connsiteX17" fmla="*/ 697680 w 886260"/>
                <a:gd name="connsiteY17" fmla="*/ 137315 h 1703096"/>
                <a:gd name="connsiteX18" fmla="*/ 696599 w 886260"/>
                <a:gd name="connsiteY18" fmla="*/ 0 h 1703096"/>
                <a:gd name="connsiteX19" fmla="*/ 2793 w 886260"/>
                <a:gd name="connsiteY19" fmla="*/ 5502 h 1703096"/>
                <a:gd name="connsiteX20" fmla="*/ 203717 w 886260"/>
                <a:gd name="connsiteY20" fmla="*/ 4268 h 1703096"/>
                <a:gd name="connsiteX21" fmla="*/ 202275 w 886260"/>
                <a:gd name="connsiteY21" fmla="*/ 86115 h 1703096"/>
                <a:gd name="connsiteX22" fmla="*/ 174977 w 886260"/>
                <a:gd name="connsiteY22" fmla="*/ 194085 h 1703096"/>
                <a:gd name="connsiteX23" fmla="*/ 226432 w 886260"/>
                <a:gd name="connsiteY23" fmla="*/ 315430 h 1703096"/>
                <a:gd name="connsiteX24" fmla="*/ 234725 w 886260"/>
                <a:gd name="connsiteY24" fmla="*/ 439823 h 1703096"/>
                <a:gd name="connsiteX25" fmla="*/ 212010 w 886260"/>
                <a:gd name="connsiteY25" fmla="*/ 516261 h 1703096"/>
                <a:gd name="connsiteX26" fmla="*/ 133768 w 886260"/>
                <a:gd name="connsiteY26" fmla="*/ 890522 h 1703096"/>
                <a:gd name="connsiteX27" fmla="*/ 89059 w 886260"/>
                <a:gd name="connsiteY27" fmla="*/ 1175724 h 1703096"/>
                <a:gd name="connsiteX28" fmla="*/ 99876 w 886260"/>
                <a:gd name="connsiteY28" fmla="*/ 1442177 h 1703096"/>
                <a:gd name="connsiteX29" fmla="*/ 212009 w 886260"/>
                <a:gd name="connsiteY29" fmla="*/ 1696370 h 1703096"/>
                <a:gd name="connsiteX30" fmla="*/ 127999 w 886260"/>
                <a:gd name="connsiteY30" fmla="*/ 1695649 h 1703096"/>
                <a:gd name="connsiteX31" fmla="*/ 93746 w 886260"/>
                <a:gd name="connsiteY31" fmla="*/ 1637960 h 1703096"/>
                <a:gd name="connsiteX32" fmla="*/ 33893 w 886260"/>
                <a:gd name="connsiteY32" fmla="*/ 1449748 h 1703096"/>
                <a:gd name="connsiteX33" fmla="*/ 22715 w 886260"/>
                <a:gd name="connsiteY33" fmla="*/ 1174282 h 1703096"/>
                <a:gd name="connsiteX34" fmla="*/ 80766 w 886260"/>
                <a:gd name="connsiteY34" fmla="*/ 825260 h 1703096"/>
                <a:gd name="connsiteX35" fmla="*/ 146747 w 886260"/>
                <a:gd name="connsiteY35" fmla="*/ 509771 h 1703096"/>
                <a:gd name="connsiteX36" fmla="*/ 137735 w 886260"/>
                <a:gd name="connsiteY36" fmla="*/ 435136 h 1703096"/>
                <a:gd name="connsiteX37" fmla="*/ 96270 w 886260"/>
                <a:gd name="connsiteY37" fmla="*/ 281177 h 1703096"/>
                <a:gd name="connsiteX38" fmla="*/ 0 w 886260"/>
                <a:gd name="connsiteY38" fmla="*/ 326968 h 1703096"/>
                <a:gd name="connsiteX39" fmla="*/ 2793 w 886260"/>
                <a:gd name="connsiteY39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64980 w 886260"/>
                <a:gd name="connsiteY3" fmla="*/ 152819 h 1703096"/>
                <a:gd name="connsiteX4" fmla="*/ 815943 w 886260"/>
                <a:gd name="connsiteY4" fmla="*/ 169404 h 1703096"/>
                <a:gd name="connsiteX5" fmla="*/ 805848 w 886260"/>
                <a:gd name="connsiteY5" fmla="*/ 336704 h 1703096"/>
                <a:gd name="connsiteX6" fmla="*/ 830366 w 886260"/>
                <a:gd name="connsiteY6" fmla="*/ 1013832 h 1703096"/>
                <a:gd name="connsiteX7" fmla="*/ 835774 w 886260"/>
                <a:gd name="connsiteY7" fmla="*/ 1206010 h 1703096"/>
                <a:gd name="connsiteX8" fmla="*/ 802242 w 886260"/>
                <a:gd name="connsiteY8" fmla="*/ 1459843 h 1703096"/>
                <a:gd name="connsiteX9" fmla="*/ 673162 w 886260"/>
                <a:gd name="connsiteY9" fmla="*/ 1702499 h 1703096"/>
                <a:gd name="connsiteX10" fmla="*/ 591676 w 886260"/>
                <a:gd name="connsiteY10" fmla="*/ 1702860 h 1703096"/>
                <a:gd name="connsiteX11" fmla="*/ 749961 w 886260"/>
                <a:gd name="connsiteY11" fmla="*/ 1369343 h 1703096"/>
                <a:gd name="connsiteX12" fmla="*/ 763662 w 886260"/>
                <a:gd name="connsiteY12" fmla="*/ 1200241 h 1703096"/>
                <a:gd name="connsiteX13" fmla="*/ 751764 w 886260"/>
                <a:gd name="connsiteY13" fmla="*/ 909270 h 1703096"/>
                <a:gd name="connsiteX14" fmla="*/ 731933 w 886260"/>
                <a:gd name="connsiteY14" fmla="*/ 408455 h 1703096"/>
                <a:gd name="connsiteX15" fmla="*/ 744913 w 886260"/>
                <a:gd name="connsiteY15" fmla="*/ 167962 h 1703096"/>
                <a:gd name="connsiteX16" fmla="*/ 697680 w 886260"/>
                <a:gd name="connsiteY16" fmla="*/ 137315 h 1703096"/>
                <a:gd name="connsiteX17" fmla="*/ 696599 w 886260"/>
                <a:gd name="connsiteY17" fmla="*/ 0 h 1703096"/>
                <a:gd name="connsiteX18" fmla="*/ 2793 w 886260"/>
                <a:gd name="connsiteY18" fmla="*/ 5502 h 1703096"/>
                <a:gd name="connsiteX19" fmla="*/ 203717 w 886260"/>
                <a:gd name="connsiteY19" fmla="*/ 4268 h 1703096"/>
                <a:gd name="connsiteX20" fmla="*/ 202275 w 886260"/>
                <a:gd name="connsiteY20" fmla="*/ 86115 h 1703096"/>
                <a:gd name="connsiteX21" fmla="*/ 174977 w 886260"/>
                <a:gd name="connsiteY21" fmla="*/ 194085 h 1703096"/>
                <a:gd name="connsiteX22" fmla="*/ 226432 w 886260"/>
                <a:gd name="connsiteY22" fmla="*/ 315430 h 1703096"/>
                <a:gd name="connsiteX23" fmla="*/ 234725 w 886260"/>
                <a:gd name="connsiteY23" fmla="*/ 439823 h 1703096"/>
                <a:gd name="connsiteX24" fmla="*/ 212010 w 886260"/>
                <a:gd name="connsiteY24" fmla="*/ 516261 h 1703096"/>
                <a:gd name="connsiteX25" fmla="*/ 133768 w 886260"/>
                <a:gd name="connsiteY25" fmla="*/ 890522 h 1703096"/>
                <a:gd name="connsiteX26" fmla="*/ 89059 w 886260"/>
                <a:gd name="connsiteY26" fmla="*/ 1175724 h 1703096"/>
                <a:gd name="connsiteX27" fmla="*/ 99876 w 886260"/>
                <a:gd name="connsiteY27" fmla="*/ 1442177 h 1703096"/>
                <a:gd name="connsiteX28" fmla="*/ 212009 w 886260"/>
                <a:gd name="connsiteY28" fmla="*/ 1696370 h 1703096"/>
                <a:gd name="connsiteX29" fmla="*/ 127999 w 886260"/>
                <a:gd name="connsiteY29" fmla="*/ 1695649 h 1703096"/>
                <a:gd name="connsiteX30" fmla="*/ 93746 w 886260"/>
                <a:gd name="connsiteY30" fmla="*/ 1637960 h 1703096"/>
                <a:gd name="connsiteX31" fmla="*/ 33893 w 886260"/>
                <a:gd name="connsiteY31" fmla="*/ 1449748 h 1703096"/>
                <a:gd name="connsiteX32" fmla="*/ 22715 w 886260"/>
                <a:gd name="connsiteY32" fmla="*/ 1174282 h 1703096"/>
                <a:gd name="connsiteX33" fmla="*/ 80766 w 886260"/>
                <a:gd name="connsiteY33" fmla="*/ 825260 h 1703096"/>
                <a:gd name="connsiteX34" fmla="*/ 146747 w 886260"/>
                <a:gd name="connsiteY34" fmla="*/ 509771 h 1703096"/>
                <a:gd name="connsiteX35" fmla="*/ 137735 w 886260"/>
                <a:gd name="connsiteY35" fmla="*/ 435136 h 1703096"/>
                <a:gd name="connsiteX36" fmla="*/ 96270 w 886260"/>
                <a:gd name="connsiteY36" fmla="*/ 281177 h 1703096"/>
                <a:gd name="connsiteX37" fmla="*/ 0 w 886260"/>
                <a:gd name="connsiteY37" fmla="*/ 326968 h 1703096"/>
                <a:gd name="connsiteX38" fmla="*/ 2793 w 886260"/>
                <a:gd name="connsiteY38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516261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  <a:gd name="connsiteX0" fmla="*/ 696599 w 886260"/>
                <a:gd name="connsiteY0" fmla="*/ 0 h 1703096"/>
                <a:gd name="connsiteX1" fmla="*/ 884450 w 886260"/>
                <a:gd name="connsiteY1" fmla="*/ 781 h 1703096"/>
                <a:gd name="connsiteX2" fmla="*/ 883007 w 886260"/>
                <a:gd name="connsiteY2" fmla="*/ 135512 h 1703096"/>
                <a:gd name="connsiteX3" fmla="*/ 815943 w 886260"/>
                <a:gd name="connsiteY3" fmla="*/ 169404 h 1703096"/>
                <a:gd name="connsiteX4" fmla="*/ 805848 w 886260"/>
                <a:gd name="connsiteY4" fmla="*/ 336704 h 1703096"/>
                <a:gd name="connsiteX5" fmla="*/ 830366 w 886260"/>
                <a:gd name="connsiteY5" fmla="*/ 1013832 h 1703096"/>
                <a:gd name="connsiteX6" fmla="*/ 835774 w 886260"/>
                <a:gd name="connsiteY6" fmla="*/ 1206010 h 1703096"/>
                <a:gd name="connsiteX7" fmla="*/ 802242 w 886260"/>
                <a:gd name="connsiteY7" fmla="*/ 1459843 h 1703096"/>
                <a:gd name="connsiteX8" fmla="*/ 673162 w 886260"/>
                <a:gd name="connsiteY8" fmla="*/ 1702499 h 1703096"/>
                <a:gd name="connsiteX9" fmla="*/ 591676 w 886260"/>
                <a:gd name="connsiteY9" fmla="*/ 1702860 h 1703096"/>
                <a:gd name="connsiteX10" fmla="*/ 749961 w 886260"/>
                <a:gd name="connsiteY10" fmla="*/ 1369343 h 1703096"/>
                <a:gd name="connsiteX11" fmla="*/ 763662 w 886260"/>
                <a:gd name="connsiteY11" fmla="*/ 1200241 h 1703096"/>
                <a:gd name="connsiteX12" fmla="*/ 751764 w 886260"/>
                <a:gd name="connsiteY12" fmla="*/ 909270 h 1703096"/>
                <a:gd name="connsiteX13" fmla="*/ 731933 w 886260"/>
                <a:gd name="connsiteY13" fmla="*/ 408455 h 1703096"/>
                <a:gd name="connsiteX14" fmla="*/ 744913 w 886260"/>
                <a:gd name="connsiteY14" fmla="*/ 167962 h 1703096"/>
                <a:gd name="connsiteX15" fmla="*/ 697680 w 886260"/>
                <a:gd name="connsiteY15" fmla="*/ 137315 h 1703096"/>
                <a:gd name="connsiteX16" fmla="*/ 696599 w 886260"/>
                <a:gd name="connsiteY16" fmla="*/ 0 h 1703096"/>
                <a:gd name="connsiteX17" fmla="*/ 2793 w 886260"/>
                <a:gd name="connsiteY17" fmla="*/ 5502 h 1703096"/>
                <a:gd name="connsiteX18" fmla="*/ 203717 w 886260"/>
                <a:gd name="connsiteY18" fmla="*/ 4268 h 1703096"/>
                <a:gd name="connsiteX19" fmla="*/ 202275 w 886260"/>
                <a:gd name="connsiteY19" fmla="*/ 86115 h 1703096"/>
                <a:gd name="connsiteX20" fmla="*/ 174977 w 886260"/>
                <a:gd name="connsiteY20" fmla="*/ 194085 h 1703096"/>
                <a:gd name="connsiteX21" fmla="*/ 226432 w 886260"/>
                <a:gd name="connsiteY21" fmla="*/ 315430 h 1703096"/>
                <a:gd name="connsiteX22" fmla="*/ 234725 w 886260"/>
                <a:gd name="connsiteY22" fmla="*/ 439823 h 1703096"/>
                <a:gd name="connsiteX23" fmla="*/ 212010 w 886260"/>
                <a:gd name="connsiteY23" fmla="*/ 489652 h 1703096"/>
                <a:gd name="connsiteX24" fmla="*/ 133768 w 886260"/>
                <a:gd name="connsiteY24" fmla="*/ 890522 h 1703096"/>
                <a:gd name="connsiteX25" fmla="*/ 89059 w 886260"/>
                <a:gd name="connsiteY25" fmla="*/ 1175724 h 1703096"/>
                <a:gd name="connsiteX26" fmla="*/ 99876 w 886260"/>
                <a:gd name="connsiteY26" fmla="*/ 1442177 h 1703096"/>
                <a:gd name="connsiteX27" fmla="*/ 212009 w 886260"/>
                <a:gd name="connsiteY27" fmla="*/ 1696370 h 1703096"/>
                <a:gd name="connsiteX28" fmla="*/ 127999 w 886260"/>
                <a:gd name="connsiteY28" fmla="*/ 1695649 h 1703096"/>
                <a:gd name="connsiteX29" fmla="*/ 93746 w 886260"/>
                <a:gd name="connsiteY29" fmla="*/ 1637960 h 1703096"/>
                <a:gd name="connsiteX30" fmla="*/ 33893 w 886260"/>
                <a:gd name="connsiteY30" fmla="*/ 1449748 h 1703096"/>
                <a:gd name="connsiteX31" fmla="*/ 22715 w 886260"/>
                <a:gd name="connsiteY31" fmla="*/ 1174282 h 1703096"/>
                <a:gd name="connsiteX32" fmla="*/ 80766 w 886260"/>
                <a:gd name="connsiteY32" fmla="*/ 825260 h 1703096"/>
                <a:gd name="connsiteX33" fmla="*/ 146747 w 886260"/>
                <a:gd name="connsiteY33" fmla="*/ 509771 h 1703096"/>
                <a:gd name="connsiteX34" fmla="*/ 137735 w 886260"/>
                <a:gd name="connsiteY34" fmla="*/ 435136 h 1703096"/>
                <a:gd name="connsiteX35" fmla="*/ 96270 w 886260"/>
                <a:gd name="connsiteY35" fmla="*/ 281177 h 1703096"/>
                <a:gd name="connsiteX36" fmla="*/ 0 w 886260"/>
                <a:gd name="connsiteY36" fmla="*/ 326968 h 1703096"/>
                <a:gd name="connsiteX37" fmla="*/ 2793 w 886260"/>
                <a:gd name="connsiteY37" fmla="*/ 5502 h 170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6260" h="1703096">
                  <a:moveTo>
                    <a:pt x="696599" y="0"/>
                  </a:moveTo>
                  <a:lnTo>
                    <a:pt x="884450" y="781"/>
                  </a:lnTo>
                  <a:cubicBezTo>
                    <a:pt x="888908" y="45138"/>
                    <a:pt x="883833" y="100496"/>
                    <a:pt x="883007" y="135512"/>
                  </a:cubicBezTo>
                  <a:cubicBezTo>
                    <a:pt x="871589" y="163616"/>
                    <a:pt x="828803" y="135872"/>
                    <a:pt x="815943" y="169404"/>
                  </a:cubicBezTo>
                  <a:cubicBezTo>
                    <a:pt x="811617" y="225291"/>
                    <a:pt x="807651" y="280817"/>
                    <a:pt x="805848" y="336704"/>
                  </a:cubicBezTo>
                  <a:cubicBezTo>
                    <a:pt x="803414" y="702413"/>
                    <a:pt x="813283" y="813310"/>
                    <a:pt x="830366" y="1013832"/>
                  </a:cubicBezTo>
                  <a:cubicBezTo>
                    <a:pt x="833611" y="1078012"/>
                    <a:pt x="837216" y="1141831"/>
                    <a:pt x="835774" y="1206010"/>
                  </a:cubicBezTo>
                  <a:cubicBezTo>
                    <a:pt x="833611" y="1291823"/>
                    <a:pt x="829344" y="1377095"/>
                    <a:pt x="802242" y="1459843"/>
                  </a:cubicBezTo>
                  <a:cubicBezTo>
                    <a:pt x="775140" y="1542591"/>
                    <a:pt x="708256" y="1661996"/>
                    <a:pt x="673162" y="1702499"/>
                  </a:cubicBezTo>
                  <a:cubicBezTo>
                    <a:pt x="645039" y="1703220"/>
                    <a:pt x="618357" y="1703220"/>
                    <a:pt x="591676" y="1702860"/>
                  </a:cubicBezTo>
                  <a:cubicBezTo>
                    <a:pt x="661372" y="1591688"/>
                    <a:pt x="714133" y="1531315"/>
                    <a:pt x="749961" y="1369343"/>
                  </a:cubicBezTo>
                  <a:cubicBezTo>
                    <a:pt x="759696" y="1313457"/>
                    <a:pt x="762941" y="1256849"/>
                    <a:pt x="763662" y="1200241"/>
                  </a:cubicBezTo>
                  <a:cubicBezTo>
                    <a:pt x="764744" y="1103251"/>
                    <a:pt x="758975" y="1006261"/>
                    <a:pt x="751764" y="909270"/>
                  </a:cubicBezTo>
                  <a:cubicBezTo>
                    <a:pt x="739866" y="742693"/>
                    <a:pt x="727246" y="575754"/>
                    <a:pt x="731933" y="408455"/>
                  </a:cubicBezTo>
                  <a:cubicBezTo>
                    <a:pt x="734097" y="328050"/>
                    <a:pt x="738063" y="248006"/>
                    <a:pt x="744913" y="167962"/>
                  </a:cubicBezTo>
                  <a:cubicBezTo>
                    <a:pt x="739204" y="122772"/>
                    <a:pt x="705732" y="165309"/>
                    <a:pt x="697680" y="137315"/>
                  </a:cubicBezTo>
                  <a:cubicBezTo>
                    <a:pt x="695517" y="114119"/>
                    <a:pt x="692935" y="47702"/>
                    <a:pt x="696599" y="0"/>
                  </a:cubicBezTo>
                  <a:close/>
                  <a:moveTo>
                    <a:pt x="2793" y="5502"/>
                  </a:moveTo>
                  <a:lnTo>
                    <a:pt x="203717" y="4268"/>
                  </a:lnTo>
                  <a:cubicBezTo>
                    <a:pt x="203356" y="31671"/>
                    <a:pt x="204798" y="58713"/>
                    <a:pt x="202275" y="86115"/>
                  </a:cubicBezTo>
                  <a:cubicBezTo>
                    <a:pt x="197888" y="119767"/>
                    <a:pt x="190304" y="153447"/>
                    <a:pt x="174977" y="194085"/>
                  </a:cubicBezTo>
                  <a:cubicBezTo>
                    <a:pt x="195168" y="228699"/>
                    <a:pt x="215976" y="276490"/>
                    <a:pt x="226432" y="315430"/>
                  </a:cubicBezTo>
                  <a:cubicBezTo>
                    <a:pt x="237609" y="356173"/>
                    <a:pt x="238691" y="397998"/>
                    <a:pt x="234725" y="439823"/>
                  </a:cubicBezTo>
                  <a:cubicBezTo>
                    <a:pt x="212969" y="468457"/>
                    <a:pt x="216053" y="476809"/>
                    <a:pt x="212010" y="489652"/>
                  </a:cubicBezTo>
                  <a:lnTo>
                    <a:pt x="133768" y="890522"/>
                  </a:lnTo>
                  <a:cubicBezTo>
                    <a:pt x="112495" y="984628"/>
                    <a:pt x="95549" y="1079455"/>
                    <a:pt x="89059" y="1175724"/>
                  </a:cubicBezTo>
                  <a:cubicBezTo>
                    <a:pt x="82930" y="1265142"/>
                    <a:pt x="85814" y="1353840"/>
                    <a:pt x="99876" y="1442177"/>
                  </a:cubicBezTo>
                  <a:cubicBezTo>
                    <a:pt x="120368" y="1528951"/>
                    <a:pt x="138026" y="1615361"/>
                    <a:pt x="212009" y="1696370"/>
                  </a:cubicBezTo>
                  <a:cubicBezTo>
                    <a:pt x="173153" y="1704748"/>
                    <a:pt x="147710" y="1705384"/>
                    <a:pt x="127999" y="1695649"/>
                  </a:cubicBezTo>
                  <a:cubicBezTo>
                    <a:pt x="116822" y="1676179"/>
                    <a:pt x="104203" y="1657791"/>
                    <a:pt x="93746" y="1637960"/>
                  </a:cubicBezTo>
                  <a:cubicBezTo>
                    <a:pt x="62377" y="1578828"/>
                    <a:pt x="44709" y="1515370"/>
                    <a:pt x="33893" y="1449748"/>
                  </a:cubicBezTo>
                  <a:cubicBezTo>
                    <a:pt x="19470" y="1358527"/>
                    <a:pt x="16586" y="1266585"/>
                    <a:pt x="22715" y="1174282"/>
                  </a:cubicBezTo>
                  <a:cubicBezTo>
                    <a:pt x="30648" y="1056018"/>
                    <a:pt x="53723" y="940279"/>
                    <a:pt x="80766" y="825260"/>
                  </a:cubicBezTo>
                  <a:cubicBezTo>
                    <a:pt x="101438" y="714508"/>
                    <a:pt x="137252" y="574792"/>
                    <a:pt x="146747" y="509771"/>
                  </a:cubicBezTo>
                  <a:cubicBezTo>
                    <a:pt x="156242" y="444750"/>
                    <a:pt x="146148" y="473235"/>
                    <a:pt x="137735" y="435136"/>
                  </a:cubicBezTo>
                  <a:cubicBezTo>
                    <a:pt x="129322" y="397037"/>
                    <a:pt x="155512" y="320977"/>
                    <a:pt x="96270" y="281177"/>
                  </a:cubicBezTo>
                  <a:cubicBezTo>
                    <a:pt x="77941" y="288268"/>
                    <a:pt x="54285" y="305181"/>
                    <a:pt x="0" y="326968"/>
                  </a:cubicBezTo>
                  <a:cubicBezTo>
                    <a:pt x="6191" y="266508"/>
                    <a:pt x="903" y="83776"/>
                    <a:pt x="2793" y="5502"/>
                  </a:cubicBezTo>
                  <a:close/>
                </a:path>
              </a:pathLst>
            </a:custGeom>
            <a:solidFill>
              <a:schemeClr val="accent4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B9054-A506-4640-8D9F-1A49C6BA2005}"/>
                </a:ext>
              </a:extLst>
            </p:cNvPr>
            <p:cNvSpPr/>
            <p:nvPr/>
          </p:nvSpPr>
          <p:spPr>
            <a:xfrm>
              <a:off x="7499942" y="4401154"/>
              <a:ext cx="75304" cy="71751"/>
            </a:xfrm>
            <a:custGeom>
              <a:avLst/>
              <a:gdLst>
                <a:gd name="connsiteX0" fmla="*/ 60784 w 72111"/>
                <a:gd name="connsiteY0" fmla="*/ 71751 h 68506"/>
                <a:gd name="connsiteX1" fmla="*/ 1652 w 72111"/>
                <a:gd name="connsiteY1" fmla="*/ 57329 h 68506"/>
                <a:gd name="connsiteX2" fmla="*/ 2734 w 72111"/>
                <a:gd name="connsiteY2" fmla="*/ 34614 h 68506"/>
                <a:gd name="connsiteX3" fmla="*/ 7782 w 72111"/>
                <a:gd name="connsiteY3" fmla="*/ 0 h 68506"/>
                <a:gd name="connsiteX4" fmla="*/ 66553 w 72111"/>
                <a:gd name="connsiteY4" fmla="*/ 7932 h 68506"/>
                <a:gd name="connsiteX5" fmla="*/ 73043 w 72111"/>
                <a:gd name="connsiteY5" fmla="*/ 6851 h 68506"/>
                <a:gd name="connsiteX6" fmla="*/ 60784 w 72111"/>
                <a:gd name="connsiteY6" fmla="*/ 71751 h 68506"/>
                <a:gd name="connsiteX0" fmla="*/ 60784 w 73043"/>
                <a:gd name="connsiteY0" fmla="*/ 71751 h 71751"/>
                <a:gd name="connsiteX1" fmla="*/ 1652 w 73043"/>
                <a:gd name="connsiteY1" fmla="*/ 57329 h 71751"/>
                <a:gd name="connsiteX2" fmla="*/ 2734 w 73043"/>
                <a:gd name="connsiteY2" fmla="*/ 34614 h 71751"/>
                <a:gd name="connsiteX3" fmla="*/ 7782 w 73043"/>
                <a:gd name="connsiteY3" fmla="*/ 0 h 71751"/>
                <a:gd name="connsiteX4" fmla="*/ 66553 w 73043"/>
                <a:gd name="connsiteY4" fmla="*/ 7932 h 71751"/>
                <a:gd name="connsiteX5" fmla="*/ 73043 w 73043"/>
                <a:gd name="connsiteY5" fmla="*/ 6851 h 71751"/>
                <a:gd name="connsiteX6" fmla="*/ 60784 w 73043"/>
                <a:gd name="connsiteY6" fmla="*/ 71751 h 71751"/>
                <a:gd name="connsiteX0" fmla="*/ 60784 w 66553"/>
                <a:gd name="connsiteY0" fmla="*/ 71751 h 71751"/>
                <a:gd name="connsiteX1" fmla="*/ 1652 w 66553"/>
                <a:gd name="connsiteY1" fmla="*/ 57329 h 71751"/>
                <a:gd name="connsiteX2" fmla="*/ 2734 w 66553"/>
                <a:gd name="connsiteY2" fmla="*/ 34614 h 71751"/>
                <a:gd name="connsiteX3" fmla="*/ 7782 w 66553"/>
                <a:gd name="connsiteY3" fmla="*/ 0 h 71751"/>
                <a:gd name="connsiteX4" fmla="*/ 66553 w 66553"/>
                <a:gd name="connsiteY4" fmla="*/ 7932 h 71751"/>
                <a:gd name="connsiteX5" fmla="*/ 60784 w 66553"/>
                <a:gd name="connsiteY5" fmla="*/ 71751 h 71751"/>
                <a:gd name="connsiteX0" fmla="*/ 63926 w 69695"/>
                <a:gd name="connsiteY0" fmla="*/ 71751 h 71751"/>
                <a:gd name="connsiteX1" fmla="*/ 4794 w 69695"/>
                <a:gd name="connsiteY1" fmla="*/ 57329 h 71751"/>
                <a:gd name="connsiteX2" fmla="*/ 10924 w 69695"/>
                <a:gd name="connsiteY2" fmla="*/ 0 h 71751"/>
                <a:gd name="connsiteX3" fmla="*/ 69695 w 69695"/>
                <a:gd name="connsiteY3" fmla="*/ 7932 h 71751"/>
                <a:gd name="connsiteX4" fmla="*/ 63926 w 69695"/>
                <a:gd name="connsiteY4" fmla="*/ 71751 h 71751"/>
                <a:gd name="connsiteX0" fmla="*/ 63926 w 76839"/>
                <a:gd name="connsiteY0" fmla="*/ 71751 h 71751"/>
                <a:gd name="connsiteX1" fmla="*/ 4794 w 76839"/>
                <a:gd name="connsiteY1" fmla="*/ 57329 h 71751"/>
                <a:gd name="connsiteX2" fmla="*/ 10924 w 76839"/>
                <a:gd name="connsiteY2" fmla="*/ 0 h 71751"/>
                <a:gd name="connsiteX3" fmla="*/ 76839 w 76839"/>
                <a:gd name="connsiteY3" fmla="*/ 10313 h 71751"/>
                <a:gd name="connsiteX4" fmla="*/ 63926 w 76839"/>
                <a:gd name="connsiteY4" fmla="*/ 71751 h 71751"/>
                <a:gd name="connsiteX0" fmla="*/ 67490 w 80403"/>
                <a:gd name="connsiteY0" fmla="*/ 71751 h 71751"/>
                <a:gd name="connsiteX1" fmla="*/ 3596 w 80403"/>
                <a:gd name="connsiteY1" fmla="*/ 66854 h 71751"/>
                <a:gd name="connsiteX2" fmla="*/ 14488 w 80403"/>
                <a:gd name="connsiteY2" fmla="*/ 0 h 71751"/>
                <a:gd name="connsiteX3" fmla="*/ 80403 w 80403"/>
                <a:gd name="connsiteY3" fmla="*/ 10313 h 71751"/>
                <a:gd name="connsiteX4" fmla="*/ 67490 w 804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52567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62390 w 75303"/>
                <a:gd name="connsiteY0" fmla="*/ 71751 h 71751"/>
                <a:gd name="connsiteX1" fmla="*/ 5640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  <a:gd name="connsiteX0" fmla="*/ 59940 w 72853"/>
                <a:gd name="connsiteY0" fmla="*/ 71751 h 71751"/>
                <a:gd name="connsiteX1" fmla="*/ 7952 w 72853"/>
                <a:gd name="connsiteY1" fmla="*/ 45423 h 71751"/>
                <a:gd name="connsiteX2" fmla="*/ 6938 w 72853"/>
                <a:gd name="connsiteY2" fmla="*/ 0 h 71751"/>
                <a:gd name="connsiteX3" fmla="*/ 72853 w 72853"/>
                <a:gd name="connsiteY3" fmla="*/ 10313 h 71751"/>
                <a:gd name="connsiteX4" fmla="*/ 59940 w 72853"/>
                <a:gd name="connsiteY4" fmla="*/ 71751 h 71751"/>
                <a:gd name="connsiteX0" fmla="*/ 62390 w 75303"/>
                <a:gd name="connsiteY0" fmla="*/ 71751 h 71751"/>
                <a:gd name="connsiteX1" fmla="*/ 5639 w 75303"/>
                <a:gd name="connsiteY1" fmla="*/ 62092 h 71751"/>
                <a:gd name="connsiteX2" fmla="*/ 9388 w 75303"/>
                <a:gd name="connsiteY2" fmla="*/ 0 h 71751"/>
                <a:gd name="connsiteX3" fmla="*/ 75303 w 75303"/>
                <a:gd name="connsiteY3" fmla="*/ 10313 h 71751"/>
                <a:gd name="connsiteX4" fmla="*/ 62390 w 75303"/>
                <a:gd name="connsiteY4" fmla="*/ 71751 h 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03" h="71751">
                  <a:moveTo>
                    <a:pt x="62390" y="71751"/>
                  </a:moveTo>
                  <a:lnTo>
                    <a:pt x="5639" y="62092"/>
                  </a:lnTo>
                  <a:cubicBezTo>
                    <a:pt x="-3195" y="50134"/>
                    <a:pt x="-1429" y="8233"/>
                    <a:pt x="9388" y="0"/>
                  </a:cubicBezTo>
                  <a:lnTo>
                    <a:pt x="75303" y="10313"/>
                  </a:lnTo>
                  <a:lnTo>
                    <a:pt x="62390" y="71751"/>
                  </a:lnTo>
                  <a:close/>
                </a:path>
              </a:pathLst>
            </a:custGeom>
            <a:solidFill>
              <a:srgbClr val="F7F7F7"/>
            </a:solidFill>
            <a:ln w="3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3CD9BC-3CF6-4F2F-8EFB-990A6AD711B3}"/>
              </a:ext>
            </a:extLst>
          </p:cNvPr>
          <p:cNvGrpSpPr/>
          <p:nvPr/>
        </p:nvGrpSpPr>
        <p:grpSpPr>
          <a:xfrm>
            <a:off x="4189331" y="4256432"/>
            <a:ext cx="1237840" cy="2383818"/>
            <a:chOff x="4929203" y="1548735"/>
            <a:chExt cx="2306845" cy="444249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4BA888-3C76-4B2A-ACE7-A16D679FDE53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F97D274-6F9E-4BF5-A281-67E505E00A17}"/>
                </a:ext>
              </a:extLst>
            </p:cNvPr>
            <p:cNvSpPr/>
            <p:nvPr/>
          </p:nvSpPr>
          <p:spPr>
            <a:xfrm>
              <a:off x="6078138" y="1548735"/>
              <a:ext cx="1157910" cy="4438653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E1936F9-1D73-40BF-9398-8BA3302359B3}"/>
              </a:ext>
            </a:extLst>
          </p:cNvPr>
          <p:cNvSpPr/>
          <p:nvPr/>
        </p:nvSpPr>
        <p:spPr>
          <a:xfrm>
            <a:off x="505474" y="4797346"/>
            <a:ext cx="1016979" cy="176276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811F811-C43B-4FD6-A5A2-5DC2D54993D4}"/>
              </a:ext>
            </a:extLst>
          </p:cNvPr>
          <p:cNvSpPr/>
          <p:nvPr/>
        </p:nvSpPr>
        <p:spPr>
          <a:xfrm>
            <a:off x="3122541" y="5316428"/>
            <a:ext cx="1070044" cy="1097156"/>
          </a:xfrm>
          <a:custGeom>
            <a:avLst/>
            <a:gdLst>
              <a:gd name="connsiteX0" fmla="*/ 901552 w 2409472"/>
              <a:gd name="connsiteY0" fmla="*/ 1804802 h 2470521"/>
              <a:gd name="connsiteX1" fmla="*/ 834980 w 2409472"/>
              <a:gd name="connsiteY1" fmla="*/ 1869107 h 2470521"/>
              <a:gd name="connsiteX2" fmla="*/ 899568 w 2409472"/>
              <a:gd name="connsiteY2" fmla="*/ 1935679 h 2470521"/>
              <a:gd name="connsiteX3" fmla="*/ 966140 w 2409472"/>
              <a:gd name="connsiteY3" fmla="*/ 1871091 h 2470521"/>
              <a:gd name="connsiteX4" fmla="*/ 901552 w 2409472"/>
              <a:gd name="connsiteY4" fmla="*/ 1804802 h 2470521"/>
              <a:gd name="connsiteX5" fmla="*/ 377193 w 2409472"/>
              <a:gd name="connsiteY5" fmla="*/ 1804802 h 2470521"/>
              <a:gd name="connsiteX6" fmla="*/ 312037 w 2409472"/>
              <a:gd name="connsiteY6" fmla="*/ 1870525 h 2470521"/>
              <a:gd name="connsiteX7" fmla="*/ 377760 w 2409472"/>
              <a:gd name="connsiteY7" fmla="*/ 1935680 h 2470521"/>
              <a:gd name="connsiteX8" fmla="*/ 443198 w 2409472"/>
              <a:gd name="connsiteY8" fmla="*/ 1869958 h 2470521"/>
              <a:gd name="connsiteX9" fmla="*/ 377193 w 2409472"/>
              <a:gd name="connsiteY9" fmla="*/ 1804802 h 2470521"/>
              <a:gd name="connsiteX10" fmla="*/ 604706 w 2409472"/>
              <a:gd name="connsiteY10" fmla="*/ 1605300 h 2470521"/>
              <a:gd name="connsiteX11" fmla="*/ 640647 w 2409472"/>
              <a:gd name="connsiteY11" fmla="*/ 1611602 h 2470521"/>
              <a:gd name="connsiteX12" fmla="*/ 734415 w 2409472"/>
              <a:gd name="connsiteY12" fmla="*/ 1650412 h 2470521"/>
              <a:gd name="connsiteX13" fmla="*/ 774924 w 2409472"/>
              <a:gd name="connsiteY13" fmla="*/ 1690922 h 2470521"/>
              <a:gd name="connsiteX14" fmla="*/ 779173 w 2409472"/>
              <a:gd name="connsiteY14" fmla="*/ 1701121 h 2470521"/>
              <a:gd name="connsiteX15" fmla="*/ 768692 w 2409472"/>
              <a:gd name="connsiteY15" fmla="*/ 1703103 h 2470521"/>
              <a:gd name="connsiteX16" fmla="*/ 668409 w 2409472"/>
              <a:gd name="connsiteY16" fmla="*/ 1703386 h 2470521"/>
              <a:gd name="connsiteX17" fmla="*/ 567277 w 2409472"/>
              <a:gd name="connsiteY17" fmla="*/ 1703386 h 2470521"/>
              <a:gd name="connsiteX18" fmla="*/ 554246 w 2409472"/>
              <a:gd name="connsiteY18" fmla="*/ 1694888 h 2470521"/>
              <a:gd name="connsiteX19" fmla="*/ 541782 w 2409472"/>
              <a:gd name="connsiteY19" fmla="*/ 1634266 h 2470521"/>
              <a:gd name="connsiteX20" fmla="*/ 568127 w 2409472"/>
              <a:gd name="connsiteY20" fmla="*/ 1605370 h 2470521"/>
              <a:gd name="connsiteX21" fmla="*/ 604706 w 2409472"/>
              <a:gd name="connsiteY21" fmla="*/ 1605300 h 2470521"/>
              <a:gd name="connsiteX22" fmla="*/ 432540 w 2409472"/>
              <a:gd name="connsiteY22" fmla="*/ 1518344 h 2470521"/>
              <a:gd name="connsiteX23" fmla="*/ 283709 w 2409472"/>
              <a:gd name="connsiteY23" fmla="*/ 1560612 h 2470521"/>
              <a:gd name="connsiteX24" fmla="*/ 204956 w 2409472"/>
              <a:gd name="connsiteY24" fmla="*/ 1670809 h 2470521"/>
              <a:gd name="connsiteX25" fmla="*/ 205240 w 2409472"/>
              <a:gd name="connsiteY25" fmla="*/ 1764010 h 2470521"/>
              <a:gd name="connsiteX26" fmla="*/ 211472 w 2409472"/>
              <a:gd name="connsiteY26" fmla="*/ 1849279 h 2470521"/>
              <a:gd name="connsiteX27" fmla="*/ 218837 w 2409472"/>
              <a:gd name="connsiteY27" fmla="*/ 1857494 h 2470521"/>
              <a:gd name="connsiteX28" fmla="*/ 282577 w 2409472"/>
              <a:gd name="connsiteY28" fmla="*/ 1857494 h 2470521"/>
              <a:gd name="connsiteX29" fmla="*/ 293624 w 2409472"/>
              <a:gd name="connsiteY29" fmla="*/ 1848996 h 2470521"/>
              <a:gd name="connsiteX30" fmla="*/ 376910 w 2409472"/>
              <a:gd name="connsiteY30" fmla="*/ 1783839 h 2470521"/>
              <a:gd name="connsiteX31" fmla="*/ 460762 w 2409472"/>
              <a:gd name="connsiteY31" fmla="*/ 1847862 h 2470521"/>
              <a:gd name="connsiteX32" fmla="*/ 474076 w 2409472"/>
              <a:gd name="connsiteY32" fmla="*/ 1857210 h 2470521"/>
              <a:gd name="connsiteX33" fmla="*/ 638948 w 2409472"/>
              <a:gd name="connsiteY33" fmla="*/ 1857210 h 2470521"/>
              <a:gd name="connsiteX34" fmla="*/ 803819 w 2409472"/>
              <a:gd name="connsiteY34" fmla="*/ 1857777 h 2470521"/>
              <a:gd name="connsiteX35" fmla="*/ 817417 w 2409472"/>
              <a:gd name="connsiteY35" fmla="*/ 1847296 h 2470521"/>
              <a:gd name="connsiteX36" fmla="*/ 899003 w 2409472"/>
              <a:gd name="connsiteY36" fmla="*/ 1784123 h 2470521"/>
              <a:gd name="connsiteX37" fmla="*/ 983989 w 2409472"/>
              <a:gd name="connsiteY37" fmla="*/ 1848145 h 2470521"/>
              <a:gd name="connsiteX38" fmla="*/ 992203 w 2409472"/>
              <a:gd name="connsiteY38" fmla="*/ 1857777 h 2470521"/>
              <a:gd name="connsiteX39" fmla="*/ 1080022 w 2409472"/>
              <a:gd name="connsiteY39" fmla="*/ 1857777 h 2470521"/>
              <a:gd name="connsiteX40" fmla="*/ 1087670 w 2409472"/>
              <a:gd name="connsiteY40" fmla="*/ 1852112 h 2470521"/>
              <a:gd name="connsiteX41" fmla="*/ 1093053 w 2409472"/>
              <a:gd name="connsiteY41" fmla="*/ 1764577 h 2470521"/>
              <a:gd name="connsiteX42" fmla="*/ 1009767 w 2409472"/>
              <a:gd name="connsiteY42" fmla="*/ 1689506 h 2470521"/>
              <a:gd name="connsiteX43" fmla="*/ 941496 w 2409472"/>
              <a:gd name="connsiteY43" fmla="*/ 1685823 h 2470521"/>
              <a:gd name="connsiteX44" fmla="*/ 834131 w 2409472"/>
              <a:gd name="connsiteY44" fmla="*/ 1662310 h 2470521"/>
              <a:gd name="connsiteX45" fmla="*/ 699004 w 2409472"/>
              <a:gd name="connsiteY45" fmla="*/ 1596305 h 2470521"/>
              <a:gd name="connsiteX46" fmla="*/ 485692 w 2409472"/>
              <a:gd name="connsiteY46" fmla="*/ 1522651 h 2470521"/>
              <a:gd name="connsiteX47" fmla="*/ 432540 w 2409472"/>
              <a:gd name="connsiteY47" fmla="*/ 1518344 h 2470521"/>
              <a:gd name="connsiteX48" fmla="*/ 353680 w 2409472"/>
              <a:gd name="connsiteY48" fmla="*/ 155240 h 2470521"/>
              <a:gd name="connsiteX49" fmla="*/ 251131 w 2409472"/>
              <a:gd name="connsiteY49" fmla="*/ 258355 h 2470521"/>
              <a:gd name="connsiteX50" fmla="*/ 251131 w 2409472"/>
              <a:gd name="connsiteY50" fmla="*/ 649004 h 2470521"/>
              <a:gd name="connsiteX51" fmla="*/ 251981 w 2409472"/>
              <a:gd name="connsiteY51" fmla="*/ 666284 h 2470521"/>
              <a:gd name="connsiteX52" fmla="*/ 352264 w 2409472"/>
              <a:gd name="connsiteY52" fmla="*/ 752403 h 2470521"/>
              <a:gd name="connsiteX53" fmla="*/ 648296 w 2409472"/>
              <a:gd name="connsiteY53" fmla="*/ 752403 h 2470521"/>
              <a:gd name="connsiteX54" fmla="*/ 944327 w 2409472"/>
              <a:gd name="connsiteY54" fmla="*/ 752403 h 2470521"/>
              <a:gd name="connsiteX55" fmla="*/ 1047443 w 2409472"/>
              <a:gd name="connsiteY55" fmla="*/ 648721 h 2470521"/>
              <a:gd name="connsiteX56" fmla="*/ 1047726 w 2409472"/>
              <a:gd name="connsiteY56" fmla="*/ 258072 h 2470521"/>
              <a:gd name="connsiteX57" fmla="*/ 944894 w 2409472"/>
              <a:gd name="connsiteY57" fmla="*/ 155240 h 2470521"/>
              <a:gd name="connsiteX58" fmla="*/ 353680 w 2409472"/>
              <a:gd name="connsiteY58" fmla="*/ 155240 h 2470521"/>
              <a:gd name="connsiteX59" fmla="*/ 295607 w 2409472"/>
              <a:gd name="connsiteY59" fmla="*/ 0 h 2470521"/>
              <a:gd name="connsiteX60" fmla="*/ 1002684 w 2409472"/>
              <a:gd name="connsiteY60" fmla="*/ 0 h 2470521"/>
              <a:gd name="connsiteX61" fmla="*/ 1169821 w 2409472"/>
              <a:gd name="connsiteY61" fmla="*/ 103399 h 2470521"/>
              <a:gd name="connsiteX62" fmla="*/ 1194467 w 2409472"/>
              <a:gd name="connsiteY62" fmla="*/ 204248 h 2470521"/>
              <a:gd name="connsiteX63" fmla="*/ 1194184 w 2409472"/>
              <a:gd name="connsiteY63" fmla="*/ 1228603 h 2470521"/>
              <a:gd name="connsiteX64" fmla="*/ 1194467 w 2409472"/>
              <a:gd name="connsiteY64" fmla="*/ 1245884 h 2470521"/>
              <a:gd name="connsiteX65" fmla="*/ 1211464 w 2409472"/>
              <a:gd name="connsiteY65" fmla="*/ 1263730 h 2470521"/>
              <a:gd name="connsiteX66" fmla="*/ 1281435 w 2409472"/>
              <a:gd name="connsiteY66" fmla="*/ 1293759 h 2470521"/>
              <a:gd name="connsiteX67" fmla="*/ 1325628 w 2409472"/>
              <a:gd name="connsiteY67" fmla="*/ 1386676 h 2470521"/>
              <a:gd name="connsiteX68" fmla="*/ 1327611 w 2409472"/>
              <a:gd name="connsiteY68" fmla="*/ 2103384 h 2470521"/>
              <a:gd name="connsiteX69" fmla="*/ 1331010 w 2409472"/>
              <a:gd name="connsiteY69" fmla="*/ 2134829 h 2470521"/>
              <a:gd name="connsiteX70" fmla="*/ 1359622 w 2409472"/>
              <a:gd name="connsiteY70" fmla="*/ 2164574 h 2470521"/>
              <a:gd name="connsiteX71" fmla="*/ 1389083 w 2409472"/>
              <a:gd name="connsiteY71" fmla="*/ 2168823 h 2470521"/>
              <a:gd name="connsiteX72" fmla="*/ 1553105 w 2409472"/>
              <a:gd name="connsiteY72" fmla="*/ 2168823 h 2470521"/>
              <a:gd name="connsiteX73" fmla="*/ 1555088 w 2409472"/>
              <a:gd name="connsiteY73" fmla="*/ 2168823 h 2470521"/>
              <a:gd name="connsiteX74" fmla="*/ 1613444 w 2409472"/>
              <a:gd name="connsiteY74" fmla="*/ 2112733 h 2470521"/>
              <a:gd name="connsiteX75" fmla="*/ 1615144 w 2409472"/>
              <a:gd name="connsiteY75" fmla="*/ 2047294 h 2470521"/>
              <a:gd name="connsiteX76" fmla="*/ 1614577 w 2409472"/>
              <a:gd name="connsiteY76" fmla="*/ 1281294 h 2470521"/>
              <a:gd name="connsiteX77" fmla="*/ 1716560 w 2409472"/>
              <a:gd name="connsiteY77" fmla="*/ 1154666 h 2470521"/>
              <a:gd name="connsiteX78" fmla="*/ 1738656 w 2409472"/>
              <a:gd name="connsiteY78" fmla="*/ 1152116 h 2470521"/>
              <a:gd name="connsiteX79" fmla="*/ 1831290 w 2409472"/>
              <a:gd name="connsiteY79" fmla="*/ 1152116 h 2470521"/>
              <a:gd name="connsiteX80" fmla="*/ 1854519 w 2409472"/>
              <a:gd name="connsiteY80" fmla="*/ 1128887 h 2470521"/>
              <a:gd name="connsiteX81" fmla="*/ 1854519 w 2409472"/>
              <a:gd name="connsiteY81" fmla="*/ 1054667 h 2470521"/>
              <a:gd name="connsiteX82" fmla="*/ 1941771 w 2409472"/>
              <a:gd name="connsiteY82" fmla="*/ 967132 h 2470521"/>
              <a:gd name="connsiteX83" fmla="*/ 2088512 w 2409472"/>
              <a:gd name="connsiteY83" fmla="*/ 967132 h 2470521"/>
              <a:gd name="connsiteX84" fmla="*/ 2102109 w 2409472"/>
              <a:gd name="connsiteY84" fmla="*/ 966849 h 2470521"/>
              <a:gd name="connsiteX85" fmla="*/ 2118823 w 2409472"/>
              <a:gd name="connsiteY85" fmla="*/ 950135 h 2470521"/>
              <a:gd name="connsiteX86" fmla="*/ 2120806 w 2409472"/>
              <a:gd name="connsiteY86" fmla="*/ 930872 h 2470521"/>
              <a:gd name="connsiteX87" fmla="*/ 2144035 w 2409472"/>
              <a:gd name="connsiteY87" fmla="*/ 913025 h 2470521"/>
              <a:gd name="connsiteX88" fmla="*/ 2167548 w 2409472"/>
              <a:gd name="connsiteY88" fmla="*/ 918690 h 2470521"/>
              <a:gd name="connsiteX89" fmla="*/ 2175196 w 2409472"/>
              <a:gd name="connsiteY89" fmla="*/ 936821 h 2470521"/>
              <a:gd name="connsiteX90" fmla="*/ 2177179 w 2409472"/>
              <a:gd name="connsiteY90" fmla="*/ 1011891 h 2470521"/>
              <a:gd name="connsiteX91" fmla="*/ 2200125 w 2409472"/>
              <a:gd name="connsiteY91" fmla="*/ 1034270 h 2470521"/>
              <a:gd name="connsiteX92" fmla="*/ 2357348 w 2409472"/>
              <a:gd name="connsiteY92" fmla="*/ 1034270 h 2470521"/>
              <a:gd name="connsiteX93" fmla="*/ 2400124 w 2409472"/>
              <a:gd name="connsiteY93" fmla="*/ 1052684 h 2470521"/>
              <a:gd name="connsiteX94" fmla="*/ 2409472 w 2409472"/>
              <a:gd name="connsiteY94" fmla="*/ 1079596 h 2470521"/>
              <a:gd name="connsiteX95" fmla="*/ 2409472 w 2409472"/>
              <a:gd name="connsiteY95" fmla="*/ 1098859 h 2470521"/>
              <a:gd name="connsiteX96" fmla="*/ 2382277 w 2409472"/>
              <a:gd name="connsiteY96" fmla="*/ 1138236 h 2470521"/>
              <a:gd name="connsiteX97" fmla="*/ 2361597 w 2409472"/>
              <a:gd name="connsiteY97" fmla="*/ 1142202 h 2470521"/>
              <a:gd name="connsiteX98" fmla="*/ 2206358 w 2409472"/>
              <a:gd name="connsiteY98" fmla="*/ 1142202 h 2470521"/>
              <a:gd name="connsiteX99" fmla="*/ 2193893 w 2409472"/>
              <a:gd name="connsiteY99" fmla="*/ 1142485 h 2470521"/>
              <a:gd name="connsiteX100" fmla="*/ 2176896 w 2409472"/>
              <a:gd name="connsiteY100" fmla="*/ 1159199 h 2470521"/>
              <a:gd name="connsiteX101" fmla="*/ 2176896 w 2409472"/>
              <a:gd name="connsiteY101" fmla="*/ 1247866 h 2470521"/>
              <a:gd name="connsiteX102" fmla="*/ 2196726 w 2409472"/>
              <a:gd name="connsiteY102" fmla="*/ 1265430 h 2470521"/>
              <a:gd name="connsiteX103" fmla="*/ 2349983 w 2409472"/>
              <a:gd name="connsiteY103" fmla="*/ 1265430 h 2470521"/>
              <a:gd name="connsiteX104" fmla="*/ 2370096 w 2409472"/>
              <a:gd name="connsiteY104" fmla="*/ 1267413 h 2470521"/>
              <a:gd name="connsiteX105" fmla="*/ 2397291 w 2409472"/>
              <a:gd name="connsiteY105" fmla="*/ 1281577 h 2470521"/>
              <a:gd name="connsiteX106" fmla="*/ 2409189 w 2409472"/>
              <a:gd name="connsiteY106" fmla="*/ 1311039 h 2470521"/>
              <a:gd name="connsiteX107" fmla="*/ 2409189 w 2409472"/>
              <a:gd name="connsiteY107" fmla="*/ 1330302 h 2470521"/>
              <a:gd name="connsiteX108" fmla="*/ 2354232 w 2409472"/>
              <a:gd name="connsiteY108" fmla="*/ 1375628 h 2470521"/>
              <a:gd name="connsiteX109" fmla="*/ 2207491 w 2409472"/>
              <a:gd name="connsiteY109" fmla="*/ 1375628 h 2470521"/>
              <a:gd name="connsiteX110" fmla="*/ 2195026 w 2409472"/>
              <a:gd name="connsiteY110" fmla="*/ 1375628 h 2470521"/>
              <a:gd name="connsiteX111" fmla="*/ 2176896 w 2409472"/>
              <a:gd name="connsiteY111" fmla="*/ 1393758 h 2470521"/>
              <a:gd name="connsiteX112" fmla="*/ 2174630 w 2409472"/>
              <a:gd name="connsiteY112" fmla="*/ 1469961 h 2470521"/>
              <a:gd name="connsiteX113" fmla="*/ 2152250 w 2409472"/>
              <a:gd name="connsiteY113" fmla="*/ 1496873 h 2470521"/>
              <a:gd name="connsiteX114" fmla="*/ 2119106 w 2409472"/>
              <a:gd name="connsiteY114" fmla="*/ 1473077 h 2470521"/>
              <a:gd name="connsiteX115" fmla="*/ 2118256 w 2409472"/>
              <a:gd name="connsiteY115" fmla="*/ 1457780 h 2470521"/>
              <a:gd name="connsiteX116" fmla="*/ 2104092 w 2409472"/>
              <a:gd name="connsiteY116" fmla="*/ 1443616 h 2470521"/>
              <a:gd name="connsiteX117" fmla="*/ 2090494 w 2409472"/>
              <a:gd name="connsiteY117" fmla="*/ 1443333 h 2470521"/>
              <a:gd name="connsiteX118" fmla="*/ 1946870 w 2409472"/>
              <a:gd name="connsiteY118" fmla="*/ 1443333 h 2470521"/>
              <a:gd name="connsiteX119" fmla="*/ 1855652 w 2409472"/>
              <a:gd name="connsiteY119" fmla="*/ 1371095 h 2470521"/>
              <a:gd name="connsiteX120" fmla="*/ 1854236 w 2409472"/>
              <a:gd name="connsiteY120" fmla="*/ 1355798 h 2470521"/>
              <a:gd name="connsiteX121" fmla="*/ 1854236 w 2409472"/>
              <a:gd name="connsiteY121" fmla="*/ 1274779 h 2470521"/>
              <a:gd name="connsiteX122" fmla="*/ 1853669 w 2409472"/>
              <a:gd name="connsiteY122" fmla="*/ 1261181 h 2470521"/>
              <a:gd name="connsiteX123" fmla="*/ 1839222 w 2409472"/>
              <a:gd name="connsiteY123" fmla="*/ 1247017 h 2470521"/>
              <a:gd name="connsiteX124" fmla="*/ 1748004 w 2409472"/>
              <a:gd name="connsiteY124" fmla="*/ 1250416 h 2470521"/>
              <a:gd name="connsiteX125" fmla="*/ 1712877 w 2409472"/>
              <a:gd name="connsiteY125" fmla="*/ 1285543 h 2470521"/>
              <a:gd name="connsiteX126" fmla="*/ 1709761 w 2409472"/>
              <a:gd name="connsiteY126" fmla="*/ 1322087 h 2470521"/>
              <a:gd name="connsiteX127" fmla="*/ 1709478 w 2409472"/>
              <a:gd name="connsiteY127" fmla="*/ 2137095 h 2470521"/>
              <a:gd name="connsiteX128" fmla="*/ 1636107 w 2409472"/>
              <a:gd name="connsiteY128" fmla="*/ 2252675 h 2470521"/>
              <a:gd name="connsiteX129" fmla="*/ 1581150 w 2409472"/>
              <a:gd name="connsiteY129" fmla="*/ 2265139 h 2470521"/>
              <a:gd name="connsiteX130" fmla="*/ 1362171 w 2409472"/>
              <a:gd name="connsiteY130" fmla="*/ 2265139 h 2470521"/>
              <a:gd name="connsiteX131" fmla="*/ 1231294 w 2409472"/>
              <a:gd name="connsiteY131" fmla="*/ 2134263 h 2470521"/>
              <a:gd name="connsiteX132" fmla="*/ 1231294 w 2409472"/>
              <a:gd name="connsiteY132" fmla="*/ 1437667 h 2470521"/>
              <a:gd name="connsiteX133" fmla="*/ 1227328 w 2409472"/>
              <a:gd name="connsiteY133" fmla="*/ 1395458 h 2470521"/>
              <a:gd name="connsiteX134" fmla="*/ 1211748 w 2409472"/>
              <a:gd name="connsiteY134" fmla="*/ 1369679 h 2470521"/>
              <a:gd name="connsiteX135" fmla="*/ 1195034 w 2409472"/>
              <a:gd name="connsiteY135" fmla="*/ 1377044 h 2470521"/>
              <a:gd name="connsiteX136" fmla="*/ 1194751 w 2409472"/>
              <a:gd name="connsiteY136" fmla="*/ 1389508 h 2470521"/>
              <a:gd name="connsiteX137" fmla="*/ 1194751 w 2409472"/>
              <a:gd name="connsiteY137" fmla="*/ 2253808 h 2470521"/>
              <a:gd name="connsiteX138" fmla="*/ 1222796 w 2409472"/>
              <a:gd name="connsiteY138" fmla="*/ 2282136 h 2470521"/>
              <a:gd name="connsiteX139" fmla="*/ 1246875 w 2409472"/>
              <a:gd name="connsiteY139" fmla="*/ 2282986 h 2470521"/>
              <a:gd name="connsiteX140" fmla="*/ 1296733 w 2409472"/>
              <a:gd name="connsiteY140" fmla="*/ 2334261 h 2470521"/>
              <a:gd name="connsiteX141" fmla="*/ 1296733 w 2409472"/>
              <a:gd name="connsiteY141" fmla="*/ 2423212 h 2470521"/>
              <a:gd name="connsiteX142" fmla="*/ 1292200 w 2409472"/>
              <a:gd name="connsiteY142" fmla="*/ 2437093 h 2470521"/>
              <a:gd name="connsiteX143" fmla="*/ 1246025 w 2409472"/>
              <a:gd name="connsiteY143" fmla="*/ 2470521 h 2470521"/>
              <a:gd name="connsiteX144" fmla="*/ 51699 w 2409472"/>
              <a:gd name="connsiteY144" fmla="*/ 2470521 h 2470521"/>
              <a:gd name="connsiteX145" fmla="*/ 48017 w 2409472"/>
              <a:gd name="connsiteY145" fmla="*/ 2469671 h 2470521"/>
              <a:gd name="connsiteX146" fmla="*/ 3258 w 2409472"/>
              <a:gd name="connsiteY146" fmla="*/ 2426895 h 2470521"/>
              <a:gd name="connsiteX147" fmla="*/ 3541 w 2409472"/>
              <a:gd name="connsiteY147" fmla="*/ 2328595 h 2470521"/>
              <a:gd name="connsiteX148" fmla="*/ 58215 w 2409472"/>
              <a:gd name="connsiteY148" fmla="*/ 2282420 h 2470521"/>
              <a:gd name="connsiteX149" fmla="*/ 86260 w 2409472"/>
              <a:gd name="connsiteY149" fmla="*/ 2282136 h 2470521"/>
              <a:gd name="connsiteX150" fmla="*/ 102691 w 2409472"/>
              <a:gd name="connsiteY150" fmla="*/ 2265989 h 2470521"/>
              <a:gd name="connsiteX151" fmla="*/ 102974 w 2409472"/>
              <a:gd name="connsiteY151" fmla="*/ 2246726 h 2470521"/>
              <a:gd name="connsiteX152" fmla="*/ 103257 w 2409472"/>
              <a:gd name="connsiteY152" fmla="*/ 196033 h 2470521"/>
              <a:gd name="connsiteX153" fmla="*/ 206656 w 2409472"/>
              <a:gd name="connsiteY153" fmla="*/ 22096 h 2470521"/>
              <a:gd name="connsiteX154" fmla="*/ 295607 w 2409472"/>
              <a:gd name="connsiteY154" fmla="*/ 0 h 24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409472" h="2470521">
                <a:moveTo>
                  <a:pt x="901552" y="1804802"/>
                </a:moveTo>
                <a:cubicBezTo>
                  <a:pt x="865008" y="1804519"/>
                  <a:pt x="835547" y="1833414"/>
                  <a:pt x="834980" y="1869107"/>
                </a:cubicBezTo>
                <a:cubicBezTo>
                  <a:pt x="834696" y="1905368"/>
                  <a:pt x="863592" y="1935396"/>
                  <a:pt x="899568" y="1935679"/>
                </a:cubicBezTo>
                <a:cubicBezTo>
                  <a:pt x="935546" y="1936246"/>
                  <a:pt x="965574" y="1907068"/>
                  <a:pt x="966140" y="1871091"/>
                </a:cubicBezTo>
                <a:cubicBezTo>
                  <a:pt x="966707" y="1835113"/>
                  <a:pt x="937529" y="1805085"/>
                  <a:pt x="901552" y="1804802"/>
                </a:cubicBezTo>
                <a:close/>
                <a:moveTo>
                  <a:pt x="377193" y="1804802"/>
                </a:moveTo>
                <a:cubicBezTo>
                  <a:pt x="340933" y="1804802"/>
                  <a:pt x="312037" y="1833981"/>
                  <a:pt x="312037" y="1870525"/>
                </a:cubicBezTo>
                <a:cubicBezTo>
                  <a:pt x="312037" y="1906785"/>
                  <a:pt x="341499" y="1936246"/>
                  <a:pt x="377760" y="1935680"/>
                </a:cubicBezTo>
                <a:cubicBezTo>
                  <a:pt x="413452" y="1935680"/>
                  <a:pt x="443481" y="1905652"/>
                  <a:pt x="443198" y="1869958"/>
                </a:cubicBezTo>
                <a:cubicBezTo>
                  <a:pt x="442914" y="1833981"/>
                  <a:pt x="413452" y="1804802"/>
                  <a:pt x="377193" y="1804802"/>
                </a:cubicBezTo>
                <a:close/>
                <a:moveTo>
                  <a:pt x="604706" y="1605300"/>
                </a:moveTo>
                <a:cubicBezTo>
                  <a:pt x="616781" y="1606645"/>
                  <a:pt x="628749" y="1609053"/>
                  <a:pt x="640647" y="1611602"/>
                </a:cubicBezTo>
                <a:cubicBezTo>
                  <a:pt x="674075" y="1618968"/>
                  <a:pt x="705803" y="1630866"/>
                  <a:pt x="734415" y="1650412"/>
                </a:cubicBezTo>
                <a:cubicBezTo>
                  <a:pt x="750562" y="1661461"/>
                  <a:pt x="764442" y="1674492"/>
                  <a:pt x="774924" y="1690922"/>
                </a:cubicBezTo>
                <a:cubicBezTo>
                  <a:pt x="776907" y="1694038"/>
                  <a:pt x="780873" y="1697437"/>
                  <a:pt x="779173" y="1701121"/>
                </a:cubicBezTo>
                <a:cubicBezTo>
                  <a:pt x="777474" y="1705086"/>
                  <a:pt x="772375" y="1703103"/>
                  <a:pt x="768692" y="1703103"/>
                </a:cubicBezTo>
                <a:cubicBezTo>
                  <a:pt x="734981" y="1703386"/>
                  <a:pt x="701837" y="1703386"/>
                  <a:pt x="668409" y="1703386"/>
                </a:cubicBezTo>
                <a:cubicBezTo>
                  <a:pt x="634698" y="1703386"/>
                  <a:pt x="600987" y="1703103"/>
                  <a:pt x="567277" y="1703386"/>
                </a:cubicBezTo>
                <a:cubicBezTo>
                  <a:pt x="560478" y="1703386"/>
                  <a:pt x="556795" y="1701404"/>
                  <a:pt x="554246" y="1694888"/>
                </a:cubicBezTo>
                <a:cubicBezTo>
                  <a:pt x="546597" y="1675341"/>
                  <a:pt x="540081" y="1655512"/>
                  <a:pt x="541782" y="1634266"/>
                </a:cubicBezTo>
                <a:cubicBezTo>
                  <a:pt x="542914" y="1616418"/>
                  <a:pt x="550563" y="1607920"/>
                  <a:pt x="568127" y="1605370"/>
                </a:cubicBezTo>
                <a:cubicBezTo>
                  <a:pt x="580450" y="1603671"/>
                  <a:pt x="592631" y="1603954"/>
                  <a:pt x="604706" y="1605300"/>
                </a:cubicBezTo>
                <a:close/>
                <a:moveTo>
                  <a:pt x="432540" y="1518344"/>
                </a:moveTo>
                <a:cubicBezTo>
                  <a:pt x="380221" y="1518330"/>
                  <a:pt x="330451" y="1531504"/>
                  <a:pt x="283709" y="1560612"/>
                </a:cubicBezTo>
                <a:cubicBezTo>
                  <a:pt x="242066" y="1586390"/>
                  <a:pt x="213738" y="1621801"/>
                  <a:pt x="204956" y="1670809"/>
                </a:cubicBezTo>
                <a:cubicBezTo>
                  <a:pt x="199291" y="1701971"/>
                  <a:pt x="201557" y="1732849"/>
                  <a:pt x="205240" y="1764010"/>
                </a:cubicBezTo>
                <a:cubicBezTo>
                  <a:pt x="208639" y="1792338"/>
                  <a:pt x="214304" y="1820383"/>
                  <a:pt x="211472" y="1849279"/>
                </a:cubicBezTo>
                <a:cubicBezTo>
                  <a:pt x="210622" y="1856078"/>
                  <a:pt x="212605" y="1857494"/>
                  <a:pt x="218837" y="1857494"/>
                </a:cubicBezTo>
                <a:cubicBezTo>
                  <a:pt x="240084" y="1857210"/>
                  <a:pt x="261330" y="1857210"/>
                  <a:pt x="282577" y="1857494"/>
                </a:cubicBezTo>
                <a:cubicBezTo>
                  <a:pt x="289092" y="1857494"/>
                  <a:pt x="291925" y="1855794"/>
                  <a:pt x="293624" y="1848996"/>
                </a:cubicBezTo>
                <a:cubicBezTo>
                  <a:pt x="303823" y="1809902"/>
                  <a:pt x="337533" y="1783839"/>
                  <a:pt x="376910" y="1783839"/>
                </a:cubicBezTo>
                <a:cubicBezTo>
                  <a:pt x="416569" y="1783556"/>
                  <a:pt x="450564" y="1809053"/>
                  <a:pt x="460762" y="1847862"/>
                </a:cubicBezTo>
                <a:cubicBezTo>
                  <a:pt x="463028" y="1856078"/>
                  <a:pt x="466711" y="1857210"/>
                  <a:pt x="474076" y="1857210"/>
                </a:cubicBezTo>
                <a:cubicBezTo>
                  <a:pt x="529034" y="1857210"/>
                  <a:pt x="583991" y="1857210"/>
                  <a:pt x="638948" y="1857210"/>
                </a:cubicBezTo>
                <a:cubicBezTo>
                  <a:pt x="693905" y="1857210"/>
                  <a:pt x="748862" y="1857210"/>
                  <a:pt x="803819" y="1857777"/>
                </a:cubicBezTo>
                <a:cubicBezTo>
                  <a:pt x="811752" y="1857777"/>
                  <a:pt x="815151" y="1855511"/>
                  <a:pt x="817417" y="1847296"/>
                </a:cubicBezTo>
                <a:cubicBezTo>
                  <a:pt x="827616" y="1809902"/>
                  <a:pt x="861043" y="1784407"/>
                  <a:pt x="899003" y="1784123"/>
                </a:cubicBezTo>
                <a:cubicBezTo>
                  <a:pt x="939229" y="1783556"/>
                  <a:pt x="972940" y="1809336"/>
                  <a:pt x="983989" y="1848145"/>
                </a:cubicBezTo>
                <a:cubicBezTo>
                  <a:pt x="985122" y="1852395"/>
                  <a:pt x="984838" y="1857777"/>
                  <a:pt x="992203" y="1857777"/>
                </a:cubicBezTo>
                <a:cubicBezTo>
                  <a:pt x="1021382" y="1857494"/>
                  <a:pt x="1050843" y="1857777"/>
                  <a:pt x="1080022" y="1857777"/>
                </a:cubicBezTo>
                <a:cubicBezTo>
                  <a:pt x="1084271" y="1857777"/>
                  <a:pt x="1086537" y="1856078"/>
                  <a:pt x="1087670" y="1852112"/>
                </a:cubicBezTo>
                <a:cubicBezTo>
                  <a:pt x="1095602" y="1823499"/>
                  <a:pt x="1099568" y="1794038"/>
                  <a:pt x="1093053" y="1764577"/>
                </a:cubicBezTo>
                <a:cubicBezTo>
                  <a:pt x="1085121" y="1729733"/>
                  <a:pt x="1060192" y="1694038"/>
                  <a:pt x="1009767" y="1689506"/>
                </a:cubicBezTo>
                <a:cubicBezTo>
                  <a:pt x="987105" y="1687523"/>
                  <a:pt x="964441" y="1685540"/>
                  <a:pt x="941496" y="1685823"/>
                </a:cubicBezTo>
                <a:cubicBezTo>
                  <a:pt x="903819" y="1686390"/>
                  <a:pt x="868408" y="1678175"/>
                  <a:pt x="834131" y="1662310"/>
                </a:cubicBezTo>
                <a:cubicBezTo>
                  <a:pt x="788522" y="1641064"/>
                  <a:pt x="744330" y="1617834"/>
                  <a:pt x="699004" y="1596305"/>
                </a:cubicBezTo>
                <a:cubicBezTo>
                  <a:pt x="630733" y="1563728"/>
                  <a:pt x="561328" y="1534266"/>
                  <a:pt x="485692" y="1522651"/>
                </a:cubicBezTo>
                <a:cubicBezTo>
                  <a:pt x="467702" y="1519818"/>
                  <a:pt x="449979" y="1518349"/>
                  <a:pt x="432540" y="1518344"/>
                </a:cubicBezTo>
                <a:close/>
                <a:moveTo>
                  <a:pt x="353680" y="155240"/>
                </a:moveTo>
                <a:cubicBezTo>
                  <a:pt x="293907" y="155240"/>
                  <a:pt x="251131" y="198299"/>
                  <a:pt x="251131" y="258355"/>
                </a:cubicBezTo>
                <a:cubicBezTo>
                  <a:pt x="251131" y="388666"/>
                  <a:pt x="251131" y="518693"/>
                  <a:pt x="251131" y="649004"/>
                </a:cubicBezTo>
                <a:cubicBezTo>
                  <a:pt x="251131" y="654670"/>
                  <a:pt x="251131" y="660619"/>
                  <a:pt x="251981" y="666284"/>
                </a:cubicBezTo>
                <a:cubicBezTo>
                  <a:pt x="259913" y="717559"/>
                  <a:pt x="300423" y="752403"/>
                  <a:pt x="352264" y="752403"/>
                </a:cubicBezTo>
                <a:cubicBezTo>
                  <a:pt x="450847" y="752403"/>
                  <a:pt x="549713" y="752403"/>
                  <a:pt x="648296" y="752403"/>
                </a:cubicBezTo>
                <a:cubicBezTo>
                  <a:pt x="746878" y="752403"/>
                  <a:pt x="845744" y="752403"/>
                  <a:pt x="944327" y="752403"/>
                </a:cubicBezTo>
                <a:cubicBezTo>
                  <a:pt x="1004383" y="752119"/>
                  <a:pt x="1047443" y="709060"/>
                  <a:pt x="1047443" y="648721"/>
                </a:cubicBezTo>
                <a:cubicBezTo>
                  <a:pt x="1047443" y="518693"/>
                  <a:pt x="1047443" y="388383"/>
                  <a:pt x="1047726" y="258072"/>
                </a:cubicBezTo>
                <a:cubicBezTo>
                  <a:pt x="1047726" y="198299"/>
                  <a:pt x="1004667" y="155240"/>
                  <a:pt x="944894" y="155240"/>
                </a:cubicBezTo>
                <a:cubicBezTo>
                  <a:pt x="747728" y="154957"/>
                  <a:pt x="550846" y="154957"/>
                  <a:pt x="353680" y="155240"/>
                </a:cubicBezTo>
                <a:close/>
                <a:moveTo>
                  <a:pt x="295607" y="0"/>
                </a:moveTo>
                <a:cubicBezTo>
                  <a:pt x="531299" y="0"/>
                  <a:pt x="766992" y="0"/>
                  <a:pt x="1002684" y="0"/>
                </a:cubicBezTo>
                <a:cubicBezTo>
                  <a:pt x="1079737" y="0"/>
                  <a:pt x="1133278" y="38810"/>
                  <a:pt x="1169821" y="103399"/>
                </a:cubicBezTo>
                <a:cubicBezTo>
                  <a:pt x="1187668" y="134560"/>
                  <a:pt x="1194467" y="168271"/>
                  <a:pt x="1194467" y="204248"/>
                </a:cubicBezTo>
                <a:cubicBezTo>
                  <a:pt x="1193901" y="545605"/>
                  <a:pt x="1194184" y="887246"/>
                  <a:pt x="1194184" y="1228603"/>
                </a:cubicBezTo>
                <a:cubicBezTo>
                  <a:pt x="1194184" y="1234269"/>
                  <a:pt x="1194184" y="1240218"/>
                  <a:pt x="1194467" y="1245884"/>
                </a:cubicBezTo>
                <a:cubicBezTo>
                  <a:pt x="1195317" y="1258348"/>
                  <a:pt x="1199000" y="1262031"/>
                  <a:pt x="1211464" y="1263730"/>
                </a:cubicBezTo>
                <a:cubicBezTo>
                  <a:pt x="1237810" y="1267130"/>
                  <a:pt x="1261605" y="1276195"/>
                  <a:pt x="1281435" y="1293759"/>
                </a:cubicBezTo>
                <a:cubicBezTo>
                  <a:pt x="1309480" y="1318404"/>
                  <a:pt x="1325061" y="1348999"/>
                  <a:pt x="1325628" y="1386676"/>
                </a:cubicBezTo>
                <a:cubicBezTo>
                  <a:pt x="1329877" y="1625768"/>
                  <a:pt x="1326761" y="1864576"/>
                  <a:pt x="1327611" y="2103384"/>
                </a:cubicBezTo>
                <a:cubicBezTo>
                  <a:pt x="1327611" y="2113866"/>
                  <a:pt x="1328177" y="2124347"/>
                  <a:pt x="1331010" y="2134829"/>
                </a:cubicBezTo>
                <a:cubicBezTo>
                  <a:pt x="1334976" y="2150126"/>
                  <a:pt x="1344325" y="2160041"/>
                  <a:pt x="1359622" y="2164574"/>
                </a:cubicBezTo>
                <a:cubicBezTo>
                  <a:pt x="1369253" y="2167407"/>
                  <a:pt x="1379168" y="2168823"/>
                  <a:pt x="1389083" y="2168823"/>
                </a:cubicBezTo>
                <a:cubicBezTo>
                  <a:pt x="1443757" y="2168823"/>
                  <a:pt x="1498431" y="2168823"/>
                  <a:pt x="1553105" y="2168823"/>
                </a:cubicBezTo>
                <a:cubicBezTo>
                  <a:pt x="1553671" y="2168823"/>
                  <a:pt x="1554521" y="2168823"/>
                  <a:pt x="1555088" y="2168823"/>
                </a:cubicBezTo>
                <a:cubicBezTo>
                  <a:pt x="1595031" y="2167973"/>
                  <a:pt x="1610328" y="2152676"/>
                  <a:pt x="1613444" y="2112733"/>
                </a:cubicBezTo>
                <a:cubicBezTo>
                  <a:pt x="1615144" y="2090920"/>
                  <a:pt x="1615144" y="2069107"/>
                  <a:pt x="1615144" y="2047294"/>
                </a:cubicBezTo>
                <a:cubicBezTo>
                  <a:pt x="1615144" y="1791772"/>
                  <a:pt x="1615711" y="1536533"/>
                  <a:pt x="1614577" y="1281294"/>
                </a:cubicBezTo>
                <a:cubicBezTo>
                  <a:pt x="1614294" y="1225487"/>
                  <a:pt x="1654520" y="1166847"/>
                  <a:pt x="1716560" y="1154666"/>
                </a:cubicBezTo>
                <a:cubicBezTo>
                  <a:pt x="1723925" y="1153250"/>
                  <a:pt x="1731290" y="1152116"/>
                  <a:pt x="1738656" y="1152116"/>
                </a:cubicBezTo>
                <a:cubicBezTo>
                  <a:pt x="1769534" y="1152116"/>
                  <a:pt x="1800412" y="1152400"/>
                  <a:pt x="1831290" y="1152116"/>
                </a:cubicBezTo>
                <a:cubicBezTo>
                  <a:pt x="1850553" y="1152116"/>
                  <a:pt x="1854236" y="1148150"/>
                  <a:pt x="1854519" y="1128887"/>
                </a:cubicBezTo>
                <a:cubicBezTo>
                  <a:pt x="1854519" y="1104242"/>
                  <a:pt x="1854519" y="1079313"/>
                  <a:pt x="1854519" y="1054667"/>
                </a:cubicBezTo>
                <a:cubicBezTo>
                  <a:pt x="1854802" y="1009341"/>
                  <a:pt x="1896728" y="967132"/>
                  <a:pt x="1941771" y="967132"/>
                </a:cubicBezTo>
                <a:cubicBezTo>
                  <a:pt x="1990779" y="967132"/>
                  <a:pt x="2039503" y="967132"/>
                  <a:pt x="2088512" y="967132"/>
                </a:cubicBezTo>
                <a:cubicBezTo>
                  <a:pt x="2093044" y="967132"/>
                  <a:pt x="2097577" y="967132"/>
                  <a:pt x="2102109" y="966849"/>
                </a:cubicBezTo>
                <a:cubicBezTo>
                  <a:pt x="2113724" y="965999"/>
                  <a:pt x="2117973" y="962033"/>
                  <a:pt x="2118823" y="950135"/>
                </a:cubicBezTo>
                <a:cubicBezTo>
                  <a:pt x="2119390" y="943620"/>
                  <a:pt x="2118823" y="937104"/>
                  <a:pt x="2120806" y="930872"/>
                </a:cubicBezTo>
                <a:cubicBezTo>
                  <a:pt x="2124489" y="919257"/>
                  <a:pt x="2131854" y="913025"/>
                  <a:pt x="2144035" y="913025"/>
                </a:cubicBezTo>
                <a:cubicBezTo>
                  <a:pt x="2152250" y="913025"/>
                  <a:pt x="2160749" y="911325"/>
                  <a:pt x="2167548" y="918690"/>
                </a:cubicBezTo>
                <a:cubicBezTo>
                  <a:pt x="2172363" y="924073"/>
                  <a:pt x="2175196" y="929455"/>
                  <a:pt x="2175196" y="936821"/>
                </a:cubicBezTo>
                <a:cubicBezTo>
                  <a:pt x="2174913" y="961750"/>
                  <a:pt x="2177746" y="986679"/>
                  <a:pt x="2177179" y="1011891"/>
                </a:cubicBezTo>
                <a:cubicBezTo>
                  <a:pt x="2176896" y="1030304"/>
                  <a:pt x="2181145" y="1034270"/>
                  <a:pt x="2200125" y="1034270"/>
                </a:cubicBezTo>
                <a:cubicBezTo>
                  <a:pt x="2252533" y="1034554"/>
                  <a:pt x="2304940" y="1034554"/>
                  <a:pt x="2357348" y="1034270"/>
                </a:cubicBezTo>
                <a:cubicBezTo>
                  <a:pt x="2374345" y="1034270"/>
                  <a:pt x="2388226" y="1040503"/>
                  <a:pt x="2400124" y="1052684"/>
                </a:cubicBezTo>
                <a:cubicBezTo>
                  <a:pt x="2407773" y="1060332"/>
                  <a:pt x="2406923" y="1070531"/>
                  <a:pt x="2409472" y="1079596"/>
                </a:cubicBezTo>
                <a:cubicBezTo>
                  <a:pt x="2409472" y="1086111"/>
                  <a:pt x="2409472" y="1092343"/>
                  <a:pt x="2409472" y="1098859"/>
                </a:cubicBezTo>
                <a:cubicBezTo>
                  <a:pt x="2407773" y="1116989"/>
                  <a:pt x="2399841" y="1130870"/>
                  <a:pt x="2382277" y="1138236"/>
                </a:cubicBezTo>
                <a:cubicBezTo>
                  <a:pt x="2375478" y="1141069"/>
                  <a:pt x="2368680" y="1142202"/>
                  <a:pt x="2361597" y="1142202"/>
                </a:cubicBezTo>
                <a:cubicBezTo>
                  <a:pt x="2309756" y="1142202"/>
                  <a:pt x="2258199" y="1142202"/>
                  <a:pt x="2206358" y="1142202"/>
                </a:cubicBezTo>
                <a:cubicBezTo>
                  <a:pt x="2202109" y="1142202"/>
                  <a:pt x="2198142" y="1142202"/>
                  <a:pt x="2193893" y="1142485"/>
                </a:cubicBezTo>
                <a:cubicBezTo>
                  <a:pt x="2181996" y="1143335"/>
                  <a:pt x="2177746" y="1147301"/>
                  <a:pt x="2176896" y="1159199"/>
                </a:cubicBezTo>
                <a:cubicBezTo>
                  <a:pt x="2176330" y="1188660"/>
                  <a:pt x="2176330" y="1218405"/>
                  <a:pt x="2176896" y="1247866"/>
                </a:cubicBezTo>
                <a:cubicBezTo>
                  <a:pt x="2177179" y="1261464"/>
                  <a:pt x="2181712" y="1265430"/>
                  <a:pt x="2196726" y="1265430"/>
                </a:cubicBezTo>
                <a:cubicBezTo>
                  <a:pt x="2247717" y="1265714"/>
                  <a:pt x="2298992" y="1265430"/>
                  <a:pt x="2349983" y="1265430"/>
                </a:cubicBezTo>
                <a:cubicBezTo>
                  <a:pt x="2356782" y="1265430"/>
                  <a:pt x="2363580" y="1265997"/>
                  <a:pt x="2370096" y="1267413"/>
                </a:cubicBezTo>
                <a:cubicBezTo>
                  <a:pt x="2380577" y="1269963"/>
                  <a:pt x="2389359" y="1274779"/>
                  <a:pt x="2397291" y="1281577"/>
                </a:cubicBezTo>
                <a:cubicBezTo>
                  <a:pt x="2406639" y="1289509"/>
                  <a:pt x="2406356" y="1300841"/>
                  <a:pt x="2409189" y="1311039"/>
                </a:cubicBezTo>
                <a:cubicBezTo>
                  <a:pt x="2409189" y="1317554"/>
                  <a:pt x="2409189" y="1323786"/>
                  <a:pt x="2409189" y="1330302"/>
                </a:cubicBezTo>
                <a:cubicBezTo>
                  <a:pt x="2403240" y="1361463"/>
                  <a:pt x="2386243" y="1375628"/>
                  <a:pt x="2354232" y="1375628"/>
                </a:cubicBezTo>
                <a:cubicBezTo>
                  <a:pt x="2305224" y="1375628"/>
                  <a:pt x="2256499" y="1375628"/>
                  <a:pt x="2207491" y="1375628"/>
                </a:cubicBezTo>
                <a:cubicBezTo>
                  <a:pt x="2203525" y="1375628"/>
                  <a:pt x="2199276" y="1375344"/>
                  <a:pt x="2195026" y="1375628"/>
                </a:cubicBezTo>
                <a:cubicBezTo>
                  <a:pt x="2181429" y="1376194"/>
                  <a:pt x="2176613" y="1380160"/>
                  <a:pt x="2176896" y="1393758"/>
                </a:cubicBezTo>
                <a:cubicBezTo>
                  <a:pt x="2177179" y="1419253"/>
                  <a:pt x="2174913" y="1444466"/>
                  <a:pt x="2174630" y="1469961"/>
                </a:cubicBezTo>
                <a:cubicBezTo>
                  <a:pt x="2174347" y="1486392"/>
                  <a:pt x="2166415" y="1496023"/>
                  <a:pt x="2152250" y="1496873"/>
                </a:cubicBezTo>
                <a:cubicBezTo>
                  <a:pt x="2132421" y="1498006"/>
                  <a:pt x="2121656" y="1490358"/>
                  <a:pt x="2119106" y="1473077"/>
                </a:cubicBezTo>
                <a:cubicBezTo>
                  <a:pt x="2118256" y="1467978"/>
                  <a:pt x="2118823" y="1462879"/>
                  <a:pt x="2118256" y="1457780"/>
                </a:cubicBezTo>
                <a:cubicBezTo>
                  <a:pt x="2117123" y="1448715"/>
                  <a:pt x="2113157" y="1444749"/>
                  <a:pt x="2104092" y="1443616"/>
                </a:cubicBezTo>
                <a:cubicBezTo>
                  <a:pt x="2099560" y="1443049"/>
                  <a:pt x="2095027" y="1443333"/>
                  <a:pt x="2090494" y="1443333"/>
                </a:cubicBezTo>
                <a:cubicBezTo>
                  <a:pt x="2042619" y="1443333"/>
                  <a:pt x="1994744" y="1443333"/>
                  <a:pt x="1946870" y="1443333"/>
                </a:cubicBezTo>
                <a:cubicBezTo>
                  <a:pt x="1903244" y="1443049"/>
                  <a:pt x="1865567" y="1413304"/>
                  <a:pt x="1855652" y="1371095"/>
                </a:cubicBezTo>
                <a:cubicBezTo>
                  <a:pt x="1854519" y="1365996"/>
                  <a:pt x="1854236" y="1360897"/>
                  <a:pt x="1854236" y="1355798"/>
                </a:cubicBezTo>
                <a:cubicBezTo>
                  <a:pt x="1854236" y="1328886"/>
                  <a:pt x="1854236" y="1301690"/>
                  <a:pt x="1854236" y="1274779"/>
                </a:cubicBezTo>
                <a:cubicBezTo>
                  <a:pt x="1854236" y="1270246"/>
                  <a:pt x="1854519" y="1265714"/>
                  <a:pt x="1853669" y="1261181"/>
                </a:cubicBezTo>
                <a:cubicBezTo>
                  <a:pt x="1852253" y="1252116"/>
                  <a:pt x="1848287" y="1247300"/>
                  <a:pt x="1839222" y="1247017"/>
                </a:cubicBezTo>
                <a:cubicBezTo>
                  <a:pt x="1808910" y="1245884"/>
                  <a:pt x="1778316" y="1244467"/>
                  <a:pt x="1748004" y="1250416"/>
                </a:cubicBezTo>
                <a:cubicBezTo>
                  <a:pt x="1728741" y="1254382"/>
                  <a:pt x="1716843" y="1265997"/>
                  <a:pt x="1712877" y="1285543"/>
                </a:cubicBezTo>
                <a:cubicBezTo>
                  <a:pt x="1710611" y="1297725"/>
                  <a:pt x="1709761" y="1309906"/>
                  <a:pt x="1709761" y="1322087"/>
                </a:cubicBezTo>
                <a:cubicBezTo>
                  <a:pt x="1709761" y="1593756"/>
                  <a:pt x="1710044" y="1865426"/>
                  <a:pt x="1709478" y="2137095"/>
                </a:cubicBezTo>
                <a:cubicBezTo>
                  <a:pt x="1709194" y="2190069"/>
                  <a:pt x="1683415" y="2228879"/>
                  <a:pt x="1636107" y="2252675"/>
                </a:cubicBezTo>
                <a:cubicBezTo>
                  <a:pt x="1619110" y="2261457"/>
                  <a:pt x="1600413" y="2265139"/>
                  <a:pt x="1581150" y="2265139"/>
                </a:cubicBezTo>
                <a:cubicBezTo>
                  <a:pt x="1508063" y="2265139"/>
                  <a:pt x="1435259" y="2265139"/>
                  <a:pt x="1362171" y="2265139"/>
                </a:cubicBezTo>
                <a:cubicBezTo>
                  <a:pt x="1288234" y="2264856"/>
                  <a:pt x="1231294" y="2208199"/>
                  <a:pt x="1231294" y="2134263"/>
                </a:cubicBezTo>
                <a:cubicBezTo>
                  <a:pt x="1231294" y="1901970"/>
                  <a:pt x="1231294" y="1669960"/>
                  <a:pt x="1231294" y="1437667"/>
                </a:cubicBezTo>
                <a:cubicBezTo>
                  <a:pt x="1231294" y="1423503"/>
                  <a:pt x="1230444" y="1409338"/>
                  <a:pt x="1227328" y="1395458"/>
                </a:cubicBezTo>
                <a:cubicBezTo>
                  <a:pt x="1225062" y="1385259"/>
                  <a:pt x="1220529" y="1375911"/>
                  <a:pt x="1211748" y="1369679"/>
                </a:cubicBezTo>
                <a:cubicBezTo>
                  <a:pt x="1202966" y="1363446"/>
                  <a:pt x="1196450" y="1366279"/>
                  <a:pt x="1195034" y="1377044"/>
                </a:cubicBezTo>
                <a:cubicBezTo>
                  <a:pt x="1194467" y="1381010"/>
                  <a:pt x="1194751" y="1385259"/>
                  <a:pt x="1194751" y="1389508"/>
                </a:cubicBezTo>
                <a:cubicBezTo>
                  <a:pt x="1194751" y="1677608"/>
                  <a:pt x="1194751" y="1965708"/>
                  <a:pt x="1194751" y="2253808"/>
                </a:cubicBezTo>
                <a:cubicBezTo>
                  <a:pt x="1195034" y="2279870"/>
                  <a:pt x="1197017" y="2281853"/>
                  <a:pt x="1222796" y="2282136"/>
                </a:cubicBezTo>
                <a:cubicBezTo>
                  <a:pt x="1230728" y="2282136"/>
                  <a:pt x="1238943" y="2281570"/>
                  <a:pt x="1246875" y="2282986"/>
                </a:cubicBezTo>
                <a:cubicBezTo>
                  <a:pt x="1275770" y="2288085"/>
                  <a:pt x="1290784" y="2307349"/>
                  <a:pt x="1296733" y="2334261"/>
                </a:cubicBezTo>
                <a:cubicBezTo>
                  <a:pt x="1303248" y="2363723"/>
                  <a:pt x="1302965" y="2393467"/>
                  <a:pt x="1296733" y="2423212"/>
                </a:cubicBezTo>
                <a:cubicBezTo>
                  <a:pt x="1295599" y="2428028"/>
                  <a:pt x="1293900" y="2432560"/>
                  <a:pt x="1292200" y="2437093"/>
                </a:cubicBezTo>
                <a:cubicBezTo>
                  <a:pt x="1284552" y="2458906"/>
                  <a:pt x="1268971" y="2469954"/>
                  <a:pt x="1246025" y="2470521"/>
                </a:cubicBezTo>
                <a:cubicBezTo>
                  <a:pt x="848011" y="2470521"/>
                  <a:pt x="449713" y="2470521"/>
                  <a:pt x="51699" y="2470521"/>
                </a:cubicBezTo>
                <a:cubicBezTo>
                  <a:pt x="50566" y="2469954"/>
                  <a:pt x="49433" y="2469671"/>
                  <a:pt x="48017" y="2469671"/>
                </a:cubicBezTo>
                <a:cubicBezTo>
                  <a:pt x="22238" y="2467971"/>
                  <a:pt x="6657" y="2452674"/>
                  <a:pt x="3258" y="2426895"/>
                </a:cubicBezTo>
                <a:cubicBezTo>
                  <a:pt x="-992" y="2394034"/>
                  <a:pt x="-1275" y="2361173"/>
                  <a:pt x="3541" y="2328595"/>
                </a:cubicBezTo>
                <a:cubicBezTo>
                  <a:pt x="7224" y="2302250"/>
                  <a:pt x="26487" y="2284969"/>
                  <a:pt x="58215" y="2282420"/>
                </a:cubicBezTo>
                <a:cubicBezTo>
                  <a:pt x="67563" y="2281853"/>
                  <a:pt x="76912" y="2282703"/>
                  <a:pt x="86260" y="2282136"/>
                </a:cubicBezTo>
                <a:cubicBezTo>
                  <a:pt x="97591" y="2281287"/>
                  <a:pt x="101841" y="2277037"/>
                  <a:pt x="102691" y="2265989"/>
                </a:cubicBezTo>
                <a:cubicBezTo>
                  <a:pt x="103257" y="2259474"/>
                  <a:pt x="102974" y="2253242"/>
                  <a:pt x="102974" y="2246726"/>
                </a:cubicBezTo>
                <a:cubicBezTo>
                  <a:pt x="102974" y="1563162"/>
                  <a:pt x="102974" y="879597"/>
                  <a:pt x="103257" y="196033"/>
                </a:cubicBezTo>
                <a:cubicBezTo>
                  <a:pt x="103257" y="118413"/>
                  <a:pt x="141784" y="62039"/>
                  <a:pt x="206656" y="22096"/>
                </a:cubicBezTo>
                <a:cubicBezTo>
                  <a:pt x="233851" y="5382"/>
                  <a:pt x="264162" y="0"/>
                  <a:pt x="295607" y="0"/>
                </a:cubicBezTo>
                <a:close/>
              </a:path>
            </a:pathLst>
          </a:custGeom>
          <a:solidFill>
            <a:schemeClr val="accent6"/>
          </a:solidFill>
          <a:ln w="7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7F58A03-DD2C-487A-ABAB-5E8B6D880434}"/>
              </a:ext>
            </a:extLst>
          </p:cNvPr>
          <p:cNvSpPr/>
          <p:nvPr/>
        </p:nvSpPr>
        <p:spPr>
          <a:xfrm rot="19551069">
            <a:off x="2586960" y="3140036"/>
            <a:ext cx="1628209" cy="1514293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9A134F-570C-4A28-8758-BC30A400E851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486EE2-D7C1-4508-B9ED-F024BDF37A92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514C900-4232-49DE-AF91-AD05E3E5DB49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B4BAC8B-4181-4574-886C-3EE72FE44E22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4210ADE-A2B5-46DA-AC44-42CBB504F62B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5F0F057-4189-4CA0-9552-676C7B748E5A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C800A-9F99-45F8-B7DE-A3F37F4DC60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FBF2EC-D1D0-4AD3-AFE0-03403A5B5377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84EAA-820C-4300-9EDF-B1B497FD2136}"/>
              </a:ext>
            </a:extLst>
          </p:cNvPr>
          <p:cNvSpPr/>
          <p:nvPr/>
        </p:nvSpPr>
        <p:spPr>
          <a:xfrm>
            <a:off x="0" y="3533082"/>
            <a:ext cx="12192000" cy="518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7EEEF1-4A5A-48FC-BEA6-C71CE9EC6106}"/>
              </a:ext>
            </a:extLst>
          </p:cNvPr>
          <p:cNvCxnSpPr>
            <a:cxnSpLocks/>
            <a:stCxn id="21" idx="1"/>
            <a:endCxn id="21" idx="3"/>
          </p:cNvCxnSpPr>
          <p:nvPr/>
        </p:nvCxnSpPr>
        <p:spPr>
          <a:xfrm>
            <a:off x="0" y="3792375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47B975-AA3D-4FC1-9623-CFF77189C7F2}"/>
              </a:ext>
            </a:extLst>
          </p:cNvPr>
          <p:cNvGrpSpPr/>
          <p:nvPr/>
        </p:nvGrpSpPr>
        <p:grpSpPr>
          <a:xfrm>
            <a:off x="8836184" y="99892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B96D2209-9E7F-4FF9-AE8C-26EA4E3629B9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6AC861-2F59-4488-B015-2AC8BB04B17A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B40651E-E884-4B2D-88AF-2BE2D9041058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98EB38-4DB6-4D46-BEBA-E00732E85714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0A68FF1-127C-4994-8CCE-515E28E14DC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DB140-7CFA-4251-BD4E-31068FF9990D}"/>
              </a:ext>
            </a:extLst>
          </p:cNvPr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46445E-4481-4149-AFF8-A1084844A06D}"/>
              </a:ext>
            </a:extLst>
          </p:cNvPr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DCB34D-FDBF-407D-A01E-A9CE0A83A6D8}"/>
              </a:ext>
            </a:extLst>
          </p:cNvPr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B4702B-8BC7-4122-AC1D-7DE73000AD41}"/>
              </a:ext>
            </a:extLst>
          </p:cNvPr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493D8C-2508-4380-9646-172A3E708694}"/>
              </a:ext>
            </a:extLst>
          </p:cNvPr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C52DA-1350-4E5E-B0AA-28244BD716A3}"/>
              </a:ext>
            </a:extLst>
          </p:cNvPr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DEC802-570A-4033-9E08-759EF6C0D603}"/>
              </a:ext>
            </a:extLst>
          </p:cNvPr>
          <p:cNvSpPr/>
          <p:nvPr/>
        </p:nvSpPr>
        <p:spPr>
          <a:xfrm rot="19551069">
            <a:off x="7349642" y="4950672"/>
            <a:ext cx="1166373" cy="1084769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426CC169-AAD3-4D1A-AF99-B8CD1BFE7390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4"/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55BE378B-91C0-49DA-9759-3FD9ADC818EA}"/>
                </a:ext>
              </a:extLst>
            </p:cNvPr>
            <p:cNvSpPr/>
            <p:nvPr/>
          </p:nvSpPr>
          <p:spPr>
            <a:xfrm rot="5400000">
              <a:off x="7390172" y="4047512"/>
              <a:ext cx="21600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3330C3AE-B1E9-4EE4-A6F9-E3D7764ED9E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823B4694-0895-46A1-A8D2-A4A3BB16DBC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B2EA3FF2-E572-44FF-BDF5-2F3BBFA49FD7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B089379B-734E-4CF2-B02E-C23735997E48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4"/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E88AE065-A578-491B-BFE8-1DE6BF096F28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E36BC848-0A6D-45EE-B746-D0ACF685468F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481E3C4B-FA4C-47D4-93F4-7B614EDD79E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F9FB5905-65ED-450E-B9A2-3FDE0F815173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ABF881D-B306-42F3-B4F0-5C76ACB5A2C6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E148DBC8-552D-4959-9479-F82AC724B12F}"/>
              </a:ext>
            </a:extLst>
          </p:cNvPr>
          <p:cNvGrpSpPr/>
          <p:nvPr/>
        </p:nvGrpSpPr>
        <p:grpSpPr>
          <a:xfrm>
            <a:off x="1219664" y="5458032"/>
            <a:ext cx="3319433" cy="1412251"/>
            <a:chOff x="-625881" y="5458030"/>
            <a:chExt cx="3319433" cy="1412251"/>
          </a:xfrm>
          <a:solidFill>
            <a:schemeClr val="accent4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391DFB0-02D1-4A4D-BAA5-88362CBD7263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D4AE79-F250-4904-8A3C-A70E4072355B}"/>
                </a:ext>
              </a:extLst>
            </p:cNvPr>
            <p:cNvSpPr/>
            <p:nvPr/>
          </p:nvSpPr>
          <p:spPr>
            <a:xfrm>
              <a:off x="-625881" y="5955881"/>
              <a:ext cx="2160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BC7F5-C97E-4A08-A359-56BA23F21A17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2DCA7DD-FD5D-4E61-A097-3360563AB5F3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8B5B2AE6-3A27-42CB-81FF-3CFE809B24F4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26F52D-505C-4268-B515-33055B75C644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5C7371AB-C391-4C41-9080-0FE617436F4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A735FF9-E0DF-4DBA-8613-51CE584F240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CB3463-6F62-43BC-BAFC-FB7B34F960E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1752074" y="171487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752074" y="250296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1752074" y="329106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379CD9-135B-4976-9025-6DF1085B6857}"/>
              </a:ext>
            </a:extLst>
          </p:cNvPr>
          <p:cNvGrpSpPr/>
          <p:nvPr/>
        </p:nvGrpSpPr>
        <p:grpSpPr>
          <a:xfrm>
            <a:off x="1752074" y="407915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D731BC-7094-42B1-8BB6-EDDD803185DA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CFBBCA-9814-4A96-A4A4-1E5F0D71FA33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FCD04-DB6B-4616-9C63-1494E184EEA0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E2C8EC-0533-4898-BBA6-160F31160676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3EC1EC-4EA5-45C5-B49C-5639F5FFF10C}"/>
              </a:ext>
            </a:extLst>
          </p:cNvPr>
          <p:cNvSpPr txBox="1"/>
          <p:nvPr/>
        </p:nvSpPr>
        <p:spPr>
          <a:xfrm>
            <a:off x="790576" y="164745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1CFB33-90BC-4CE1-BA05-9D2415F7C19E}"/>
              </a:ext>
            </a:extLst>
          </p:cNvPr>
          <p:cNvSpPr txBox="1"/>
          <p:nvPr/>
        </p:nvSpPr>
        <p:spPr>
          <a:xfrm>
            <a:off x="790576" y="243554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FC191A-85F3-491A-972D-26486E0CFDC4}"/>
              </a:ext>
            </a:extLst>
          </p:cNvPr>
          <p:cNvSpPr txBox="1"/>
          <p:nvPr/>
        </p:nvSpPr>
        <p:spPr>
          <a:xfrm>
            <a:off x="790576" y="322364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C88E2-E89B-4278-ADAE-09B87A9D2445}"/>
              </a:ext>
            </a:extLst>
          </p:cNvPr>
          <p:cNvSpPr txBox="1"/>
          <p:nvPr/>
        </p:nvSpPr>
        <p:spPr>
          <a:xfrm>
            <a:off x="790576" y="401173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AC3E49-1C11-4935-84CD-7526D3FD9ADE}"/>
              </a:ext>
            </a:extLst>
          </p:cNvPr>
          <p:cNvGrpSpPr/>
          <p:nvPr/>
        </p:nvGrpSpPr>
        <p:grpSpPr>
          <a:xfrm flipH="1">
            <a:off x="4506916" y="5382663"/>
            <a:ext cx="1199380" cy="461665"/>
            <a:chOff x="8760955" y="-377720"/>
            <a:chExt cx="5693435" cy="219151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9EDBA7D-F459-4540-951E-213CAEAA6C49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F4FD6F-7CB8-45E6-B962-660DF90BA7C8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D2CA50-259F-4BFD-80D7-6AA05B8FEC7D}"/>
              </a:ext>
            </a:extLst>
          </p:cNvPr>
          <p:cNvGrpSpPr/>
          <p:nvPr/>
        </p:nvGrpSpPr>
        <p:grpSpPr>
          <a:xfrm flipH="1">
            <a:off x="10356081" y="1970264"/>
            <a:ext cx="1199380" cy="461665"/>
            <a:chOff x="8760955" y="-377720"/>
            <a:chExt cx="5693435" cy="219151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509D6E-3A65-422B-A7CA-8F0B178C9491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0F29CE-0ED6-4171-8DF1-45FC5E01907F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92D8219-51DB-4B9D-AC6F-8AB1A6FEEC4E}"/>
              </a:ext>
            </a:extLst>
          </p:cNvPr>
          <p:cNvGrpSpPr/>
          <p:nvPr/>
        </p:nvGrpSpPr>
        <p:grpSpPr>
          <a:xfrm flipH="1">
            <a:off x="7052907" y="4281100"/>
            <a:ext cx="1199380" cy="461665"/>
            <a:chOff x="8760955" y="-377720"/>
            <a:chExt cx="5693435" cy="2191516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DBD3FDA-9115-423D-BEEA-B3DED8A84AB3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5F44E3-B485-472E-93D9-E51F3D17CFA6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AA3FD9-DC26-48C2-8AA1-CDDB8A793831}"/>
              </a:ext>
            </a:extLst>
          </p:cNvPr>
          <p:cNvGrpSpPr/>
          <p:nvPr/>
        </p:nvGrpSpPr>
        <p:grpSpPr>
          <a:xfrm flipH="1">
            <a:off x="9280739" y="3092859"/>
            <a:ext cx="1199380" cy="461665"/>
            <a:chOff x="8760955" y="-377720"/>
            <a:chExt cx="5693435" cy="219151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FA49E2-DF93-49BD-B41C-65E2DF9B0246}"/>
                </a:ext>
              </a:extLst>
            </p:cNvPr>
            <p:cNvSpPr/>
            <p:nvPr/>
          </p:nvSpPr>
          <p:spPr>
            <a:xfrm>
              <a:off x="8760955" y="-377720"/>
              <a:ext cx="5693435" cy="2191516"/>
            </a:xfrm>
            <a:custGeom>
              <a:avLst/>
              <a:gdLst>
                <a:gd name="connsiteX0" fmla="*/ 4600718 w 5693435"/>
                <a:gd name="connsiteY0" fmla="*/ 1294928 h 2191516"/>
                <a:gd name="connsiteX1" fmla="*/ 5049011 w 5693435"/>
                <a:gd name="connsiteY1" fmla="*/ 1743222 h 2191516"/>
                <a:gd name="connsiteX2" fmla="*/ 4600718 w 5693435"/>
                <a:gd name="connsiteY2" fmla="*/ 2191516 h 2191516"/>
                <a:gd name="connsiteX3" fmla="*/ 4152424 w 5693435"/>
                <a:gd name="connsiteY3" fmla="*/ 1743222 h 2191516"/>
                <a:gd name="connsiteX4" fmla="*/ 4600718 w 5693435"/>
                <a:gd name="connsiteY4" fmla="*/ 1294928 h 2191516"/>
                <a:gd name="connsiteX5" fmla="*/ 1056397 w 5693435"/>
                <a:gd name="connsiteY5" fmla="*/ 1285588 h 2191516"/>
                <a:gd name="connsiteX6" fmla="*/ 1504690 w 5693435"/>
                <a:gd name="connsiteY6" fmla="*/ 1733882 h 2191516"/>
                <a:gd name="connsiteX7" fmla="*/ 1504690 w 5693435"/>
                <a:gd name="connsiteY7" fmla="*/ 1743221 h 2191516"/>
                <a:gd name="connsiteX8" fmla="*/ 1056397 w 5693435"/>
                <a:gd name="connsiteY8" fmla="*/ 2177503 h 2191516"/>
                <a:gd name="connsiteX9" fmla="*/ 608103 w 5693435"/>
                <a:gd name="connsiteY9" fmla="*/ 1743221 h 2191516"/>
                <a:gd name="connsiteX10" fmla="*/ 608103 w 5693435"/>
                <a:gd name="connsiteY10" fmla="*/ 1733882 h 2191516"/>
                <a:gd name="connsiteX11" fmla="*/ 1056397 w 5693435"/>
                <a:gd name="connsiteY11" fmla="*/ 1285588 h 2191516"/>
                <a:gd name="connsiteX12" fmla="*/ 3178968 w 5693435"/>
                <a:gd name="connsiteY12" fmla="*/ 1 h 2191516"/>
                <a:gd name="connsiteX13" fmla="*/ 5020993 w 5693435"/>
                <a:gd name="connsiteY13" fmla="*/ 454377 h 2191516"/>
                <a:gd name="connsiteX14" fmla="*/ 5123727 w 5693435"/>
                <a:gd name="connsiteY14" fmla="*/ 491735 h 2191516"/>
                <a:gd name="connsiteX15" fmla="*/ 5459948 w 5693435"/>
                <a:gd name="connsiteY15" fmla="*/ 491735 h 2191516"/>
                <a:gd name="connsiteX16" fmla="*/ 5534663 w 5693435"/>
                <a:gd name="connsiteY16" fmla="*/ 566450 h 2191516"/>
                <a:gd name="connsiteX17" fmla="*/ 5534663 w 5693435"/>
                <a:gd name="connsiteY17" fmla="*/ 1038095 h 2191516"/>
                <a:gd name="connsiteX18" fmla="*/ 5693435 w 5693435"/>
                <a:gd name="connsiteY18" fmla="*/ 1178187 h 2191516"/>
                <a:gd name="connsiteX19" fmla="*/ 5693435 w 5693435"/>
                <a:gd name="connsiteY19" fmla="*/ 1579784 h 2191516"/>
                <a:gd name="connsiteX20" fmla="*/ 5315189 w 5693435"/>
                <a:gd name="connsiteY20" fmla="*/ 1738554 h 2191516"/>
                <a:gd name="connsiteX21" fmla="*/ 5081703 w 5693435"/>
                <a:gd name="connsiteY21" fmla="*/ 1738554 h 2191516"/>
                <a:gd name="connsiteX22" fmla="*/ 4610057 w 5693435"/>
                <a:gd name="connsiteY22" fmla="*/ 1266909 h 2191516"/>
                <a:gd name="connsiteX23" fmla="*/ 4138413 w 5693435"/>
                <a:gd name="connsiteY23" fmla="*/ 1738554 h 2191516"/>
                <a:gd name="connsiteX24" fmla="*/ 1532709 w 5693435"/>
                <a:gd name="connsiteY24" fmla="*/ 1738554 h 2191516"/>
                <a:gd name="connsiteX25" fmla="*/ 1532709 w 5693435"/>
                <a:gd name="connsiteY25" fmla="*/ 1729215 h 2191516"/>
                <a:gd name="connsiteX26" fmla="*/ 1061064 w 5693435"/>
                <a:gd name="connsiteY26" fmla="*/ 1257570 h 2191516"/>
                <a:gd name="connsiteX27" fmla="*/ 589419 w 5693435"/>
                <a:gd name="connsiteY27" fmla="*/ 1729215 h 2191516"/>
                <a:gd name="connsiteX28" fmla="*/ 589419 w 5693435"/>
                <a:gd name="connsiteY28" fmla="*/ 1738554 h 2191516"/>
                <a:gd name="connsiteX29" fmla="*/ 150470 w 5693435"/>
                <a:gd name="connsiteY29" fmla="*/ 1738554 h 2191516"/>
                <a:gd name="connsiteX30" fmla="*/ 1038 w 5693435"/>
                <a:gd name="connsiteY30" fmla="*/ 1593790 h 2191516"/>
                <a:gd name="connsiteX31" fmla="*/ 1038 w 5693435"/>
                <a:gd name="connsiteY31" fmla="*/ 1182854 h 2191516"/>
                <a:gd name="connsiteX32" fmla="*/ 337259 w 5693435"/>
                <a:gd name="connsiteY32" fmla="*/ 888664 h 2191516"/>
                <a:gd name="connsiteX33" fmla="*/ 1327241 w 5693435"/>
                <a:gd name="connsiteY33" fmla="*/ 659845 h 2191516"/>
                <a:gd name="connsiteX34" fmla="*/ 1537377 w 5693435"/>
                <a:gd name="connsiteY34" fmla="*/ 524425 h 2191516"/>
                <a:gd name="connsiteX35" fmla="*/ 2844900 w 5693435"/>
                <a:gd name="connsiteY35" fmla="*/ 1416 h 2191516"/>
                <a:gd name="connsiteX36" fmla="*/ 3178968 w 5693435"/>
                <a:gd name="connsiteY36" fmla="*/ 1 h 219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93435" h="2191516">
                  <a:moveTo>
                    <a:pt x="4600718" y="1294928"/>
                  </a:moveTo>
                  <a:cubicBezTo>
                    <a:pt x="4848304" y="1294928"/>
                    <a:pt x="5049011" y="1495636"/>
                    <a:pt x="5049011" y="1743222"/>
                  </a:cubicBezTo>
                  <a:cubicBezTo>
                    <a:pt x="5049011" y="1990808"/>
                    <a:pt x="4848304" y="2191516"/>
                    <a:pt x="4600718" y="2191516"/>
                  </a:cubicBezTo>
                  <a:cubicBezTo>
                    <a:pt x="4353132" y="2191516"/>
                    <a:pt x="4152424" y="1990808"/>
                    <a:pt x="4152424" y="1743222"/>
                  </a:cubicBezTo>
                  <a:cubicBezTo>
                    <a:pt x="4152424" y="1495636"/>
                    <a:pt x="4353132" y="1294928"/>
                    <a:pt x="4600718" y="1294928"/>
                  </a:cubicBezTo>
                  <a:close/>
                  <a:moveTo>
                    <a:pt x="1056397" y="1285588"/>
                  </a:moveTo>
                  <a:cubicBezTo>
                    <a:pt x="1299223" y="1285588"/>
                    <a:pt x="1500018" y="1486384"/>
                    <a:pt x="1504690" y="1733882"/>
                  </a:cubicBezTo>
                  <a:cubicBezTo>
                    <a:pt x="1504690" y="1733882"/>
                    <a:pt x="1504690" y="1738549"/>
                    <a:pt x="1504690" y="1743221"/>
                  </a:cubicBezTo>
                  <a:cubicBezTo>
                    <a:pt x="1495351" y="1981375"/>
                    <a:pt x="1299223" y="2177503"/>
                    <a:pt x="1056397" y="2177503"/>
                  </a:cubicBezTo>
                  <a:cubicBezTo>
                    <a:pt x="813571" y="2177503"/>
                    <a:pt x="612770" y="1986047"/>
                    <a:pt x="608103" y="1743221"/>
                  </a:cubicBezTo>
                  <a:cubicBezTo>
                    <a:pt x="608103" y="1743221"/>
                    <a:pt x="608103" y="1738549"/>
                    <a:pt x="608103" y="1733882"/>
                  </a:cubicBezTo>
                  <a:cubicBezTo>
                    <a:pt x="608103" y="1486384"/>
                    <a:pt x="808899" y="1285588"/>
                    <a:pt x="1056397" y="1285588"/>
                  </a:cubicBezTo>
                  <a:close/>
                  <a:moveTo>
                    <a:pt x="3178968" y="1"/>
                  </a:moveTo>
                  <a:cubicBezTo>
                    <a:pt x="3937179" y="-192"/>
                    <a:pt x="4547016" y="37604"/>
                    <a:pt x="5020993" y="454377"/>
                  </a:cubicBezTo>
                  <a:cubicBezTo>
                    <a:pt x="5049012" y="477728"/>
                    <a:pt x="5086370" y="491735"/>
                    <a:pt x="5123727" y="491735"/>
                  </a:cubicBezTo>
                  <a:lnTo>
                    <a:pt x="5459948" y="491735"/>
                  </a:lnTo>
                  <a:cubicBezTo>
                    <a:pt x="5501978" y="491735"/>
                    <a:pt x="5534663" y="524425"/>
                    <a:pt x="5534663" y="566450"/>
                  </a:cubicBezTo>
                  <a:lnTo>
                    <a:pt x="5534663" y="1038095"/>
                  </a:lnTo>
                  <a:cubicBezTo>
                    <a:pt x="5618719" y="1038095"/>
                    <a:pt x="5688767" y="1103471"/>
                    <a:pt x="5693435" y="1178187"/>
                  </a:cubicBezTo>
                  <a:lnTo>
                    <a:pt x="5693435" y="1579784"/>
                  </a:lnTo>
                  <a:lnTo>
                    <a:pt x="5315189" y="1738554"/>
                  </a:lnTo>
                  <a:lnTo>
                    <a:pt x="5081703" y="1738554"/>
                  </a:lnTo>
                  <a:cubicBezTo>
                    <a:pt x="5081703" y="1477050"/>
                    <a:pt x="4871563" y="1266909"/>
                    <a:pt x="4610057" y="1266909"/>
                  </a:cubicBezTo>
                  <a:cubicBezTo>
                    <a:pt x="4348553" y="1266909"/>
                    <a:pt x="4138413" y="1477050"/>
                    <a:pt x="4138413" y="1738554"/>
                  </a:cubicBezTo>
                  <a:lnTo>
                    <a:pt x="1532709" y="1738554"/>
                  </a:lnTo>
                  <a:cubicBezTo>
                    <a:pt x="1532709" y="1738554"/>
                    <a:pt x="1532709" y="1733882"/>
                    <a:pt x="1532709" y="1729215"/>
                  </a:cubicBezTo>
                  <a:cubicBezTo>
                    <a:pt x="1532709" y="1467710"/>
                    <a:pt x="1322569" y="1257570"/>
                    <a:pt x="1061064" y="1257570"/>
                  </a:cubicBezTo>
                  <a:cubicBezTo>
                    <a:pt x="799559" y="1257570"/>
                    <a:pt x="589419" y="1467710"/>
                    <a:pt x="589419" y="1729215"/>
                  </a:cubicBezTo>
                  <a:cubicBezTo>
                    <a:pt x="589419" y="1729215"/>
                    <a:pt x="589419" y="1733882"/>
                    <a:pt x="589419" y="1738554"/>
                  </a:cubicBezTo>
                  <a:lnTo>
                    <a:pt x="150470" y="1738554"/>
                  </a:lnTo>
                  <a:cubicBezTo>
                    <a:pt x="71082" y="1738554"/>
                    <a:pt x="1038" y="1673178"/>
                    <a:pt x="1038" y="1593790"/>
                  </a:cubicBezTo>
                  <a:lnTo>
                    <a:pt x="1038" y="1182854"/>
                  </a:lnTo>
                  <a:cubicBezTo>
                    <a:pt x="1038" y="1182854"/>
                    <a:pt x="-36319" y="986726"/>
                    <a:pt x="337259" y="888664"/>
                  </a:cubicBezTo>
                  <a:cubicBezTo>
                    <a:pt x="608103" y="818616"/>
                    <a:pt x="1061064" y="729893"/>
                    <a:pt x="1327241" y="659845"/>
                  </a:cubicBezTo>
                  <a:cubicBezTo>
                    <a:pt x="1439315" y="631827"/>
                    <a:pt x="1476667" y="575790"/>
                    <a:pt x="1537377" y="524425"/>
                  </a:cubicBezTo>
                  <a:cubicBezTo>
                    <a:pt x="1714826" y="370322"/>
                    <a:pt x="2242508" y="6083"/>
                    <a:pt x="2844900" y="1416"/>
                  </a:cubicBezTo>
                  <a:cubicBezTo>
                    <a:pt x="2959308" y="832"/>
                    <a:pt x="3070652" y="29"/>
                    <a:pt x="317896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DE0EBF-A448-4997-AB13-291DCA7ECA65}"/>
                </a:ext>
              </a:extLst>
            </p:cNvPr>
            <p:cNvSpPr/>
            <p:nvPr/>
          </p:nvSpPr>
          <p:spPr>
            <a:xfrm>
              <a:off x="8804018" y="-238642"/>
              <a:ext cx="5435563" cy="1820108"/>
            </a:xfrm>
            <a:custGeom>
              <a:avLst/>
              <a:gdLst>
                <a:gd name="connsiteX0" fmla="*/ 4557655 w 5435563"/>
                <a:gd name="connsiteY0" fmla="*/ 1529428 h 1820108"/>
                <a:gd name="connsiteX1" fmla="*/ 4478272 w 5435563"/>
                <a:gd name="connsiteY1" fmla="*/ 1608811 h 1820108"/>
                <a:gd name="connsiteX2" fmla="*/ 4557655 w 5435563"/>
                <a:gd name="connsiteY2" fmla="*/ 1688199 h 1820108"/>
                <a:gd name="connsiteX3" fmla="*/ 4637043 w 5435563"/>
                <a:gd name="connsiteY3" fmla="*/ 1608811 h 1820108"/>
                <a:gd name="connsiteX4" fmla="*/ 4557655 w 5435563"/>
                <a:gd name="connsiteY4" fmla="*/ 1529428 h 1820108"/>
                <a:gd name="connsiteX5" fmla="*/ 1020344 w 5435563"/>
                <a:gd name="connsiteY5" fmla="*/ 1519142 h 1820108"/>
                <a:gd name="connsiteX6" fmla="*/ 940961 w 5435563"/>
                <a:gd name="connsiteY6" fmla="*/ 1598525 h 1820108"/>
                <a:gd name="connsiteX7" fmla="*/ 1020344 w 5435563"/>
                <a:gd name="connsiteY7" fmla="*/ 1677913 h 1820108"/>
                <a:gd name="connsiteX8" fmla="*/ 1099732 w 5435563"/>
                <a:gd name="connsiteY8" fmla="*/ 1598525 h 1820108"/>
                <a:gd name="connsiteX9" fmla="*/ 1020344 w 5435563"/>
                <a:gd name="connsiteY9" fmla="*/ 1519142 h 1820108"/>
                <a:gd name="connsiteX10" fmla="*/ 4559013 w 5435563"/>
                <a:gd name="connsiteY10" fmla="*/ 1390497 h 1820108"/>
                <a:gd name="connsiteX11" fmla="*/ 4710906 w 5435563"/>
                <a:gd name="connsiteY11" fmla="*/ 1453414 h 1820108"/>
                <a:gd name="connsiteX12" fmla="*/ 4710906 w 5435563"/>
                <a:gd name="connsiteY12" fmla="*/ 1757194 h 1820108"/>
                <a:gd name="connsiteX13" fmla="*/ 4407121 w 5435563"/>
                <a:gd name="connsiteY13" fmla="*/ 1757194 h 1820108"/>
                <a:gd name="connsiteX14" fmla="*/ 4407121 w 5435563"/>
                <a:gd name="connsiteY14" fmla="*/ 1453414 h 1820108"/>
                <a:gd name="connsiteX15" fmla="*/ 4559013 w 5435563"/>
                <a:gd name="connsiteY15" fmla="*/ 1390497 h 1820108"/>
                <a:gd name="connsiteX16" fmla="*/ 1011256 w 5435563"/>
                <a:gd name="connsiteY16" fmla="*/ 1374632 h 1820108"/>
                <a:gd name="connsiteX17" fmla="*/ 1163148 w 5435563"/>
                <a:gd name="connsiteY17" fmla="*/ 1437549 h 1820108"/>
                <a:gd name="connsiteX18" fmla="*/ 1163148 w 5435563"/>
                <a:gd name="connsiteY18" fmla="*/ 1741329 h 1820108"/>
                <a:gd name="connsiteX19" fmla="*/ 859363 w 5435563"/>
                <a:gd name="connsiteY19" fmla="*/ 1741329 h 1820108"/>
                <a:gd name="connsiteX20" fmla="*/ 859367 w 5435563"/>
                <a:gd name="connsiteY20" fmla="*/ 1437549 h 1820108"/>
                <a:gd name="connsiteX21" fmla="*/ 1011256 w 5435563"/>
                <a:gd name="connsiteY21" fmla="*/ 1374632 h 1820108"/>
                <a:gd name="connsiteX22" fmla="*/ 0 w 5435563"/>
                <a:gd name="connsiteY22" fmla="*/ 983067 h 1820108"/>
                <a:gd name="connsiteX23" fmla="*/ 373578 w 5435563"/>
                <a:gd name="connsiteY23" fmla="*/ 983067 h 1820108"/>
                <a:gd name="connsiteX24" fmla="*/ 401596 w 5435563"/>
                <a:gd name="connsiteY24" fmla="*/ 1081134 h 1820108"/>
                <a:gd name="connsiteX25" fmla="*/ 331553 w 5435563"/>
                <a:gd name="connsiteY25" fmla="*/ 1179195 h 1820108"/>
                <a:gd name="connsiteX26" fmla="*/ 303535 w 5435563"/>
                <a:gd name="connsiteY26" fmla="*/ 1197874 h 1820108"/>
                <a:gd name="connsiteX27" fmla="*/ 56037 w 5435563"/>
                <a:gd name="connsiteY27" fmla="*/ 1197874 h 1820108"/>
                <a:gd name="connsiteX28" fmla="*/ 0 w 5435563"/>
                <a:gd name="connsiteY28" fmla="*/ 1141838 h 1820108"/>
                <a:gd name="connsiteX29" fmla="*/ 0 w 5435563"/>
                <a:gd name="connsiteY29" fmla="*/ 983067 h 1820108"/>
                <a:gd name="connsiteX30" fmla="*/ 2993298 w 5435563"/>
                <a:gd name="connsiteY30" fmla="*/ 707556 h 1820108"/>
                <a:gd name="connsiteX31" fmla="*/ 3021316 w 5435563"/>
                <a:gd name="connsiteY31" fmla="*/ 716896 h 1820108"/>
                <a:gd name="connsiteX32" fmla="*/ 3021316 w 5435563"/>
                <a:gd name="connsiteY32" fmla="*/ 1323961 h 1820108"/>
                <a:gd name="connsiteX33" fmla="*/ 2993298 w 5435563"/>
                <a:gd name="connsiteY33" fmla="*/ 1333300 h 1820108"/>
                <a:gd name="connsiteX34" fmla="*/ 2965280 w 5435563"/>
                <a:gd name="connsiteY34" fmla="*/ 1323961 h 1820108"/>
                <a:gd name="connsiteX35" fmla="*/ 2965280 w 5435563"/>
                <a:gd name="connsiteY35" fmla="*/ 716896 h 1820108"/>
                <a:gd name="connsiteX36" fmla="*/ 2993298 w 5435563"/>
                <a:gd name="connsiteY36" fmla="*/ 707556 h 1820108"/>
                <a:gd name="connsiteX37" fmla="*/ 5390616 w 5435563"/>
                <a:gd name="connsiteY37" fmla="*/ 549368 h 1820108"/>
                <a:gd name="connsiteX38" fmla="*/ 5435563 w 5435563"/>
                <a:gd name="connsiteY38" fmla="*/ 600150 h 1820108"/>
                <a:gd name="connsiteX39" fmla="*/ 5435563 w 5435563"/>
                <a:gd name="connsiteY39" fmla="*/ 796279 h 1820108"/>
                <a:gd name="connsiteX40" fmla="*/ 5346836 w 5435563"/>
                <a:gd name="connsiteY40" fmla="*/ 899013 h 1820108"/>
                <a:gd name="connsiteX41" fmla="*/ 5230096 w 5435563"/>
                <a:gd name="connsiteY41" fmla="*/ 899013 h 1820108"/>
                <a:gd name="connsiteX42" fmla="*/ 5164720 w 5435563"/>
                <a:gd name="connsiteY42" fmla="*/ 805618 h 1820108"/>
                <a:gd name="connsiteX43" fmla="*/ 5314151 w 5435563"/>
                <a:gd name="connsiteY43" fmla="*/ 572132 h 1820108"/>
                <a:gd name="connsiteX44" fmla="*/ 5390616 w 5435563"/>
                <a:gd name="connsiteY44" fmla="*/ 549368 h 1820108"/>
                <a:gd name="connsiteX45" fmla="*/ 1900577 w 5435563"/>
                <a:gd name="connsiteY45" fmla="*/ 253987 h 1820108"/>
                <a:gd name="connsiteX46" fmla="*/ 1900577 w 5435563"/>
                <a:gd name="connsiteY46" fmla="*/ 497421 h 1820108"/>
                <a:gd name="connsiteX47" fmla="*/ 1653084 w 5435563"/>
                <a:gd name="connsiteY47" fmla="*/ 497421 h 1820108"/>
                <a:gd name="connsiteX48" fmla="*/ 1676430 w 5435563"/>
                <a:gd name="connsiteY48" fmla="*/ 399354 h 1820108"/>
                <a:gd name="connsiteX49" fmla="*/ 1866942 w 5435563"/>
                <a:gd name="connsiteY49" fmla="*/ 271813 h 1820108"/>
                <a:gd name="connsiteX50" fmla="*/ 4277471 w 5435563"/>
                <a:gd name="connsiteY50" fmla="*/ 112580 h 1820108"/>
                <a:gd name="connsiteX51" fmla="*/ 4424716 w 5435563"/>
                <a:gd name="connsiteY51" fmla="*/ 157006 h 1820108"/>
                <a:gd name="connsiteX52" fmla="*/ 4702414 w 5435563"/>
                <a:gd name="connsiteY52" fmla="*/ 310632 h 1820108"/>
                <a:gd name="connsiteX53" fmla="*/ 4735105 w 5435563"/>
                <a:gd name="connsiteY53" fmla="*/ 497421 h 1820108"/>
                <a:gd name="connsiteX54" fmla="*/ 4277471 w 5435563"/>
                <a:gd name="connsiteY54" fmla="*/ 497421 h 1820108"/>
                <a:gd name="connsiteX55" fmla="*/ 2965280 w 5435563"/>
                <a:gd name="connsiteY55" fmla="*/ 3576 h 1820108"/>
                <a:gd name="connsiteX56" fmla="*/ 2965280 w 5435563"/>
                <a:gd name="connsiteY56" fmla="*/ 497421 h 1820108"/>
                <a:gd name="connsiteX57" fmla="*/ 1956613 w 5435563"/>
                <a:gd name="connsiteY57" fmla="*/ 497421 h 1820108"/>
                <a:gd name="connsiteX58" fmla="*/ 1956613 w 5435563"/>
                <a:gd name="connsiteY58" fmla="*/ 224290 h 1820108"/>
                <a:gd name="connsiteX59" fmla="*/ 2104296 w 5435563"/>
                <a:gd name="connsiteY59" fmla="*/ 146023 h 1820108"/>
                <a:gd name="connsiteX60" fmla="*/ 2773819 w 5435563"/>
                <a:gd name="connsiteY60" fmla="*/ 11769 h 1820108"/>
                <a:gd name="connsiteX61" fmla="*/ 2912984 w 5435563"/>
                <a:gd name="connsiteY61" fmla="*/ 4936 h 1820108"/>
                <a:gd name="connsiteX62" fmla="*/ 3264605 w 5435563"/>
                <a:gd name="connsiteY62" fmla="*/ 441 h 1820108"/>
                <a:gd name="connsiteX63" fmla="*/ 4054394 w 5435563"/>
                <a:gd name="connsiteY63" fmla="*/ 63362 h 1820108"/>
                <a:gd name="connsiteX64" fmla="*/ 4221435 w 5435563"/>
                <a:gd name="connsiteY64" fmla="*/ 98119 h 1820108"/>
                <a:gd name="connsiteX65" fmla="*/ 4221435 w 5435563"/>
                <a:gd name="connsiteY65" fmla="*/ 497421 h 1820108"/>
                <a:gd name="connsiteX66" fmla="*/ 3021316 w 5435563"/>
                <a:gd name="connsiteY66" fmla="*/ 497421 h 1820108"/>
                <a:gd name="connsiteX67" fmla="*/ 3021316 w 5435563"/>
                <a:gd name="connsiteY67" fmla="*/ 2120 h 1820108"/>
                <a:gd name="connsiteX68" fmla="*/ 3068413 w 5435563"/>
                <a:gd name="connsiteY68" fmla="*/ 895 h 1820108"/>
                <a:gd name="connsiteX69" fmla="*/ 3264605 w 5435563"/>
                <a:gd name="connsiteY69" fmla="*/ 441 h 182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35563" h="1820108">
                  <a:moveTo>
                    <a:pt x="4557655" y="1529428"/>
                  </a:moveTo>
                  <a:cubicBezTo>
                    <a:pt x="4513811" y="1529428"/>
                    <a:pt x="4478272" y="1564972"/>
                    <a:pt x="4478272" y="1608811"/>
                  </a:cubicBezTo>
                  <a:cubicBezTo>
                    <a:pt x="4478272" y="1652655"/>
                    <a:pt x="4513816" y="1688199"/>
                    <a:pt x="4557655" y="1688199"/>
                  </a:cubicBezTo>
                  <a:cubicBezTo>
                    <a:pt x="4601499" y="1688199"/>
                    <a:pt x="4637043" y="1652655"/>
                    <a:pt x="4637043" y="1608811"/>
                  </a:cubicBezTo>
                  <a:cubicBezTo>
                    <a:pt x="4637043" y="1564972"/>
                    <a:pt x="4601499" y="1529428"/>
                    <a:pt x="4557655" y="1529428"/>
                  </a:cubicBezTo>
                  <a:close/>
                  <a:moveTo>
                    <a:pt x="1020344" y="1519142"/>
                  </a:moveTo>
                  <a:cubicBezTo>
                    <a:pt x="976500" y="1519142"/>
                    <a:pt x="940961" y="1554686"/>
                    <a:pt x="940961" y="1598525"/>
                  </a:cubicBezTo>
                  <a:cubicBezTo>
                    <a:pt x="940961" y="1642369"/>
                    <a:pt x="976505" y="1677913"/>
                    <a:pt x="1020344" y="1677913"/>
                  </a:cubicBezTo>
                  <a:cubicBezTo>
                    <a:pt x="1064188" y="1677913"/>
                    <a:pt x="1099732" y="1642369"/>
                    <a:pt x="1099732" y="1598525"/>
                  </a:cubicBezTo>
                  <a:cubicBezTo>
                    <a:pt x="1099732" y="1554686"/>
                    <a:pt x="1064188" y="1519142"/>
                    <a:pt x="1020344" y="1519142"/>
                  </a:cubicBezTo>
                  <a:close/>
                  <a:moveTo>
                    <a:pt x="4559013" y="1390497"/>
                  </a:moveTo>
                  <a:cubicBezTo>
                    <a:pt x="4613987" y="1390497"/>
                    <a:pt x="4668962" y="1411469"/>
                    <a:pt x="4710906" y="1453414"/>
                  </a:cubicBezTo>
                  <a:cubicBezTo>
                    <a:pt x="4794789" y="1537297"/>
                    <a:pt x="4794789" y="1673305"/>
                    <a:pt x="4710906" y="1757194"/>
                  </a:cubicBezTo>
                  <a:cubicBezTo>
                    <a:pt x="4627017" y="1841077"/>
                    <a:pt x="4491009" y="1841082"/>
                    <a:pt x="4407121" y="1757194"/>
                  </a:cubicBezTo>
                  <a:cubicBezTo>
                    <a:pt x="4323237" y="1673305"/>
                    <a:pt x="4323237" y="1537302"/>
                    <a:pt x="4407121" y="1453414"/>
                  </a:cubicBezTo>
                  <a:cubicBezTo>
                    <a:pt x="4449065" y="1411469"/>
                    <a:pt x="4504039" y="1390497"/>
                    <a:pt x="4559013" y="1390497"/>
                  </a:cubicBezTo>
                  <a:close/>
                  <a:moveTo>
                    <a:pt x="1011256" y="1374632"/>
                  </a:moveTo>
                  <a:cubicBezTo>
                    <a:pt x="1066229" y="1374632"/>
                    <a:pt x="1121203" y="1395604"/>
                    <a:pt x="1163148" y="1437549"/>
                  </a:cubicBezTo>
                  <a:cubicBezTo>
                    <a:pt x="1247031" y="1521432"/>
                    <a:pt x="1247031" y="1657440"/>
                    <a:pt x="1163148" y="1741329"/>
                  </a:cubicBezTo>
                  <a:cubicBezTo>
                    <a:pt x="1079259" y="1825212"/>
                    <a:pt x="943251" y="1825217"/>
                    <a:pt x="859363" y="1741329"/>
                  </a:cubicBezTo>
                  <a:cubicBezTo>
                    <a:pt x="775479" y="1657440"/>
                    <a:pt x="775479" y="1521432"/>
                    <a:pt x="859367" y="1437549"/>
                  </a:cubicBezTo>
                  <a:cubicBezTo>
                    <a:pt x="901309" y="1395604"/>
                    <a:pt x="956282" y="1374632"/>
                    <a:pt x="1011256" y="1374632"/>
                  </a:cubicBezTo>
                  <a:close/>
                  <a:moveTo>
                    <a:pt x="0" y="983067"/>
                  </a:moveTo>
                  <a:cubicBezTo>
                    <a:pt x="9339" y="983067"/>
                    <a:pt x="373578" y="983067"/>
                    <a:pt x="373578" y="983067"/>
                  </a:cubicBezTo>
                  <a:cubicBezTo>
                    <a:pt x="410936" y="983067"/>
                    <a:pt x="424947" y="1043776"/>
                    <a:pt x="401596" y="1081134"/>
                  </a:cubicBezTo>
                  <a:lnTo>
                    <a:pt x="331553" y="1179195"/>
                  </a:lnTo>
                  <a:cubicBezTo>
                    <a:pt x="322209" y="1193207"/>
                    <a:pt x="312869" y="1197874"/>
                    <a:pt x="303535" y="1197874"/>
                  </a:cubicBezTo>
                  <a:lnTo>
                    <a:pt x="56037" y="1197874"/>
                  </a:lnTo>
                  <a:cubicBezTo>
                    <a:pt x="23351" y="1197874"/>
                    <a:pt x="0" y="1174528"/>
                    <a:pt x="0" y="1141838"/>
                  </a:cubicBezTo>
                  <a:cubicBezTo>
                    <a:pt x="0" y="1081134"/>
                    <a:pt x="0" y="1015758"/>
                    <a:pt x="0" y="983067"/>
                  </a:cubicBezTo>
                  <a:close/>
                  <a:moveTo>
                    <a:pt x="2993298" y="707556"/>
                  </a:moveTo>
                  <a:cubicBezTo>
                    <a:pt x="3007305" y="707556"/>
                    <a:pt x="3021316" y="712228"/>
                    <a:pt x="3021316" y="716896"/>
                  </a:cubicBezTo>
                  <a:lnTo>
                    <a:pt x="3021316" y="1323961"/>
                  </a:lnTo>
                  <a:cubicBezTo>
                    <a:pt x="3016649" y="1328628"/>
                    <a:pt x="3007305" y="1333300"/>
                    <a:pt x="2993298" y="1333300"/>
                  </a:cubicBezTo>
                  <a:cubicBezTo>
                    <a:pt x="2979287" y="1333300"/>
                    <a:pt x="2965280" y="1328628"/>
                    <a:pt x="2965280" y="1323961"/>
                  </a:cubicBezTo>
                  <a:lnTo>
                    <a:pt x="2965280" y="716896"/>
                  </a:lnTo>
                  <a:cubicBezTo>
                    <a:pt x="2965280" y="712228"/>
                    <a:pt x="2979287" y="707556"/>
                    <a:pt x="2993298" y="707556"/>
                  </a:cubicBezTo>
                  <a:close/>
                  <a:moveTo>
                    <a:pt x="5390616" y="549368"/>
                  </a:moveTo>
                  <a:cubicBezTo>
                    <a:pt x="5415716" y="554621"/>
                    <a:pt x="5435563" y="572132"/>
                    <a:pt x="5435563" y="600150"/>
                  </a:cubicBezTo>
                  <a:lnTo>
                    <a:pt x="5435563" y="796279"/>
                  </a:lnTo>
                  <a:cubicBezTo>
                    <a:pt x="5435563" y="852315"/>
                    <a:pt x="5407545" y="903685"/>
                    <a:pt x="5346836" y="899013"/>
                  </a:cubicBezTo>
                  <a:lnTo>
                    <a:pt x="5230096" y="899013"/>
                  </a:lnTo>
                  <a:cubicBezTo>
                    <a:pt x="5178731" y="899013"/>
                    <a:pt x="5146041" y="852315"/>
                    <a:pt x="5164720" y="805618"/>
                  </a:cubicBezTo>
                  <a:cubicBezTo>
                    <a:pt x="5197410" y="721563"/>
                    <a:pt x="5230096" y="646847"/>
                    <a:pt x="5314151" y="572132"/>
                  </a:cubicBezTo>
                  <a:cubicBezTo>
                    <a:pt x="5335164" y="551119"/>
                    <a:pt x="5365517" y="544114"/>
                    <a:pt x="5390616" y="549368"/>
                  </a:cubicBezTo>
                  <a:close/>
                  <a:moveTo>
                    <a:pt x="1900577" y="253987"/>
                  </a:moveTo>
                  <a:lnTo>
                    <a:pt x="1900577" y="497421"/>
                  </a:lnTo>
                  <a:lnTo>
                    <a:pt x="1653084" y="497421"/>
                  </a:lnTo>
                  <a:cubicBezTo>
                    <a:pt x="1611054" y="497421"/>
                    <a:pt x="1653084" y="418033"/>
                    <a:pt x="1676430" y="399354"/>
                  </a:cubicBezTo>
                  <a:cubicBezTo>
                    <a:pt x="1733635" y="359662"/>
                    <a:pt x="1796385" y="315591"/>
                    <a:pt x="1866942" y="271813"/>
                  </a:cubicBezTo>
                  <a:close/>
                  <a:moveTo>
                    <a:pt x="4277471" y="112580"/>
                  </a:moveTo>
                  <a:lnTo>
                    <a:pt x="4424716" y="157006"/>
                  </a:lnTo>
                  <a:cubicBezTo>
                    <a:pt x="4535896" y="197446"/>
                    <a:pt x="4631639" y="247882"/>
                    <a:pt x="4702414" y="310632"/>
                  </a:cubicBezTo>
                  <a:cubicBezTo>
                    <a:pt x="4795809" y="394687"/>
                    <a:pt x="4791142" y="497421"/>
                    <a:pt x="4735105" y="497421"/>
                  </a:cubicBezTo>
                  <a:lnTo>
                    <a:pt x="4277471" y="497421"/>
                  </a:lnTo>
                  <a:close/>
                  <a:moveTo>
                    <a:pt x="2965280" y="3576"/>
                  </a:moveTo>
                  <a:lnTo>
                    <a:pt x="2965280" y="497421"/>
                  </a:lnTo>
                  <a:lnTo>
                    <a:pt x="1956613" y="497421"/>
                  </a:lnTo>
                  <a:lnTo>
                    <a:pt x="1956613" y="224290"/>
                  </a:lnTo>
                  <a:lnTo>
                    <a:pt x="2104296" y="146023"/>
                  </a:lnTo>
                  <a:cubicBezTo>
                    <a:pt x="2281163" y="68973"/>
                    <a:pt x="2498305" y="11769"/>
                    <a:pt x="2773819" y="11769"/>
                  </a:cubicBezTo>
                  <a:cubicBezTo>
                    <a:pt x="2773819" y="11769"/>
                    <a:pt x="2825697" y="8157"/>
                    <a:pt x="2912984" y="4936"/>
                  </a:cubicBezTo>
                  <a:close/>
                  <a:moveTo>
                    <a:pt x="3264605" y="441"/>
                  </a:moveTo>
                  <a:cubicBezTo>
                    <a:pt x="3500668" y="3041"/>
                    <a:pt x="3789345" y="17839"/>
                    <a:pt x="4054394" y="63362"/>
                  </a:cubicBezTo>
                  <a:lnTo>
                    <a:pt x="4221435" y="98119"/>
                  </a:lnTo>
                  <a:lnTo>
                    <a:pt x="4221435" y="497421"/>
                  </a:lnTo>
                  <a:lnTo>
                    <a:pt x="3021316" y="497421"/>
                  </a:lnTo>
                  <a:lnTo>
                    <a:pt x="3021316" y="2120"/>
                  </a:lnTo>
                  <a:lnTo>
                    <a:pt x="3068413" y="895"/>
                  </a:lnTo>
                  <a:cubicBezTo>
                    <a:pt x="3127703" y="-20"/>
                    <a:pt x="3193786" y="-338"/>
                    <a:pt x="3264605" y="4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8000"/>
                  </a:schemeClr>
                </a:gs>
                <a:gs pos="26000">
                  <a:schemeClr val="accent2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200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1AE355-29B0-435B-A932-921B0EF6BB51}"/>
              </a:ext>
            </a:extLst>
          </p:cNvPr>
          <p:cNvSpPr/>
          <p:nvPr/>
        </p:nvSpPr>
        <p:spPr>
          <a:xfrm>
            <a:off x="7695780" y="4688856"/>
            <a:ext cx="391465" cy="482749"/>
          </a:xfrm>
          <a:custGeom>
            <a:avLst/>
            <a:gdLst>
              <a:gd name="connsiteX0" fmla="*/ 677629 w 861753"/>
              <a:gd name="connsiteY0" fmla="*/ 723071 h 1062702"/>
              <a:gd name="connsiteX1" fmla="*/ 671565 w 861753"/>
              <a:gd name="connsiteY1" fmla="*/ 732774 h 1062702"/>
              <a:gd name="connsiteX2" fmla="*/ 668330 w 861753"/>
              <a:gd name="connsiteY2" fmla="*/ 954736 h 1062702"/>
              <a:gd name="connsiteX3" fmla="*/ 677225 w 861753"/>
              <a:gd name="connsiteY3" fmla="*/ 981016 h 1062702"/>
              <a:gd name="connsiteX4" fmla="*/ 695419 w 861753"/>
              <a:gd name="connsiteY4" fmla="*/ 986271 h 1062702"/>
              <a:gd name="connsiteX5" fmla="*/ 697036 w 861753"/>
              <a:gd name="connsiteY5" fmla="*/ 971716 h 1062702"/>
              <a:gd name="connsiteX6" fmla="*/ 683694 w 861753"/>
              <a:gd name="connsiteY6" fmla="*/ 919157 h 1062702"/>
              <a:gd name="connsiteX7" fmla="*/ 684502 w 861753"/>
              <a:gd name="connsiteY7" fmla="*/ 826572 h 1062702"/>
              <a:gd name="connsiteX8" fmla="*/ 684907 w 861753"/>
              <a:gd name="connsiteY8" fmla="*/ 733583 h 1062702"/>
              <a:gd name="connsiteX9" fmla="*/ 677629 w 861753"/>
              <a:gd name="connsiteY9" fmla="*/ 723071 h 1062702"/>
              <a:gd name="connsiteX10" fmla="*/ 678034 w 861753"/>
              <a:gd name="connsiteY10" fmla="*/ 134408 h 1062702"/>
              <a:gd name="connsiteX11" fmla="*/ 671565 w 861753"/>
              <a:gd name="connsiteY11" fmla="*/ 155027 h 1062702"/>
              <a:gd name="connsiteX12" fmla="*/ 671565 w 861753"/>
              <a:gd name="connsiteY12" fmla="*/ 650296 h 1062702"/>
              <a:gd name="connsiteX13" fmla="*/ 671565 w 861753"/>
              <a:gd name="connsiteY13" fmla="*/ 658383 h 1062702"/>
              <a:gd name="connsiteX14" fmla="*/ 683289 w 861753"/>
              <a:gd name="connsiteY14" fmla="*/ 670107 h 1062702"/>
              <a:gd name="connsiteX15" fmla="*/ 703505 w 861753"/>
              <a:gd name="connsiteY15" fmla="*/ 668086 h 1062702"/>
              <a:gd name="connsiteX16" fmla="*/ 735040 w 861753"/>
              <a:gd name="connsiteY16" fmla="*/ 689918 h 1062702"/>
              <a:gd name="connsiteX17" fmla="*/ 743530 w 861753"/>
              <a:gd name="connsiteY17" fmla="*/ 816465 h 1062702"/>
              <a:gd name="connsiteX18" fmla="*/ 743935 w 861753"/>
              <a:gd name="connsiteY18" fmla="*/ 915114 h 1062702"/>
              <a:gd name="connsiteX19" fmla="*/ 777896 w 861753"/>
              <a:gd name="connsiteY19" fmla="*/ 960396 h 1062702"/>
              <a:gd name="connsiteX20" fmla="*/ 806197 w 861753"/>
              <a:gd name="connsiteY20" fmla="*/ 909049 h 1062702"/>
              <a:gd name="connsiteX21" fmla="*/ 804984 w 861753"/>
              <a:gd name="connsiteY21" fmla="*/ 826168 h 1062702"/>
              <a:gd name="connsiteX22" fmla="*/ 798111 w 861753"/>
              <a:gd name="connsiteY22" fmla="*/ 365668 h 1062702"/>
              <a:gd name="connsiteX23" fmla="*/ 755659 w 861753"/>
              <a:gd name="connsiteY23" fmla="*/ 269849 h 1062702"/>
              <a:gd name="connsiteX24" fmla="*/ 735849 w 861753"/>
              <a:gd name="connsiteY24" fmla="*/ 212034 h 1062702"/>
              <a:gd name="connsiteX25" fmla="*/ 725741 w 861753"/>
              <a:gd name="connsiteY25" fmla="*/ 192223 h 1062702"/>
              <a:gd name="connsiteX26" fmla="*/ 678034 w 861753"/>
              <a:gd name="connsiteY26" fmla="*/ 134408 h 1062702"/>
              <a:gd name="connsiteX27" fmla="*/ 201363 w 861753"/>
              <a:gd name="connsiteY27" fmla="*/ 84274 h 1062702"/>
              <a:gd name="connsiteX28" fmla="*/ 152443 w 861753"/>
              <a:gd name="connsiteY28" fmla="*/ 132386 h 1062702"/>
              <a:gd name="connsiteX29" fmla="*/ 152443 w 861753"/>
              <a:gd name="connsiteY29" fmla="*/ 403267 h 1062702"/>
              <a:gd name="connsiteX30" fmla="*/ 201363 w 861753"/>
              <a:gd name="connsiteY30" fmla="*/ 451784 h 1062702"/>
              <a:gd name="connsiteX31" fmla="*/ 530869 w 861753"/>
              <a:gd name="connsiteY31" fmla="*/ 451784 h 1062702"/>
              <a:gd name="connsiteX32" fmla="*/ 580598 w 861753"/>
              <a:gd name="connsiteY32" fmla="*/ 402055 h 1062702"/>
              <a:gd name="connsiteX33" fmla="*/ 580598 w 861753"/>
              <a:gd name="connsiteY33" fmla="*/ 133195 h 1062702"/>
              <a:gd name="connsiteX34" fmla="*/ 530869 w 861753"/>
              <a:gd name="connsiteY34" fmla="*/ 84274 h 1062702"/>
              <a:gd name="connsiteX35" fmla="*/ 369148 w 861753"/>
              <a:gd name="connsiteY35" fmla="*/ 84274 h 1062702"/>
              <a:gd name="connsiteX36" fmla="*/ 201363 w 861753"/>
              <a:gd name="connsiteY36" fmla="*/ 84274 h 1062702"/>
              <a:gd name="connsiteX37" fmla="*/ 111203 w 861753"/>
              <a:gd name="connsiteY37" fmla="*/ 180 h 1062702"/>
              <a:gd name="connsiteX38" fmla="*/ 620623 w 861753"/>
              <a:gd name="connsiteY38" fmla="*/ 180 h 1062702"/>
              <a:gd name="connsiteX39" fmla="*/ 664692 w 861753"/>
              <a:gd name="connsiteY39" fmla="*/ 44653 h 1062702"/>
              <a:gd name="connsiteX40" fmla="*/ 664692 w 861753"/>
              <a:gd name="connsiteY40" fmla="*/ 54761 h 1062702"/>
              <a:gd name="connsiteX41" fmla="*/ 669139 w 861753"/>
              <a:gd name="connsiteY41" fmla="*/ 95595 h 1062702"/>
              <a:gd name="connsiteX42" fmla="*/ 723315 w 861753"/>
              <a:gd name="connsiteY42" fmla="*/ 129152 h 1062702"/>
              <a:gd name="connsiteX43" fmla="*/ 751212 w 861753"/>
              <a:gd name="connsiteY43" fmla="*/ 149771 h 1062702"/>
              <a:gd name="connsiteX44" fmla="*/ 790430 w 861753"/>
              <a:gd name="connsiteY44" fmla="*/ 189797 h 1062702"/>
              <a:gd name="connsiteX45" fmla="*/ 858352 w 861753"/>
              <a:gd name="connsiteY45" fmla="*/ 330898 h 1062702"/>
              <a:gd name="connsiteX46" fmla="*/ 853905 w 861753"/>
              <a:gd name="connsiteY46" fmla="*/ 516473 h 1062702"/>
              <a:gd name="connsiteX47" fmla="*/ 860374 w 861753"/>
              <a:gd name="connsiteY47" fmla="*/ 820912 h 1062702"/>
              <a:gd name="connsiteX48" fmla="*/ 851075 w 861753"/>
              <a:gd name="connsiteY48" fmla="*/ 945033 h 1062702"/>
              <a:gd name="connsiteX49" fmla="*/ 765767 w 861753"/>
              <a:gd name="connsiteY49" fmla="*/ 1014168 h 1062702"/>
              <a:gd name="connsiteX50" fmla="*/ 750808 w 861753"/>
              <a:gd name="connsiteY50" fmla="*/ 1035596 h 1062702"/>
              <a:gd name="connsiteX51" fmla="*/ 727358 w 861753"/>
              <a:gd name="connsiteY51" fmla="*/ 1062280 h 1062702"/>
              <a:gd name="connsiteX52" fmla="*/ 375616 w 861753"/>
              <a:gd name="connsiteY52" fmla="*/ 1062280 h 1062702"/>
              <a:gd name="connsiteX53" fmla="*/ 23874 w 861753"/>
              <a:gd name="connsiteY53" fmla="*/ 1062684 h 1062702"/>
              <a:gd name="connsiteX54" fmla="*/ 20 w 861753"/>
              <a:gd name="connsiteY54" fmla="*/ 1039235 h 1062702"/>
              <a:gd name="connsiteX55" fmla="*/ 48940 w 861753"/>
              <a:gd name="connsiteY55" fmla="*/ 987888 h 1062702"/>
              <a:gd name="connsiteX56" fmla="*/ 66730 w 861753"/>
              <a:gd name="connsiteY56" fmla="*/ 967673 h 1062702"/>
              <a:gd name="connsiteX57" fmla="*/ 66326 w 861753"/>
              <a:gd name="connsiteY57" fmla="*/ 64464 h 1062702"/>
              <a:gd name="connsiteX58" fmla="*/ 66326 w 861753"/>
              <a:gd name="connsiteY58" fmla="*/ 44249 h 1062702"/>
              <a:gd name="connsiteX59" fmla="*/ 111203 w 861753"/>
              <a:gd name="connsiteY59" fmla="*/ 180 h 10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61753" h="1062702">
                <a:moveTo>
                  <a:pt x="677629" y="723071"/>
                </a:moveTo>
                <a:cubicBezTo>
                  <a:pt x="669948" y="722262"/>
                  <a:pt x="671565" y="728731"/>
                  <a:pt x="671565" y="732774"/>
                </a:cubicBezTo>
                <a:cubicBezTo>
                  <a:pt x="672373" y="806761"/>
                  <a:pt x="670352" y="880748"/>
                  <a:pt x="668330" y="954736"/>
                </a:cubicBezTo>
                <a:cubicBezTo>
                  <a:pt x="667926" y="964439"/>
                  <a:pt x="671160" y="973334"/>
                  <a:pt x="677225" y="981016"/>
                </a:cubicBezTo>
                <a:cubicBezTo>
                  <a:pt x="682077" y="986675"/>
                  <a:pt x="688545" y="989506"/>
                  <a:pt x="695419" y="986271"/>
                </a:cubicBezTo>
                <a:cubicBezTo>
                  <a:pt x="701887" y="983037"/>
                  <a:pt x="698249" y="976568"/>
                  <a:pt x="697036" y="971716"/>
                </a:cubicBezTo>
                <a:cubicBezTo>
                  <a:pt x="693801" y="953927"/>
                  <a:pt x="685311" y="937755"/>
                  <a:pt x="683694" y="919157"/>
                </a:cubicBezTo>
                <a:cubicBezTo>
                  <a:pt x="680864" y="887622"/>
                  <a:pt x="683289" y="856086"/>
                  <a:pt x="684502" y="826572"/>
                </a:cubicBezTo>
                <a:cubicBezTo>
                  <a:pt x="684502" y="794228"/>
                  <a:pt x="687737" y="763905"/>
                  <a:pt x="684907" y="733583"/>
                </a:cubicBezTo>
                <a:cubicBezTo>
                  <a:pt x="684098" y="728731"/>
                  <a:pt x="683694" y="723879"/>
                  <a:pt x="677629" y="723071"/>
                </a:cubicBezTo>
                <a:close/>
                <a:moveTo>
                  <a:pt x="678034" y="134408"/>
                </a:moveTo>
                <a:cubicBezTo>
                  <a:pt x="669948" y="144515"/>
                  <a:pt x="671565" y="150176"/>
                  <a:pt x="671565" y="155027"/>
                </a:cubicBezTo>
                <a:cubicBezTo>
                  <a:pt x="671565" y="320386"/>
                  <a:pt x="671565" y="485341"/>
                  <a:pt x="671565" y="650296"/>
                </a:cubicBezTo>
                <a:cubicBezTo>
                  <a:pt x="671565" y="653127"/>
                  <a:pt x="671565" y="655553"/>
                  <a:pt x="671565" y="658383"/>
                </a:cubicBezTo>
                <a:cubicBezTo>
                  <a:pt x="670756" y="667277"/>
                  <a:pt x="674395" y="670916"/>
                  <a:pt x="683289" y="670107"/>
                </a:cubicBezTo>
                <a:cubicBezTo>
                  <a:pt x="690163" y="669299"/>
                  <a:pt x="696631" y="668894"/>
                  <a:pt x="703505" y="668086"/>
                </a:cubicBezTo>
                <a:cubicBezTo>
                  <a:pt x="720485" y="666064"/>
                  <a:pt x="730997" y="670512"/>
                  <a:pt x="735040" y="689918"/>
                </a:cubicBezTo>
                <a:cubicBezTo>
                  <a:pt x="743530" y="731965"/>
                  <a:pt x="747573" y="773609"/>
                  <a:pt x="743530" y="816465"/>
                </a:cubicBezTo>
                <a:cubicBezTo>
                  <a:pt x="740700" y="849213"/>
                  <a:pt x="738274" y="882366"/>
                  <a:pt x="743935" y="915114"/>
                </a:cubicBezTo>
                <a:cubicBezTo>
                  <a:pt x="748382" y="940990"/>
                  <a:pt x="764554" y="961205"/>
                  <a:pt x="777896" y="960396"/>
                </a:cubicBezTo>
                <a:cubicBezTo>
                  <a:pt x="792451" y="959587"/>
                  <a:pt x="806197" y="936542"/>
                  <a:pt x="806197" y="909049"/>
                </a:cubicBezTo>
                <a:cubicBezTo>
                  <a:pt x="806602" y="881557"/>
                  <a:pt x="804984" y="853660"/>
                  <a:pt x="804984" y="826168"/>
                </a:cubicBezTo>
                <a:cubicBezTo>
                  <a:pt x="806197" y="672533"/>
                  <a:pt x="809432" y="518899"/>
                  <a:pt x="798111" y="365668"/>
                </a:cubicBezTo>
                <a:cubicBezTo>
                  <a:pt x="795281" y="328472"/>
                  <a:pt x="792855" y="292894"/>
                  <a:pt x="755659" y="269849"/>
                </a:cubicBezTo>
                <a:cubicBezTo>
                  <a:pt x="736253" y="258124"/>
                  <a:pt x="731806" y="235079"/>
                  <a:pt x="735849" y="212034"/>
                </a:cubicBezTo>
                <a:cubicBezTo>
                  <a:pt x="737466" y="202330"/>
                  <a:pt x="737466" y="195862"/>
                  <a:pt x="725741" y="192223"/>
                </a:cubicBezTo>
                <a:cubicBezTo>
                  <a:pt x="699462" y="184137"/>
                  <a:pt x="672778" y="175242"/>
                  <a:pt x="678034" y="134408"/>
                </a:cubicBezTo>
                <a:close/>
                <a:moveTo>
                  <a:pt x="201363" y="84274"/>
                </a:moveTo>
                <a:cubicBezTo>
                  <a:pt x="169423" y="84274"/>
                  <a:pt x="152443" y="100042"/>
                  <a:pt x="152443" y="132386"/>
                </a:cubicBezTo>
                <a:cubicBezTo>
                  <a:pt x="152038" y="222545"/>
                  <a:pt x="152038" y="313108"/>
                  <a:pt x="152443" y="403267"/>
                </a:cubicBezTo>
                <a:cubicBezTo>
                  <a:pt x="152443" y="434803"/>
                  <a:pt x="169827" y="451784"/>
                  <a:pt x="201363" y="451784"/>
                </a:cubicBezTo>
                <a:cubicBezTo>
                  <a:pt x="311333" y="451784"/>
                  <a:pt x="420899" y="451784"/>
                  <a:pt x="530869" y="451784"/>
                </a:cubicBezTo>
                <a:cubicBezTo>
                  <a:pt x="564022" y="451784"/>
                  <a:pt x="580598" y="435207"/>
                  <a:pt x="580598" y="402055"/>
                </a:cubicBezTo>
                <a:cubicBezTo>
                  <a:pt x="581003" y="312300"/>
                  <a:pt x="581003" y="222950"/>
                  <a:pt x="580598" y="133195"/>
                </a:cubicBezTo>
                <a:cubicBezTo>
                  <a:pt x="580598" y="99638"/>
                  <a:pt x="564831" y="84274"/>
                  <a:pt x="530869" y="84274"/>
                </a:cubicBezTo>
                <a:cubicBezTo>
                  <a:pt x="477097" y="84274"/>
                  <a:pt x="422920" y="84274"/>
                  <a:pt x="369148" y="84274"/>
                </a:cubicBezTo>
                <a:cubicBezTo>
                  <a:pt x="313355" y="84274"/>
                  <a:pt x="257561" y="84274"/>
                  <a:pt x="201363" y="84274"/>
                </a:cubicBezTo>
                <a:close/>
                <a:moveTo>
                  <a:pt x="111203" y="180"/>
                </a:moveTo>
                <a:cubicBezTo>
                  <a:pt x="281010" y="180"/>
                  <a:pt x="450816" y="-225"/>
                  <a:pt x="620623" y="180"/>
                </a:cubicBezTo>
                <a:cubicBezTo>
                  <a:pt x="647306" y="180"/>
                  <a:pt x="663883" y="17565"/>
                  <a:pt x="664692" y="44653"/>
                </a:cubicBezTo>
                <a:cubicBezTo>
                  <a:pt x="664692" y="47887"/>
                  <a:pt x="664287" y="51526"/>
                  <a:pt x="664692" y="54761"/>
                </a:cubicBezTo>
                <a:cubicBezTo>
                  <a:pt x="666309" y="68507"/>
                  <a:pt x="658627" y="84679"/>
                  <a:pt x="669139" y="95595"/>
                </a:cubicBezTo>
                <a:cubicBezTo>
                  <a:pt x="684098" y="110958"/>
                  <a:pt x="701887" y="124704"/>
                  <a:pt x="723315" y="129152"/>
                </a:cubicBezTo>
                <a:cubicBezTo>
                  <a:pt x="737061" y="131982"/>
                  <a:pt x="744743" y="136834"/>
                  <a:pt x="751212" y="149771"/>
                </a:cubicBezTo>
                <a:cubicBezTo>
                  <a:pt x="759702" y="166752"/>
                  <a:pt x="774258" y="180903"/>
                  <a:pt x="790430" y="189797"/>
                </a:cubicBezTo>
                <a:cubicBezTo>
                  <a:pt x="847840" y="220928"/>
                  <a:pt x="855926" y="274296"/>
                  <a:pt x="858352" y="330898"/>
                </a:cubicBezTo>
                <a:cubicBezTo>
                  <a:pt x="861182" y="392757"/>
                  <a:pt x="858756" y="454615"/>
                  <a:pt x="853905" y="516473"/>
                </a:cubicBezTo>
                <a:cubicBezTo>
                  <a:pt x="845414" y="618357"/>
                  <a:pt x="853096" y="719432"/>
                  <a:pt x="860374" y="820912"/>
                </a:cubicBezTo>
                <a:cubicBezTo>
                  <a:pt x="863204" y="862555"/>
                  <a:pt x="862395" y="904198"/>
                  <a:pt x="851075" y="945033"/>
                </a:cubicBezTo>
                <a:cubicBezTo>
                  <a:pt x="837733" y="990718"/>
                  <a:pt x="813070" y="1011338"/>
                  <a:pt x="765767" y="1014168"/>
                </a:cubicBezTo>
                <a:cubicBezTo>
                  <a:pt x="749190" y="1015381"/>
                  <a:pt x="749190" y="1023871"/>
                  <a:pt x="750808" y="1035596"/>
                </a:cubicBezTo>
                <a:cubicBezTo>
                  <a:pt x="754042" y="1060258"/>
                  <a:pt x="752021" y="1062280"/>
                  <a:pt x="727358" y="1062280"/>
                </a:cubicBezTo>
                <a:cubicBezTo>
                  <a:pt x="610111" y="1062280"/>
                  <a:pt x="492863" y="1062280"/>
                  <a:pt x="375616" y="1062280"/>
                </a:cubicBezTo>
                <a:cubicBezTo>
                  <a:pt x="258368" y="1062280"/>
                  <a:pt x="141121" y="1061876"/>
                  <a:pt x="23874" y="1062684"/>
                </a:cubicBezTo>
                <a:cubicBezTo>
                  <a:pt x="5276" y="1063089"/>
                  <a:pt x="-385" y="1057024"/>
                  <a:pt x="20" y="1039235"/>
                </a:cubicBezTo>
                <a:cubicBezTo>
                  <a:pt x="424" y="1006890"/>
                  <a:pt x="14979" y="989506"/>
                  <a:pt x="48940" y="987888"/>
                </a:cubicBezTo>
                <a:cubicBezTo>
                  <a:pt x="65112" y="987080"/>
                  <a:pt x="66730" y="981420"/>
                  <a:pt x="66730" y="967673"/>
                </a:cubicBezTo>
                <a:cubicBezTo>
                  <a:pt x="66326" y="666873"/>
                  <a:pt x="66326" y="365668"/>
                  <a:pt x="66326" y="64464"/>
                </a:cubicBezTo>
                <a:cubicBezTo>
                  <a:pt x="66326" y="57590"/>
                  <a:pt x="65921" y="51122"/>
                  <a:pt x="66326" y="44249"/>
                </a:cubicBezTo>
                <a:cubicBezTo>
                  <a:pt x="67539" y="17565"/>
                  <a:pt x="84519" y="180"/>
                  <a:pt x="111203" y="18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Graphic 200">
            <a:extLst>
              <a:ext uri="{FF2B5EF4-FFF2-40B4-BE49-F238E27FC236}">
                <a16:creationId xmlns:a16="http://schemas.microsoft.com/office/drawing/2014/main" id="{605FFE32-D091-482B-86D0-E2B658C29777}"/>
              </a:ext>
            </a:extLst>
          </p:cNvPr>
          <p:cNvSpPr/>
          <p:nvPr/>
        </p:nvSpPr>
        <p:spPr>
          <a:xfrm>
            <a:off x="7948988" y="2664631"/>
            <a:ext cx="566802" cy="581177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0F8497-4180-471F-AAE4-A644C8C54C06}"/>
              </a:ext>
            </a:extLst>
          </p:cNvPr>
          <p:cNvSpPr txBox="1"/>
          <p:nvPr/>
        </p:nvSpPr>
        <p:spPr>
          <a:xfrm>
            <a:off x="9046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5DE18C-255F-43A7-A75C-AE5819CC8B92}"/>
              </a:ext>
            </a:extLst>
          </p:cNvPr>
          <p:cNvSpPr txBox="1"/>
          <p:nvPr/>
        </p:nvSpPr>
        <p:spPr>
          <a:xfrm>
            <a:off x="9046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2AEC66-5F7E-4050-AB7D-075145ACFDDE}"/>
              </a:ext>
            </a:extLst>
          </p:cNvPr>
          <p:cNvSpPr txBox="1"/>
          <p:nvPr/>
        </p:nvSpPr>
        <p:spPr>
          <a:xfrm>
            <a:off x="9046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7FEB6-0CFB-456C-ACFF-1E570EEC4269}"/>
              </a:ext>
            </a:extLst>
          </p:cNvPr>
          <p:cNvSpPr txBox="1"/>
          <p:nvPr/>
        </p:nvSpPr>
        <p:spPr>
          <a:xfrm>
            <a:off x="9046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4984</Words>
  <Application>Microsoft Office PowerPoint</Application>
  <PresentationFormat>Panorámica</PresentationFormat>
  <Paragraphs>589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Adobe Song Std L</vt:lpstr>
      <vt:lpstr>Arial</vt:lpstr>
      <vt:lpstr>Arial Black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141</cp:revision>
  <dcterms:created xsi:type="dcterms:W3CDTF">2019-01-14T06:35:35Z</dcterms:created>
  <dcterms:modified xsi:type="dcterms:W3CDTF">2023-11-26T05:56:17Z</dcterms:modified>
</cp:coreProperties>
</file>